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5" r:id="rId4"/>
    <p:sldId id="268" r:id="rId5"/>
    <p:sldId id="259" r:id="rId6"/>
    <p:sldId id="270" r:id="rId7"/>
    <p:sldId id="263" r:id="rId8"/>
    <p:sldId id="276" r:id="rId9"/>
    <p:sldId id="277" r:id="rId10"/>
    <p:sldId id="278" r:id="rId11"/>
    <p:sldId id="279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8E313D-C50A-4A84-906C-F4FDA9F866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4800600" cy="19081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73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Place </a:t>
            </a:r>
            <a:r>
              <a:rPr lang="en-US" dirty="0"/>
              <a:t>&amp; route the 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683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68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lin Sans FB Demi" pitchFamily="34" charset="0"/>
              </a:rPr>
              <a:t>Thanks for </a:t>
            </a:r>
            <a:br>
              <a:rPr lang="en-US" dirty="0">
                <a:latin typeface="Berlin Sans FB Demi" pitchFamily="34" charset="0"/>
              </a:rPr>
            </a:br>
            <a:r>
              <a:rPr lang="en-US" dirty="0">
                <a:latin typeface="Berlin Sans FB Demi" pitchFamily="34" charset="0"/>
              </a:rPr>
              <a:t>your 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Dipanjan Swarnakar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ID: 021172010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TOPIC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Design of local minima/maxima circuit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42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Scope of </a:t>
            </a:r>
            <a:r>
              <a:rPr lang="en-US" sz="4000" dirty="0" smtClean="0"/>
              <a:t>Project: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•To design </a:t>
            </a:r>
            <a:r>
              <a:rPr lang="en-US" sz="2800" dirty="0"/>
              <a:t>a simple digital circuit that </a:t>
            </a:r>
            <a:r>
              <a:rPr lang="en-US" sz="2800" dirty="0" smtClean="0"/>
              <a:t>accumulate the input </a:t>
            </a:r>
            <a:r>
              <a:rPr lang="en-US" sz="2800" dirty="0"/>
              <a:t>numbers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•To find the </a:t>
            </a:r>
            <a:r>
              <a:rPr lang="en-US" sz="2800" dirty="0"/>
              <a:t>maximum and minimum of a series of input numbers.</a:t>
            </a:r>
          </a:p>
        </p:txBody>
      </p:sp>
    </p:spTree>
    <p:extLst>
      <p:ext uri="{BB962C8B-B14F-4D97-AF65-F5344CB8AC3E}">
        <p14:creationId xmlns:p14="http://schemas.microsoft.com/office/powerpoint/2010/main" val="30546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Clean </a:t>
            </a:r>
            <a:r>
              <a:rPr lang="en-US" sz="2800" dirty="0"/>
              <a:t>of </a:t>
            </a:r>
            <a:r>
              <a:rPr lang="en-US" sz="2800" dirty="0" smtClean="0"/>
              <a:t>violations</a:t>
            </a:r>
            <a:r>
              <a:rPr lang="en-US" sz="2800" dirty="0"/>
              <a:t>,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Minimizing </a:t>
            </a:r>
            <a:r>
              <a:rPr lang="en-US" sz="2800" dirty="0"/>
              <a:t>the area;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ave </a:t>
            </a:r>
            <a:r>
              <a:rPr lang="en-US" sz="2800" dirty="0"/>
              <a:t>balanced </a:t>
            </a:r>
            <a:r>
              <a:rPr lang="en-US" sz="2800" dirty="0" smtClean="0"/>
              <a:t>clock </a:t>
            </a:r>
            <a:r>
              <a:rPr lang="en-US" sz="2800" dirty="0"/>
              <a:t>tree with less </a:t>
            </a:r>
            <a:r>
              <a:rPr lang="en-US" sz="2800" dirty="0" smtClean="0"/>
              <a:t>than </a:t>
            </a:r>
            <a:r>
              <a:rPr lang="en-US" sz="2800" dirty="0"/>
              <a:t>50ps skew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1 GHz frequency</a:t>
            </a:r>
          </a:p>
        </p:txBody>
      </p:sp>
    </p:spTree>
    <p:extLst>
      <p:ext uri="{BB962C8B-B14F-4D97-AF65-F5344CB8AC3E}">
        <p14:creationId xmlns:p14="http://schemas.microsoft.com/office/powerpoint/2010/main" val="33935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in which it is desired to find the maximum or minimum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 smtClean="0"/>
              <a:t>Important for </a:t>
            </a:r>
            <a:r>
              <a:rPr lang="en-US" dirty="0"/>
              <a:t>linear algebra and game theory</a:t>
            </a:r>
          </a:p>
        </p:txBody>
      </p:sp>
    </p:spTree>
    <p:extLst>
      <p:ext uri="{BB962C8B-B14F-4D97-AF65-F5344CB8AC3E}">
        <p14:creationId xmlns:p14="http://schemas.microsoft.com/office/powerpoint/2010/main" val="52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 </a:t>
            </a:r>
            <a:r>
              <a:rPr lang="en-US" dirty="0"/>
              <a:t>: </a:t>
            </a:r>
            <a:r>
              <a:rPr lang="en-US" dirty="0" smtClean="0"/>
              <a:t>Circuit</a:t>
            </a:r>
            <a:r>
              <a:rPr lang="en-US" dirty="0"/>
              <a:t>, </a:t>
            </a:r>
            <a:r>
              <a:rPr lang="en-US" dirty="0" smtClean="0"/>
              <a:t>Simulate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7438"/>
            <a:ext cx="8763000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1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1761"/>
            <a:ext cx="8229600" cy="22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8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38188"/>
            <a:ext cx="81153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08878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215</TotalTime>
  <Words>83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WELCOME</vt:lpstr>
      <vt:lpstr>PowerPoint Presentation</vt:lpstr>
      <vt:lpstr>TOPIC :  Design of local minima/maxima circuit </vt:lpstr>
      <vt:lpstr>  Scope of Project:</vt:lpstr>
      <vt:lpstr>Features:</vt:lpstr>
      <vt:lpstr>Benefits:</vt:lpstr>
      <vt:lpstr>Outputs : Circuit, Simulate </vt:lpstr>
      <vt:lpstr>Synthesize</vt:lpstr>
      <vt:lpstr>PowerPoint Presentation</vt:lpstr>
      <vt:lpstr>Place &amp; route the  design</vt:lpstr>
      <vt:lpstr>PowerPoint Presentation</vt:lpstr>
      <vt:lpstr>Any Questions?</vt:lpstr>
      <vt:lpstr>Thanks for  your Patience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Dipanjan Swarnakar</dc:creator>
  <cp:lastModifiedBy>Dipanjan Swarnakar</cp:lastModifiedBy>
  <cp:revision>17</cp:revision>
  <dcterms:created xsi:type="dcterms:W3CDTF">2020-09-27T10:02:56Z</dcterms:created>
  <dcterms:modified xsi:type="dcterms:W3CDTF">2021-05-23T22:37:18Z</dcterms:modified>
</cp:coreProperties>
</file>