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8E313D-C50A-4A84-906C-F4FDA9F866F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E080291-D961-4244-B142-69DF016EA6D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4800600" cy="190817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WELCOME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9735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Outputs of The Project respectively: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Fm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0" y="1447800"/>
            <a:ext cx="8909050" cy="50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2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ASK: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4936"/>
            <a:ext cx="8229600" cy="5308264"/>
          </a:xfrm>
        </p:spPr>
      </p:pic>
    </p:spTree>
    <p:extLst>
      <p:ext uri="{BB962C8B-B14F-4D97-AF65-F5344CB8AC3E}">
        <p14:creationId xmlns:p14="http://schemas.microsoft.com/office/powerpoint/2010/main" val="200415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PWM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229600" cy="5312690"/>
          </a:xfrm>
        </p:spPr>
      </p:pic>
    </p:spTree>
    <p:extLst>
      <p:ext uri="{BB962C8B-B14F-4D97-AF65-F5344CB8AC3E}">
        <p14:creationId xmlns:p14="http://schemas.microsoft.com/office/powerpoint/2010/main" val="226238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362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6837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68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lin Sans FB Demi" pitchFamily="34" charset="0"/>
              </a:rPr>
              <a:t>Thanks for </a:t>
            </a:r>
            <a:br>
              <a:rPr lang="en-US" dirty="0">
                <a:latin typeface="Berlin Sans FB Demi" pitchFamily="34" charset="0"/>
              </a:rPr>
            </a:br>
            <a:r>
              <a:rPr lang="en-US" dirty="0">
                <a:latin typeface="Berlin Sans FB Demi" pitchFamily="34" charset="0"/>
              </a:rPr>
              <a:t>your Patience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2895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Modulation </a:t>
            </a:r>
            <a:r>
              <a:rPr lang="en-US" dirty="0"/>
              <a:t>&amp; Demodulation three massage signal and run in a single </a:t>
            </a:r>
            <a:r>
              <a:rPr lang="en-US" dirty="0" smtClean="0"/>
              <a:t>.</a:t>
            </a:r>
            <a:r>
              <a:rPr lang="en-US" dirty="0" err="1" smtClean="0"/>
              <a:t>slx</a:t>
            </a:r>
            <a:r>
              <a:rPr lang="en-US" dirty="0" smtClean="0"/>
              <a:t> </a:t>
            </a:r>
            <a:r>
              <a:rPr lang="en-US" dirty="0"/>
              <a:t>file as user demand.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0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/>
              <a:t>Dipanjan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Swarnakar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ID: </a:t>
            </a:r>
            <a:r>
              <a:rPr lang="en-US" dirty="0" smtClean="0"/>
              <a:t>021172010</a:t>
            </a:r>
          </a:p>
          <a:p>
            <a:endParaRPr lang="en-US" dirty="0"/>
          </a:p>
          <a:p>
            <a:r>
              <a:rPr lang="en-US" dirty="0"/>
              <a:t>MURSHIDA KHATUN </a:t>
            </a:r>
            <a:endParaRPr lang="en-US" dirty="0" smtClean="0"/>
          </a:p>
          <a:p>
            <a:r>
              <a:rPr lang="en-US" dirty="0" smtClean="0"/>
              <a:t>ID: 021162001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FARIA HAIDER CHOWDHURY</a:t>
            </a:r>
          </a:p>
          <a:p>
            <a:r>
              <a:rPr lang="en-US" dirty="0" smtClean="0"/>
              <a:t>ID: 021172036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i) Process in a single .</a:t>
            </a:r>
            <a:r>
              <a:rPr lang="en-US" sz="2800" dirty="0" err="1" smtClean="0"/>
              <a:t>slx</a:t>
            </a:r>
            <a:r>
              <a:rPr lang="en-US" sz="2800" dirty="0" smtClean="0"/>
              <a:t> file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ii) Recover accurate data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iii) User demand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462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/>
              <a:t>If Action subsystems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1134"/>
            <a:ext cx="8229600" cy="463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5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input = “0” then it will show FM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4404"/>
            <a:ext cx="8229600" cy="438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4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input = “1” then it will show </a:t>
            </a:r>
            <a:r>
              <a:rPr lang="en-US" dirty="0" smtClean="0"/>
              <a:t>ASK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5272"/>
            <a:ext cx="8229600" cy="425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input = </a:t>
            </a:r>
            <a:r>
              <a:rPr lang="en-US" dirty="0" smtClean="0"/>
              <a:t>“anything without 0 and </a:t>
            </a:r>
            <a:r>
              <a:rPr lang="en-US" dirty="0"/>
              <a:t>1</a:t>
            </a:r>
            <a:r>
              <a:rPr lang="en-US" dirty="0" smtClean="0"/>
              <a:t> ” </a:t>
            </a:r>
            <a:r>
              <a:rPr lang="en-US" dirty="0"/>
              <a:t>then it will show </a:t>
            </a:r>
            <a:r>
              <a:rPr lang="en-US" dirty="0" smtClean="0"/>
              <a:t>PWM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5272"/>
            <a:ext cx="8229600" cy="425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82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96</TotalTime>
  <Words>102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WELCOME</vt:lpstr>
      <vt:lpstr>TOPIC :  Modulation &amp; Demodulation three massage signal and run in a single .slx file as user demand. </vt:lpstr>
      <vt:lpstr>PowerPoint Presentation</vt:lpstr>
      <vt:lpstr>Objectives:</vt:lpstr>
      <vt:lpstr>Blocks :</vt:lpstr>
      <vt:lpstr>Features:</vt:lpstr>
      <vt:lpstr>If input = “0” then it will show FM</vt:lpstr>
      <vt:lpstr>If input = “1” then it will show ASK</vt:lpstr>
      <vt:lpstr>If input = “anything without 0 and 1 ” then it will show PWM</vt:lpstr>
      <vt:lpstr>Outputs of The Project respectively: </vt:lpstr>
      <vt:lpstr>ASK: </vt:lpstr>
      <vt:lpstr>PWM</vt:lpstr>
      <vt:lpstr>Any Questions?</vt:lpstr>
      <vt:lpstr>Thanks for  your Patience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Dipanjan Swarnakar</dc:creator>
  <cp:lastModifiedBy>Dipanjan Swarnakar</cp:lastModifiedBy>
  <cp:revision>9</cp:revision>
  <dcterms:created xsi:type="dcterms:W3CDTF">2020-09-27T10:02:56Z</dcterms:created>
  <dcterms:modified xsi:type="dcterms:W3CDTF">2020-09-28T04:16:25Z</dcterms:modified>
</cp:coreProperties>
</file>