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1627-70DD-414C-8AE9-4B36A5505F6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F40-812D-4006-96A2-3E3621754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1627-70DD-414C-8AE9-4B36A5505F6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F40-812D-4006-96A2-3E3621754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1627-70DD-414C-8AE9-4B36A5505F6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F40-812D-4006-96A2-3E3621754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1627-70DD-414C-8AE9-4B36A5505F6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F40-812D-4006-96A2-3E3621754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1627-70DD-414C-8AE9-4B36A5505F6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F40-812D-4006-96A2-3E3621754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1627-70DD-414C-8AE9-4B36A5505F6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F40-812D-4006-96A2-3E3621754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1627-70DD-414C-8AE9-4B36A5505F6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F40-812D-4006-96A2-3E3621754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1627-70DD-414C-8AE9-4B36A5505F6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F40-812D-4006-96A2-3E3621754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1627-70DD-414C-8AE9-4B36A5505F6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F40-812D-4006-96A2-3E3621754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1627-70DD-414C-8AE9-4B36A5505F6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F40-812D-4006-96A2-3E3621754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1627-70DD-414C-8AE9-4B36A5505F6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F40-812D-4006-96A2-3E3621754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C1627-70DD-414C-8AE9-4B36A5505F6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8F40-812D-4006-96A2-3E36217540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267" y="476672"/>
            <a:ext cx="893706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Objective:</a:t>
            </a:r>
            <a:r>
              <a:rPr lang="en-IN" dirty="0" smtClean="0"/>
              <a:t>  Finite abstraction of RNN and given L* DFA is equivalent. </a:t>
            </a:r>
          </a:p>
          <a:p>
            <a:endParaRPr lang="en-IN" dirty="0"/>
          </a:p>
          <a:p>
            <a:r>
              <a:rPr lang="en-IN" b="1" dirty="0" smtClean="0"/>
              <a:t>Observation table</a:t>
            </a:r>
            <a:r>
              <a:rPr lang="en-IN" dirty="0" smtClean="0"/>
              <a:t> : It consists of all suffixes and prefixes and L* DFA is constructed </a:t>
            </a:r>
          </a:p>
          <a:p>
            <a:r>
              <a:rPr lang="en-IN" dirty="0"/>
              <a:t>w</a:t>
            </a:r>
            <a:r>
              <a:rPr lang="en-IN" dirty="0" smtClean="0"/>
              <a:t>ith the help of observation table with respect to time. 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b="1" dirty="0" smtClean="0"/>
              <a:t>Target: </a:t>
            </a:r>
            <a:r>
              <a:rPr lang="en-IN" dirty="0" smtClean="0"/>
              <a:t>L* DFA is constructed  according to the given target (rules of </a:t>
            </a:r>
            <a:r>
              <a:rPr lang="en-IN" dirty="0" err="1" smtClean="0"/>
              <a:t>tommita</a:t>
            </a:r>
            <a:r>
              <a:rPr lang="en-IN" dirty="0" smtClean="0"/>
              <a:t> grammars). </a:t>
            </a:r>
          </a:p>
          <a:p>
            <a:endParaRPr lang="en-IN" dirty="0"/>
          </a:p>
          <a:p>
            <a:r>
              <a:rPr lang="en-IN" b="1" dirty="0" smtClean="0"/>
              <a:t>Data Set:</a:t>
            </a:r>
            <a:r>
              <a:rPr lang="en-IN" dirty="0" smtClean="0"/>
              <a:t>  Rules of Tomita grammar: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Tomita 1:  1* // string shouldn’t contain any zero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Tomita 2:  (10)* // string contains consecutive  10</a:t>
            </a:r>
          </a:p>
          <a:p>
            <a:endParaRPr lang="en-IN" dirty="0"/>
          </a:p>
          <a:p>
            <a:r>
              <a:rPr lang="en-IN" dirty="0" smtClean="0"/>
              <a:t>                  Tomita 3:  string doesn’t contain odd series of consecutive 1’s and consecutive 0’s. </a:t>
            </a:r>
          </a:p>
          <a:p>
            <a:endParaRPr lang="en-IN" dirty="0"/>
          </a:p>
          <a:p>
            <a:r>
              <a:rPr lang="en-IN" dirty="0" smtClean="0"/>
              <a:t>                  Tomita 4:  string doesn’t contain 000 as substring</a:t>
            </a:r>
          </a:p>
          <a:p>
            <a:endParaRPr lang="en-IN" dirty="0"/>
          </a:p>
          <a:p>
            <a:r>
              <a:rPr lang="en-IN" dirty="0" smtClean="0"/>
              <a:t>                  Tomita 5: string contains even no. of 01’s and 10’s. </a:t>
            </a:r>
          </a:p>
          <a:p>
            <a:endParaRPr lang="en-IN" dirty="0"/>
          </a:p>
          <a:p>
            <a:r>
              <a:rPr lang="en-IN" b="1" dirty="0" smtClean="0"/>
              <a:t>Train data : </a:t>
            </a:r>
            <a:r>
              <a:rPr lang="en-IN" dirty="0" smtClean="0"/>
              <a:t>Total set contains 1000 uniformly sampled words of various lengths(1,3,4,5…. etc)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              </a:t>
            </a:r>
            <a:r>
              <a:rPr lang="en-IN" dirty="0" smtClean="0"/>
              <a:t>train set sample size= maximum 300 each time</a:t>
            </a:r>
          </a:p>
          <a:p>
            <a:r>
              <a:rPr lang="en-IN" b="1" dirty="0" smtClean="0"/>
              <a:t>Test data :  </a:t>
            </a:r>
            <a:r>
              <a:rPr lang="en-IN" dirty="0" smtClean="0"/>
              <a:t>length of test set = length of train set; 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404664"/>
            <a:ext cx="521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Experiment -1  (ref: paper-1_18_WtAutomata_ICML)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80198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With LSTM network  using quantization algorithm for extraction:</a:t>
            </a:r>
          </a:p>
          <a:p>
            <a:endParaRPr lang="en-IN" dirty="0"/>
          </a:p>
          <a:p>
            <a:r>
              <a:rPr lang="en-IN" dirty="0" smtClean="0"/>
              <a:t>Extraction time limit:  50 s    Initial split depth for abstraction: 10    Target: Tomita 5  </a:t>
            </a:r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2564904"/>
          <a:ext cx="7182798" cy="379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14"/>
                <a:gridCol w="1026114"/>
                <a:gridCol w="1026114"/>
                <a:gridCol w="1026114"/>
                <a:gridCol w="1026114"/>
                <a:gridCol w="1278142"/>
                <a:gridCol w="774086"/>
              </a:tblGrid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Hidden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DFA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Average</a:t>
                      </a:r>
                    </a:p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</a:p>
                    <a:p>
                      <a:r>
                        <a:rPr lang="en-IN" baseline="0" dirty="0" smtClean="0"/>
                        <a:t>50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 </a:t>
                      </a:r>
                      <a:r>
                        <a:rPr lang="en-IN" baseline="0" dirty="0" smtClean="0"/>
                        <a:t>length</a:t>
                      </a:r>
                    </a:p>
                    <a:p>
                      <a:r>
                        <a:rPr lang="en-IN" baseline="0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12, 15, 21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46.78%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68.09%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46.25%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49s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</a:t>
                      </a:r>
                      <a:r>
                        <a:rPr lang="en-IN" baseline="0" dirty="0" smtClean="0"/>
                        <a:t> 4, 14, 85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83.1%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85.04%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59.96%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56s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2, 3, 6, 24, 169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54.68%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2, 4, 10, 20, 52, 263,</a:t>
                      </a:r>
                      <a:r>
                        <a:rPr lang="en-IN" baseline="0" dirty="0" smtClean="0"/>
                        <a:t> 429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89.20%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404664"/>
            <a:ext cx="5105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Experiment -2</a:t>
            </a:r>
            <a:r>
              <a:rPr lang="en-IN" b="1" dirty="0" smtClean="0"/>
              <a:t>(ref: paper-1_18_WtAutomata_ICML)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6646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With GRU network  using quantization algorithm for extraction:</a:t>
            </a:r>
          </a:p>
          <a:p>
            <a:endParaRPr lang="en-IN" dirty="0"/>
          </a:p>
          <a:p>
            <a:r>
              <a:rPr lang="en-IN" dirty="0" smtClean="0"/>
              <a:t>Extraction time limit:  50 s    Initial split depth : 10    Target: Tomita 5  </a:t>
            </a:r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2564904"/>
          <a:ext cx="7182798" cy="379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14"/>
                <a:gridCol w="1026114"/>
                <a:gridCol w="1026114"/>
                <a:gridCol w="1026114"/>
                <a:gridCol w="1026114"/>
                <a:gridCol w="1278142"/>
                <a:gridCol w="774086"/>
              </a:tblGrid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Hidden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DFA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Average</a:t>
                      </a:r>
                    </a:p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</a:p>
                    <a:p>
                      <a:r>
                        <a:rPr lang="en-IN" baseline="0" dirty="0" smtClean="0"/>
                        <a:t>50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 </a:t>
                      </a:r>
                      <a:r>
                        <a:rPr lang="en-IN" baseline="0" dirty="0" smtClean="0"/>
                        <a:t>length</a:t>
                      </a:r>
                    </a:p>
                    <a:p>
                      <a:r>
                        <a:rPr lang="en-IN" baseline="0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1, 4, 20, 35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99.96.09%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47.97%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</a:t>
                      </a:r>
                      <a:r>
                        <a:rPr lang="en-IN" baseline="0" dirty="0" smtClean="0"/>
                        <a:t> 4, 6, 69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47.73%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82.15%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79.86%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2, 3, 10, 34, 285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84.68%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2, 4, 6, 10, 25, 64, 343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99.01%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404664"/>
            <a:ext cx="570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Experiment -3 ( By changing extraction algorithm paper 1)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65936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With GRU network  using simple partition algorithm for extraction:</a:t>
            </a:r>
          </a:p>
          <a:p>
            <a:endParaRPr lang="en-IN" dirty="0"/>
          </a:p>
          <a:p>
            <a:r>
              <a:rPr lang="en-IN" dirty="0" smtClean="0"/>
              <a:t>Extraction time limit:  50 s    Initial split depth: 10    Target: Tomita 5  </a:t>
            </a:r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2564904"/>
          <a:ext cx="7182798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14"/>
                <a:gridCol w="1026114"/>
                <a:gridCol w="1026114"/>
                <a:gridCol w="1026114"/>
                <a:gridCol w="1026114"/>
                <a:gridCol w="1278142"/>
                <a:gridCol w="774086"/>
              </a:tblGrid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Hidden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DFA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Average</a:t>
                      </a:r>
                    </a:p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</a:p>
                    <a:p>
                      <a:r>
                        <a:rPr lang="en-IN" baseline="0" dirty="0" smtClean="0"/>
                        <a:t>50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 </a:t>
                      </a:r>
                      <a:r>
                        <a:rPr lang="en-IN" baseline="0" dirty="0" smtClean="0"/>
                        <a:t>length</a:t>
                      </a:r>
                    </a:p>
                    <a:p>
                      <a:r>
                        <a:rPr lang="en-IN" baseline="0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2, 4, 8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34.64%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26.86%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</a:t>
                      </a:r>
                      <a:r>
                        <a:rPr lang="en-IN" baseline="0" dirty="0" smtClean="0"/>
                        <a:t>4, 6, 10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25.72%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17.89%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32.24%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2, 3, 6, 124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37.96%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49.61%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5661248"/>
            <a:ext cx="8355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Using simple partitioning method  accuracy has reduced and also at the time of testing </a:t>
            </a:r>
          </a:p>
          <a:p>
            <a:r>
              <a:rPr lang="en-IN" dirty="0" smtClean="0"/>
              <a:t>Proper split  according to DFA size at the time of extraction was not achieved.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404664"/>
            <a:ext cx="667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Experiment -4 ( 2-RNN model using </a:t>
            </a:r>
            <a:r>
              <a:rPr lang="en-IN" b="1" dirty="0" err="1" smtClean="0"/>
              <a:t>sigmoidal</a:t>
            </a:r>
            <a:r>
              <a:rPr lang="en-IN" b="1" dirty="0" smtClean="0"/>
              <a:t> </a:t>
            </a:r>
            <a:r>
              <a:rPr lang="en-IN" b="1" dirty="0" err="1" smtClean="0"/>
              <a:t>discriminant</a:t>
            </a:r>
            <a:r>
              <a:rPr lang="en-IN" b="1" dirty="0" smtClean="0"/>
              <a:t> function)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1551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Extraction algorithm:</a:t>
            </a:r>
            <a:r>
              <a:rPr lang="en-IN" dirty="0" smtClean="0"/>
              <a:t>  Simple partition algorithm</a:t>
            </a:r>
          </a:p>
          <a:p>
            <a:endParaRPr lang="en-IN" dirty="0" smtClean="0"/>
          </a:p>
          <a:p>
            <a:r>
              <a:rPr lang="en-IN" b="1" dirty="0" smtClean="0"/>
              <a:t>Objective : </a:t>
            </a:r>
            <a:r>
              <a:rPr lang="en-IN" dirty="0" smtClean="0"/>
              <a:t> Improving accuracy using simple partition method in previous experiment</a:t>
            </a:r>
          </a:p>
          <a:p>
            <a:endParaRPr lang="en-IN" dirty="0"/>
          </a:p>
          <a:p>
            <a:r>
              <a:rPr lang="en-IN" dirty="0" smtClean="0"/>
              <a:t>Extraction time limit:  50 s    Initial split depth: 10    Target: Tomita 5  </a:t>
            </a:r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564904"/>
          <a:ext cx="7182798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14"/>
                <a:gridCol w="1026114"/>
                <a:gridCol w="1026114"/>
                <a:gridCol w="1026114"/>
                <a:gridCol w="1026114"/>
                <a:gridCol w="1278142"/>
                <a:gridCol w="774086"/>
              </a:tblGrid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Hidden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DFA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Average</a:t>
                      </a:r>
                    </a:p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</a:p>
                    <a:p>
                      <a:r>
                        <a:rPr lang="en-IN" baseline="0" dirty="0" smtClean="0"/>
                        <a:t>50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 </a:t>
                      </a:r>
                      <a:r>
                        <a:rPr lang="en-IN" baseline="0" dirty="0" smtClean="0"/>
                        <a:t>length</a:t>
                      </a:r>
                    </a:p>
                    <a:p>
                      <a:r>
                        <a:rPr lang="en-IN" baseline="0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</a:t>
                      </a:r>
                      <a:r>
                        <a:rPr lang="en-IN" baseline="0" dirty="0" smtClean="0"/>
                        <a:t> 2, 5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52.41%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43.33%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1,2,</a:t>
                      </a:r>
                      <a:r>
                        <a:rPr lang="en-IN" baseline="0" dirty="0" smtClean="0"/>
                        <a:t>3, 4, 10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47.2%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36.27%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42.92%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57.07%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5013176"/>
            <a:ext cx="8658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Using above model ref.:</a:t>
            </a:r>
            <a:r>
              <a:rPr lang="en-US" dirty="0" smtClean="0"/>
              <a:t> (Christian </a:t>
            </a:r>
            <a:r>
              <a:rPr lang="en-US" dirty="0"/>
              <a:t>W </a:t>
            </a:r>
            <a:r>
              <a:rPr lang="en-US" dirty="0" err="1"/>
              <a:t>Omlin</a:t>
            </a:r>
            <a:r>
              <a:rPr lang="en-US" dirty="0"/>
              <a:t> and C Lee Giles. Stable encoding of large </a:t>
            </a:r>
            <a:endParaRPr lang="en-US" dirty="0" smtClean="0"/>
          </a:p>
          <a:p>
            <a:r>
              <a:rPr lang="en-US" dirty="0" smtClean="0"/>
              <a:t>finite-state </a:t>
            </a:r>
            <a:r>
              <a:rPr lang="en-US" dirty="0"/>
              <a:t>automata in </a:t>
            </a:r>
            <a:r>
              <a:rPr lang="en-US" dirty="0" err="1"/>
              <a:t>recurrentneural</a:t>
            </a:r>
            <a:r>
              <a:rPr lang="en-US" dirty="0"/>
              <a:t> networks with sigmoid </a:t>
            </a:r>
            <a:r>
              <a:rPr lang="en-US" dirty="0" err="1"/>
              <a:t>discriminants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Neural </a:t>
            </a:r>
            <a:r>
              <a:rPr lang="en-US" dirty="0"/>
              <a:t>Computation, 8(4):675–696, </a:t>
            </a:r>
            <a:r>
              <a:rPr lang="en-US" dirty="0" smtClean="0"/>
              <a:t>199) get more</a:t>
            </a:r>
            <a:r>
              <a:rPr lang="en-IN" dirty="0" smtClean="0"/>
              <a:t> accuracy than previous experiment </a:t>
            </a:r>
          </a:p>
          <a:p>
            <a:r>
              <a:rPr lang="en-IN" dirty="0" smtClean="0"/>
              <a:t>But model breaks when hidden dimension increases and also problem with </a:t>
            </a:r>
            <a:r>
              <a:rPr lang="en-IN" dirty="0" err="1" smtClean="0"/>
              <a:t>unproper</a:t>
            </a:r>
            <a:r>
              <a:rPr lang="en-IN" dirty="0" smtClean="0"/>
              <a:t> split </a:t>
            </a:r>
          </a:p>
          <a:p>
            <a:r>
              <a:rPr lang="en-IN" dirty="0" smtClean="0"/>
              <a:t>Exists.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681</Words>
  <Application>Microsoft Office PowerPoint</Application>
  <PresentationFormat>On-screen Show (4:3)</PresentationFormat>
  <Paragraphs>178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Dipanjana De</dc:creator>
  <cp:lastModifiedBy>Dipanjana De</cp:lastModifiedBy>
  <cp:revision>19</cp:revision>
  <dcterms:created xsi:type="dcterms:W3CDTF">2021-03-23T09:08:50Z</dcterms:created>
  <dcterms:modified xsi:type="dcterms:W3CDTF">2021-03-23T11:56:14Z</dcterms:modified>
</cp:coreProperties>
</file>