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5580-E4FB-4CA8-B1A6-D3FF95BDAE11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809C7-4AD7-4B8B-BCA8-C66C3907BF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32656"/>
            <a:ext cx="7901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Experiment result  for extracting automata from RNN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988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3648" y="1340768"/>
          <a:ext cx="60960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Hidden 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Dfa</a:t>
                      </a:r>
                      <a:r>
                        <a:rPr lang="en-IN" dirty="0" smtClean="0"/>
                        <a:t> 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Counter example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1, 2, 2,3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 fails, 10, equivalence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0.0, 0.59,0.87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2.19%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1,2,5,6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No,10,fails, 100100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0.0, 0.021, 0.10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46.23%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4,5, 196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0000, equivalent, fails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0.029,0.41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49.61%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1,2,6,9,10, 171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1,01,010101,110,100100010(</a:t>
                      </a:r>
                      <a:r>
                        <a:rPr lang="en-IN" dirty="0" err="1" smtClean="0"/>
                        <a:t>rejtc</a:t>
                      </a:r>
                      <a:r>
                        <a:rPr lang="en-IN" dirty="0" smtClean="0"/>
                        <a:t>),</a:t>
                      </a:r>
                    </a:p>
                    <a:p>
                      <a:r>
                        <a:rPr lang="en-IN" dirty="0" smtClean="0"/>
                        <a:t>0000101110,</a:t>
                      </a:r>
                    </a:p>
                    <a:p>
                      <a:r>
                        <a:rPr lang="en-IN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0.00269, 0.34, 0.066,</a:t>
                      </a:r>
                    </a:p>
                    <a:p>
                      <a:r>
                        <a:rPr lang="en-IN" dirty="0" smtClean="0"/>
                        <a:t>0.6254,</a:t>
                      </a:r>
                    </a:p>
                    <a:p>
                      <a:r>
                        <a:rPr lang="en-IN" dirty="0" smtClean="0"/>
                        <a:t>0.0077,</a:t>
                      </a:r>
                    </a:p>
                    <a:p>
                      <a:r>
                        <a:rPr lang="en-IN" dirty="0" smtClean="0"/>
                        <a:t>56.093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47.21%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692696"/>
            <a:ext cx="2008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Conclusion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844824"/>
            <a:ext cx="837767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sz="2400" dirty="0" smtClean="0"/>
              <a:t>When size of hidden dimension is high accuracy is very less, fails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even in case of small strings.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</a:t>
            </a:r>
          </a:p>
          <a:p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System is not stable for arbitrary long string.</a:t>
            </a:r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endParaRPr lang="en-IN" sz="2400" dirty="0"/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Takes more time to find equivalence and random generation of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equivalence queries increases time complexity.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</a:t>
            </a:r>
          </a:p>
          <a:p>
            <a:r>
              <a:rPr lang="en-IN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3643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May have a solution: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88962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Stability issue in case of arbitrary long string: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-  using </a:t>
            </a:r>
            <a:r>
              <a:rPr lang="en-IN" sz="2400" dirty="0" err="1" smtClean="0"/>
              <a:t>sigmoidal</a:t>
            </a:r>
            <a:r>
              <a:rPr lang="en-IN" sz="2400" dirty="0" smtClean="0"/>
              <a:t> </a:t>
            </a:r>
            <a:r>
              <a:rPr lang="en-IN" sz="2400" dirty="0" err="1" smtClean="0"/>
              <a:t>discriminant</a:t>
            </a:r>
            <a:r>
              <a:rPr lang="en-IN" sz="2400" dirty="0" smtClean="0"/>
              <a:t> function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[ref: Constructing DFA  from RNN- </a:t>
            </a:r>
            <a:r>
              <a:rPr lang="en-IN" sz="2400" dirty="0" err="1" smtClean="0"/>
              <a:t>Omlin</a:t>
            </a:r>
            <a:r>
              <a:rPr lang="en-IN" sz="2400" dirty="0" smtClean="0"/>
              <a:t> and Giles]</a:t>
            </a:r>
          </a:p>
          <a:p>
            <a:endParaRPr lang="en-IN" sz="2400" dirty="0"/>
          </a:p>
          <a:p>
            <a:endParaRPr lang="en-IN" sz="2400" dirty="0" smtClean="0"/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Limit of generating membership and equivalence queries at the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time of learning: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         </a:t>
            </a:r>
          </a:p>
          <a:p>
            <a:r>
              <a:rPr lang="en-IN" sz="2400" dirty="0"/>
              <a:t> </a:t>
            </a:r>
            <a:r>
              <a:rPr lang="en-IN" sz="2400" dirty="0" smtClean="0"/>
              <a:t>             [- ref: The query complexity of learning DFA – </a:t>
            </a:r>
            <a:r>
              <a:rPr lang="en-IN" sz="2400" dirty="0" err="1" smtClean="0"/>
              <a:t>Balcazar</a:t>
            </a:r>
            <a:r>
              <a:rPr lang="en-IN" sz="2400" dirty="0" smtClean="0"/>
              <a:t> et. Al.]  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198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Dipanjana De</dc:creator>
  <cp:lastModifiedBy>Dipanjana De</cp:lastModifiedBy>
  <cp:revision>5</cp:revision>
  <dcterms:created xsi:type="dcterms:W3CDTF">2021-03-02T11:35:10Z</dcterms:created>
  <dcterms:modified xsi:type="dcterms:W3CDTF">2021-03-02T12:22:16Z</dcterms:modified>
</cp:coreProperties>
</file>