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EA-2C5A-44B4-A662-E891BB85A33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569C-8D8D-4A13-955C-92BBD73EA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EA-2C5A-44B4-A662-E891BB85A33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569C-8D8D-4A13-955C-92BBD73EA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EA-2C5A-44B4-A662-E891BB85A33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569C-8D8D-4A13-955C-92BBD73EA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EA-2C5A-44B4-A662-E891BB85A33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569C-8D8D-4A13-955C-92BBD73EA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EA-2C5A-44B4-A662-E891BB85A33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569C-8D8D-4A13-955C-92BBD73EA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EA-2C5A-44B4-A662-E891BB85A33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569C-8D8D-4A13-955C-92BBD73EA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EA-2C5A-44B4-A662-E891BB85A33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569C-8D8D-4A13-955C-92BBD73EA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EA-2C5A-44B4-A662-E891BB85A33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569C-8D8D-4A13-955C-92BBD73EA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EA-2C5A-44B4-A662-E891BB85A33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569C-8D8D-4A13-955C-92BBD73EA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EA-2C5A-44B4-A662-E891BB85A33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569C-8D8D-4A13-955C-92BBD73EA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53EA-2C5A-44B4-A662-E891BB85A33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569C-8D8D-4A13-955C-92BBD73EA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453EA-2C5A-44B4-A662-E891BB85A33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B569C-8D8D-4A13-955C-92BBD73EA2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48680"/>
            <a:ext cx="461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Train set size : 1991       Positive  examples:  921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42771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  <a:r>
              <a:rPr lang="en-IN" dirty="0" smtClean="0"/>
              <a:t>urrent average loss  respectively:  0.68900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0.68789</a:t>
            </a:r>
            <a:endParaRPr lang="en-IN" dirty="0"/>
          </a:p>
          <a:p>
            <a:r>
              <a:rPr lang="en-IN" dirty="0" smtClean="0"/>
              <a:t>                                                               0.68640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0.68799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0.68698</a:t>
            </a:r>
            <a:endParaRPr lang="en-US" dirty="0"/>
          </a:p>
        </p:txBody>
      </p:sp>
      <p:pic>
        <p:nvPicPr>
          <p:cNvPr id="9" name="Picture 8" descr="graph1.png"/>
          <p:cNvPicPr>
            <a:picLocks noChangeAspect="1"/>
          </p:cNvPicPr>
          <p:nvPr/>
        </p:nvPicPr>
        <p:blipFill>
          <a:blip r:embed="rId2" cstate="print"/>
          <a:srcRect l="9896" t="1568" r="13409"/>
          <a:stretch>
            <a:fillRect/>
          </a:stretch>
        </p:blipFill>
        <p:spPr>
          <a:xfrm>
            <a:off x="0" y="2996952"/>
            <a:ext cx="4644008" cy="3439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graph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2565" y="2924944"/>
            <a:ext cx="4501435" cy="3392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80728"/>
            <a:ext cx="6487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Overall classification loss on train set for current batch: 0.00045653</a:t>
            </a:r>
          </a:p>
          <a:p>
            <a:endParaRPr lang="en-IN" dirty="0"/>
          </a:p>
          <a:p>
            <a:r>
              <a:rPr lang="en-IN" dirty="0" smtClean="0"/>
              <a:t>Size of DFA generated :</a:t>
            </a:r>
            <a:r>
              <a:rPr lang="en-US" dirty="0" smtClean="0"/>
              <a:t> 3, 4, 5 , 6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Accuracy on train set: 51.13%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852936"/>
            <a:ext cx="214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Accuracy on Test set: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3645024"/>
          <a:ext cx="6096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Test data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RNN score against target</a:t>
                      </a:r>
                      <a:r>
                        <a:rPr lang="en-IN" baseline="0" dirty="0" smtClean="0"/>
                        <a:t> on test set 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Extracted DFA score against RNN on test set 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Extracted DFA score against target on RNN’s test set 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461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Train set size : 1991       Positive  examples:  921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4394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  <a:r>
              <a:rPr lang="en-IN" dirty="0" smtClean="0"/>
              <a:t>urrent average loss  respectively:  0.68579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0.68562</a:t>
            </a:r>
            <a:endParaRPr lang="en-IN" dirty="0"/>
          </a:p>
          <a:p>
            <a:r>
              <a:rPr lang="en-IN" dirty="0" smtClean="0"/>
              <a:t>                                                               0.68541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0.68509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0.68456</a:t>
            </a:r>
            <a:endParaRPr lang="en-US" dirty="0"/>
          </a:p>
        </p:txBody>
      </p:sp>
      <p:pic>
        <p:nvPicPr>
          <p:cNvPr id="6" name="Picture 5" descr="graph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40968"/>
            <a:ext cx="4716621" cy="3456384"/>
          </a:xfrm>
          <a:prstGeom prst="rect">
            <a:avLst/>
          </a:prstGeom>
        </p:spPr>
      </p:pic>
      <p:pic>
        <p:nvPicPr>
          <p:cNvPr id="7" name="Picture 6" descr="graph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3212976"/>
            <a:ext cx="4427984" cy="33547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461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Train set size : 1991       Positive  examples:  921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4394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  <a:r>
              <a:rPr lang="en-IN" dirty="0" smtClean="0"/>
              <a:t>urrent average loss  respectively:  0.64259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0.63994</a:t>
            </a:r>
            <a:endParaRPr lang="en-IN" dirty="0"/>
          </a:p>
          <a:p>
            <a:r>
              <a:rPr lang="en-IN" dirty="0" smtClean="0"/>
              <a:t>                                                               0.64041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0.63887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0.63639</a:t>
            </a:r>
            <a:endParaRPr lang="en-US" dirty="0"/>
          </a:p>
        </p:txBody>
      </p:sp>
      <p:pic>
        <p:nvPicPr>
          <p:cNvPr id="7" name="Picture 6" descr="graph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3" y="2852936"/>
            <a:ext cx="4392488" cy="3744416"/>
          </a:xfrm>
          <a:prstGeom prst="rect">
            <a:avLst/>
          </a:prstGeom>
        </p:spPr>
      </p:pic>
      <p:pic>
        <p:nvPicPr>
          <p:cNvPr id="8" name="Picture 7" descr="graph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1" y="2924944"/>
            <a:ext cx="4572000" cy="36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461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Train set size : 1991       Positive  examples:  921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4394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  <a:r>
              <a:rPr lang="en-IN" dirty="0" smtClean="0"/>
              <a:t>urrent average loss  respectively:  0.63683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0.63737</a:t>
            </a:r>
            <a:endParaRPr lang="en-IN" dirty="0"/>
          </a:p>
          <a:p>
            <a:r>
              <a:rPr lang="en-IN" dirty="0" smtClean="0"/>
              <a:t>                                                               0.63454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0.63474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0.63165</a:t>
            </a:r>
            <a:endParaRPr lang="en-US" dirty="0"/>
          </a:p>
        </p:txBody>
      </p:sp>
      <p:pic>
        <p:nvPicPr>
          <p:cNvPr id="7" name="Picture 6" descr="graph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3140968"/>
            <a:ext cx="4612107" cy="3221313"/>
          </a:xfrm>
          <a:prstGeom prst="rect">
            <a:avLst/>
          </a:prstGeom>
        </p:spPr>
      </p:pic>
      <p:pic>
        <p:nvPicPr>
          <p:cNvPr id="8" name="Picture 7" descr="graph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3068960"/>
            <a:ext cx="4427984" cy="32657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461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Train set size : 1991       Positive  examples:  921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4394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  <a:r>
              <a:rPr lang="en-IN" dirty="0" smtClean="0"/>
              <a:t>urrent average loss  respectively:  0.62198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0.62450</a:t>
            </a:r>
            <a:endParaRPr lang="en-IN" dirty="0"/>
          </a:p>
          <a:p>
            <a:r>
              <a:rPr lang="en-IN" dirty="0" smtClean="0"/>
              <a:t>                                                               0.62307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0.62186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0.62091</a:t>
            </a:r>
            <a:endParaRPr lang="en-US" dirty="0"/>
          </a:p>
        </p:txBody>
      </p:sp>
      <p:pic>
        <p:nvPicPr>
          <p:cNvPr id="7" name="Picture 6" descr="graph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068960"/>
            <a:ext cx="4320480" cy="3422487"/>
          </a:xfrm>
          <a:prstGeom prst="rect">
            <a:avLst/>
          </a:prstGeom>
        </p:spPr>
      </p:pic>
      <p:pic>
        <p:nvPicPr>
          <p:cNvPr id="8" name="Picture 7" descr="graph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3212976"/>
            <a:ext cx="4464496" cy="32698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80728"/>
            <a:ext cx="63556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Overall classification loss on train set for current batch: 0.62091</a:t>
            </a:r>
          </a:p>
          <a:p>
            <a:endParaRPr lang="en-IN" dirty="0"/>
          </a:p>
          <a:p>
            <a:r>
              <a:rPr lang="en-IN" dirty="0" smtClean="0"/>
              <a:t>Size of DFA generated :</a:t>
            </a:r>
            <a:r>
              <a:rPr lang="en-US" dirty="0" smtClean="0"/>
              <a:t> 2</a:t>
            </a:r>
            <a:r>
              <a:rPr lang="en-IN" dirty="0"/>
              <a:t> </a:t>
            </a:r>
            <a:r>
              <a:rPr lang="en-IN" dirty="0" smtClean="0"/>
              <a:t>, 4, 12, 15, 21, 52, 85, 169, 263, 421, 449</a:t>
            </a:r>
          </a:p>
          <a:p>
            <a:endParaRPr lang="en-IN" dirty="0"/>
          </a:p>
          <a:p>
            <a:r>
              <a:rPr lang="en-IN" dirty="0" smtClean="0"/>
              <a:t>Accuracy on train set: 46.25%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852936"/>
            <a:ext cx="214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Accuracy on Test set: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5576" y="3645024"/>
          <a:ext cx="6096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Test data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RNN score against target</a:t>
                      </a:r>
                      <a:r>
                        <a:rPr lang="en-IN" baseline="0" dirty="0" smtClean="0"/>
                        <a:t> on test set 59.96%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Extracted DFA score against RNN on test set 87.34%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Extracted DFA score against target on RNN’s test set 57.25%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48680"/>
            <a:ext cx="473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Train set size : 2728       Positive  examples:  1307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430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  <a:r>
              <a:rPr lang="en-IN" dirty="0" smtClean="0"/>
              <a:t>urrent average loss  respectively:  0.23258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0.00732</a:t>
            </a:r>
            <a:endParaRPr lang="en-IN" dirty="0"/>
          </a:p>
        </p:txBody>
      </p:sp>
      <p:pic>
        <p:nvPicPr>
          <p:cNvPr id="8" name="Picture 7" descr="graph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3140968"/>
            <a:ext cx="4464496" cy="3375768"/>
          </a:xfrm>
          <a:prstGeom prst="rect">
            <a:avLst/>
          </a:prstGeom>
        </p:spPr>
      </p:pic>
      <p:pic>
        <p:nvPicPr>
          <p:cNvPr id="9" name="Picture 8" descr="graph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3068960"/>
            <a:ext cx="4427984" cy="35112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80728"/>
            <a:ext cx="63556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Overall classification loss on train set for current batch: 0.0004671</a:t>
            </a:r>
          </a:p>
          <a:p>
            <a:endParaRPr lang="en-IN" dirty="0"/>
          </a:p>
          <a:p>
            <a:r>
              <a:rPr lang="en-IN" dirty="0" smtClean="0"/>
              <a:t>Size of DFA generated :</a:t>
            </a:r>
            <a:r>
              <a:rPr lang="en-US" dirty="0" smtClean="0"/>
              <a:t> 1, 2, 4, 5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Accuracy on train set: 47.91%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852936"/>
            <a:ext cx="214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Accuracy on Test set: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3645024"/>
          <a:ext cx="6096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Test data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RNN score against target</a:t>
                      </a:r>
                      <a:r>
                        <a:rPr lang="en-IN" baseline="0" dirty="0" smtClean="0"/>
                        <a:t> on test set 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Extracted DFA score against RNN on test set 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Extracted DFA score against target on RNN’s test set 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473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Train set size : 3405       Positive  examples:  1741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4534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  <a:r>
              <a:rPr lang="en-IN" dirty="0" smtClean="0"/>
              <a:t>urrent average loss  respectively:  0.0012084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</a:t>
            </a:r>
            <a:endParaRPr lang="en-IN" dirty="0"/>
          </a:p>
        </p:txBody>
      </p:sp>
      <p:pic>
        <p:nvPicPr>
          <p:cNvPr id="8" name="Picture 7" descr="graph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6912"/>
            <a:ext cx="4716016" cy="3730796"/>
          </a:xfrm>
          <a:prstGeom prst="rect">
            <a:avLst/>
          </a:prstGeom>
        </p:spPr>
      </p:pic>
      <p:pic>
        <p:nvPicPr>
          <p:cNvPr id="9" name="Picture 8" descr="graph1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636912"/>
            <a:ext cx="4427984" cy="37888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381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Dipanjana De</dc:creator>
  <cp:lastModifiedBy>Dipanjana De</cp:lastModifiedBy>
  <cp:revision>15</cp:revision>
  <dcterms:created xsi:type="dcterms:W3CDTF">2021-03-12T11:47:55Z</dcterms:created>
  <dcterms:modified xsi:type="dcterms:W3CDTF">2021-03-12T13:23:58Z</dcterms:modified>
</cp:coreProperties>
</file>