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576" y="4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C4A9-1C28-446D-AAB1-B3C7D283AD5B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D4E-08D7-4398-BE76-F6314A74D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C4A9-1C28-446D-AAB1-B3C7D283AD5B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D4E-08D7-4398-BE76-F6314A74D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C4A9-1C28-446D-AAB1-B3C7D283AD5B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D4E-08D7-4398-BE76-F6314A74D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C4A9-1C28-446D-AAB1-B3C7D283AD5B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D4E-08D7-4398-BE76-F6314A74D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C4A9-1C28-446D-AAB1-B3C7D283AD5B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D4E-08D7-4398-BE76-F6314A74D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C4A9-1C28-446D-AAB1-B3C7D283AD5B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D4E-08D7-4398-BE76-F6314A74D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C4A9-1C28-446D-AAB1-B3C7D283AD5B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D4E-08D7-4398-BE76-F6314A74D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C4A9-1C28-446D-AAB1-B3C7D283AD5B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D4E-08D7-4398-BE76-F6314A74D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C4A9-1C28-446D-AAB1-B3C7D283AD5B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D4E-08D7-4398-BE76-F6314A74D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C4A9-1C28-446D-AAB1-B3C7D283AD5B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D4E-08D7-4398-BE76-F6314A74D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C4A9-1C28-446D-AAB1-B3C7D283AD5B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D4E-08D7-4398-BE76-F6314A74D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6C4A9-1C28-446D-AAB1-B3C7D283AD5B}" type="datetimeFigureOut">
              <a:rPr lang="en-US" smtClean="0"/>
              <a:pPr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85D4E-08D7-4398-BE76-F6314A74DA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88640"/>
            <a:ext cx="4608512" cy="742404"/>
          </a:xfrm>
        </p:spPr>
        <p:txBody>
          <a:bodyPr/>
          <a:lstStyle/>
          <a:p>
            <a:r>
              <a:rPr lang="en-IN" dirty="0" smtClean="0"/>
              <a:t>Modelling Automata by Sequential Neural Network:</a:t>
            </a:r>
            <a:endParaRPr lang="en-US" dirty="0"/>
          </a:p>
        </p:txBody>
      </p:sp>
      <p:pic>
        <p:nvPicPr>
          <p:cNvPr id="8" name="Content Placeholder 7" descr="open-bbx75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05170" y="908719"/>
            <a:ext cx="4859317" cy="5184577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700808"/>
            <a:ext cx="3826768" cy="4425355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IN" sz="2000" dirty="0" smtClean="0"/>
          </a:p>
          <a:p>
            <a:pPr>
              <a:buFont typeface="Arial" pitchFamily="34" charset="0"/>
              <a:buChar char="•"/>
            </a:pPr>
            <a:endParaRPr lang="en-IN" sz="2000" dirty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Deep learning model performs interpolation on training dataset</a:t>
            </a:r>
            <a:r>
              <a:rPr lang="en-US" sz="2000" dirty="0" smtClean="0"/>
              <a:t> using its internal representation.</a:t>
            </a:r>
          </a:p>
          <a:p>
            <a:pPr>
              <a:buFont typeface="Arial" pitchFamily="34" charset="0"/>
              <a:buChar char="•"/>
            </a:pPr>
            <a:endParaRPr lang="en-IN" sz="2000" dirty="0"/>
          </a:p>
          <a:p>
            <a:pPr>
              <a:buFont typeface="Arial" pitchFamily="34" charset="0"/>
              <a:buChar char="•"/>
            </a:pPr>
            <a:endParaRPr lang="en-IN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Internal representation is extracted in the form of automata.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1177925"/>
            <a:ext cx="7181850" cy="450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08720"/>
            <a:ext cx="715645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212976"/>
            <a:ext cx="8069501" cy="247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24744"/>
            <a:ext cx="5885135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8244408" cy="334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67544" y="1268760"/>
            <a:ext cx="39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Extraction of WFA from Sequential Data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060848"/>
            <a:ext cx="6414095" cy="370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87624" y="1412776"/>
            <a:ext cx="461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Parts-of-speech tagged dataset for tokenization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975" y="1482725"/>
            <a:ext cx="7766050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FA-construction (2)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556792"/>
            <a:ext cx="6759308" cy="504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26064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State  space of a deep learning model is divided into clusters to build states in automata to trace the state dynamics of the model.  </a:t>
            </a:r>
            <a:endParaRPr lang="en-US" dirty="0"/>
          </a:p>
        </p:txBody>
      </p:sp>
      <p:sp>
        <p:nvSpPr>
          <p:cNvPr id="9" name="Text Placeholder 6"/>
          <p:cNvSpPr txBox="1">
            <a:spLocks/>
          </p:cNvSpPr>
          <p:nvPr/>
        </p:nvSpPr>
        <p:spPr>
          <a:xfrm>
            <a:off x="467544" y="2564904"/>
            <a:ext cx="3456384" cy="3849291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RNN is trained with seven rules of </a:t>
            </a: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tomita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grammar.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Extracted DFA is also trained with the same dataset.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A target is predefined and both RNN and DFA has to classify string according the target.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correctness of string classification is measured as accuracy in both the cases.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result doesn’t differ much then we can say extracted DFA can be called as equivalent to the RNN.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Content Placeholder 7" descr="DFA-giles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9446" y="2564904"/>
            <a:ext cx="4793033" cy="33843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1" y="1556792"/>
            <a:ext cx="9144081" cy="452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91440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49325"/>
            <a:ext cx="9144000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4572000" cy="202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67544" y="548680"/>
            <a:ext cx="202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Modifying Data set: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908720"/>
            <a:ext cx="4657995" cy="233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717032"/>
            <a:ext cx="3600400" cy="246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3789040"/>
            <a:ext cx="4690529" cy="229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516333" cy="535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799"/>
            <a:ext cx="9144000" cy="424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6675" y="1038225"/>
            <a:ext cx="64706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147</Words>
  <Application>Microsoft Office PowerPoint</Application>
  <PresentationFormat>On-screen Show (4:3)</PresentationFormat>
  <Paragraphs>23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Modelling Automata by Sequential Neural Network: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Dipanjana De</dc:creator>
  <cp:lastModifiedBy>Dipanjana De</cp:lastModifiedBy>
  <cp:revision>23</cp:revision>
  <dcterms:created xsi:type="dcterms:W3CDTF">2021-10-01T09:46:10Z</dcterms:created>
  <dcterms:modified xsi:type="dcterms:W3CDTF">2021-11-13T11:51:49Z</dcterms:modified>
</cp:coreProperties>
</file>