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5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" y="61112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10774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23" y="154381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3" y="200710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23" y="247345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23" y="293979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23" y="340309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23" y="38694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23" y="4335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24" y="480212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F337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337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" y="6112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23" y="154279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3" y="2007742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56944" y="2007742"/>
            <a:ext cx="3342640" cy="0"/>
          </a:xfrm>
          <a:custGeom>
            <a:avLst/>
            <a:gdLst/>
            <a:ahLst/>
            <a:cxnLst/>
            <a:rect l="l" t="t" r="r" b="b"/>
            <a:pathLst>
              <a:path w="3342640">
                <a:moveTo>
                  <a:pt x="0" y="0"/>
                </a:moveTo>
                <a:lnTo>
                  <a:pt x="334213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533644" y="2007742"/>
            <a:ext cx="3611879" cy="0"/>
          </a:xfrm>
          <a:custGeom>
            <a:avLst/>
            <a:gdLst/>
            <a:ahLst/>
            <a:cxnLst/>
            <a:rect l="l" t="t" r="r" b="b"/>
            <a:pathLst>
              <a:path w="3611879">
                <a:moveTo>
                  <a:pt x="0" y="0"/>
                </a:moveTo>
                <a:lnTo>
                  <a:pt x="3611879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23" y="24742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23" y="29391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23" y="3404108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533644" y="3404108"/>
            <a:ext cx="3611879" cy="0"/>
          </a:xfrm>
          <a:custGeom>
            <a:avLst/>
            <a:gdLst/>
            <a:ahLst/>
            <a:cxnLst/>
            <a:rect l="l" t="t" r="r" b="b"/>
            <a:pathLst>
              <a:path w="3611879">
                <a:moveTo>
                  <a:pt x="0" y="0"/>
                </a:moveTo>
                <a:lnTo>
                  <a:pt x="3611879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56944" y="3404108"/>
            <a:ext cx="3342640" cy="0"/>
          </a:xfrm>
          <a:custGeom>
            <a:avLst/>
            <a:gdLst/>
            <a:ahLst/>
            <a:cxnLst/>
            <a:rect l="l" t="t" r="r" b="b"/>
            <a:pathLst>
              <a:path w="3342640">
                <a:moveTo>
                  <a:pt x="0" y="0"/>
                </a:moveTo>
                <a:lnTo>
                  <a:pt x="334213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523" y="3870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523" y="480212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0103" y="5024592"/>
            <a:ext cx="9525" cy="120650"/>
          </a:xfrm>
          <a:custGeom>
            <a:avLst/>
            <a:gdLst/>
            <a:ahLst/>
            <a:cxnLst/>
            <a:rect l="l" t="t" r="r" b="b"/>
            <a:pathLst>
              <a:path w="9525" h="120650">
                <a:moveTo>
                  <a:pt x="9525" y="0"/>
                </a:moveTo>
                <a:lnTo>
                  <a:pt x="0" y="0"/>
                </a:lnTo>
                <a:lnTo>
                  <a:pt x="0" y="120431"/>
                </a:lnTo>
                <a:lnTo>
                  <a:pt x="9525" y="12043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0103" y="0"/>
            <a:ext cx="9525" cy="4970145"/>
          </a:xfrm>
          <a:custGeom>
            <a:avLst/>
            <a:gdLst/>
            <a:ahLst/>
            <a:cxnLst/>
            <a:rect l="l" t="t" r="r" b="b"/>
            <a:pathLst>
              <a:path w="9525" h="4970145">
                <a:moveTo>
                  <a:pt x="9525" y="0"/>
                </a:moveTo>
                <a:lnTo>
                  <a:pt x="0" y="0"/>
                </a:lnTo>
                <a:lnTo>
                  <a:pt x="0" y="4969764"/>
                </a:lnTo>
                <a:lnTo>
                  <a:pt x="9525" y="496976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36486" y="5024592"/>
            <a:ext cx="9525" cy="120650"/>
          </a:xfrm>
          <a:custGeom>
            <a:avLst/>
            <a:gdLst/>
            <a:ahLst/>
            <a:cxnLst/>
            <a:rect l="l" t="t" r="r" b="b"/>
            <a:pathLst>
              <a:path w="9525" h="120650">
                <a:moveTo>
                  <a:pt x="9525" y="0"/>
                </a:moveTo>
                <a:lnTo>
                  <a:pt x="0" y="0"/>
                </a:lnTo>
                <a:lnTo>
                  <a:pt x="0" y="120431"/>
                </a:lnTo>
                <a:lnTo>
                  <a:pt x="9525" y="12043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36486" y="0"/>
            <a:ext cx="9525" cy="4970145"/>
          </a:xfrm>
          <a:custGeom>
            <a:avLst/>
            <a:gdLst/>
            <a:ahLst/>
            <a:cxnLst/>
            <a:rect l="l" t="t" r="r" b="b"/>
            <a:pathLst>
              <a:path w="9525" h="4970145">
                <a:moveTo>
                  <a:pt x="9525" y="0"/>
                </a:moveTo>
                <a:lnTo>
                  <a:pt x="0" y="0"/>
                </a:lnTo>
                <a:lnTo>
                  <a:pt x="0" y="4969764"/>
                </a:lnTo>
                <a:lnTo>
                  <a:pt x="9525" y="496976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001344" y="3651122"/>
            <a:ext cx="9525" cy="1494155"/>
          </a:xfrm>
          <a:custGeom>
            <a:avLst/>
            <a:gdLst/>
            <a:ahLst/>
            <a:cxnLst/>
            <a:rect l="l" t="t" r="r" b="b"/>
            <a:pathLst>
              <a:path w="9525" h="1494154">
                <a:moveTo>
                  <a:pt x="9525" y="0"/>
                </a:moveTo>
                <a:lnTo>
                  <a:pt x="0" y="0"/>
                </a:lnTo>
                <a:lnTo>
                  <a:pt x="0" y="1493901"/>
                </a:lnTo>
                <a:lnTo>
                  <a:pt x="9525" y="149390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001344" y="2175332"/>
            <a:ext cx="9525" cy="1028065"/>
          </a:xfrm>
          <a:custGeom>
            <a:avLst/>
            <a:gdLst/>
            <a:ahLst/>
            <a:cxnLst/>
            <a:rect l="l" t="t" r="r" b="b"/>
            <a:pathLst>
              <a:path w="9525" h="1028064">
                <a:moveTo>
                  <a:pt x="9525" y="0"/>
                </a:moveTo>
                <a:lnTo>
                  <a:pt x="0" y="0"/>
                </a:lnTo>
                <a:lnTo>
                  <a:pt x="0" y="1027480"/>
                </a:lnTo>
                <a:lnTo>
                  <a:pt x="9525" y="102748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001344" y="0"/>
            <a:ext cx="9525" cy="1729105"/>
          </a:xfrm>
          <a:custGeom>
            <a:avLst/>
            <a:gdLst/>
            <a:ahLst/>
            <a:cxnLst/>
            <a:rect l="l" t="t" r="r" b="b"/>
            <a:pathLst>
              <a:path w="9525" h="1729105">
                <a:moveTo>
                  <a:pt x="9525" y="0"/>
                </a:moveTo>
                <a:lnTo>
                  <a:pt x="0" y="0"/>
                </a:lnTo>
                <a:lnTo>
                  <a:pt x="0" y="1728724"/>
                </a:lnTo>
                <a:lnTo>
                  <a:pt x="9525" y="17287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5201792" y="3651122"/>
            <a:ext cx="9525" cy="1494155"/>
          </a:xfrm>
          <a:custGeom>
            <a:avLst/>
            <a:gdLst/>
            <a:ahLst/>
            <a:cxnLst/>
            <a:rect l="l" t="t" r="r" b="b"/>
            <a:pathLst>
              <a:path w="9525" h="1494154">
                <a:moveTo>
                  <a:pt x="9525" y="0"/>
                </a:moveTo>
                <a:lnTo>
                  <a:pt x="0" y="0"/>
                </a:lnTo>
                <a:lnTo>
                  <a:pt x="0" y="1493901"/>
                </a:lnTo>
                <a:lnTo>
                  <a:pt x="9525" y="149390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201792" y="2175332"/>
            <a:ext cx="9525" cy="1028065"/>
          </a:xfrm>
          <a:custGeom>
            <a:avLst/>
            <a:gdLst/>
            <a:ahLst/>
            <a:cxnLst/>
            <a:rect l="l" t="t" r="r" b="b"/>
            <a:pathLst>
              <a:path w="9525" h="1028064">
                <a:moveTo>
                  <a:pt x="9525" y="0"/>
                </a:moveTo>
                <a:lnTo>
                  <a:pt x="0" y="0"/>
                </a:lnTo>
                <a:lnTo>
                  <a:pt x="0" y="1027480"/>
                </a:lnTo>
                <a:lnTo>
                  <a:pt x="9525" y="102748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201792" y="0"/>
            <a:ext cx="9525" cy="1729105"/>
          </a:xfrm>
          <a:custGeom>
            <a:avLst/>
            <a:gdLst/>
            <a:ahLst/>
            <a:cxnLst/>
            <a:rect l="l" t="t" r="r" b="b"/>
            <a:pathLst>
              <a:path w="9525" h="1729105">
                <a:moveTo>
                  <a:pt x="9525" y="0"/>
                </a:moveTo>
                <a:lnTo>
                  <a:pt x="0" y="0"/>
                </a:lnTo>
                <a:lnTo>
                  <a:pt x="0" y="1728724"/>
                </a:lnTo>
                <a:lnTo>
                  <a:pt x="9525" y="17287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892683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4967856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4797550"/>
            <a:ext cx="1267460" cy="50800"/>
          </a:xfrm>
          <a:custGeom>
            <a:avLst/>
            <a:gdLst/>
            <a:ahLst/>
            <a:cxnLst/>
            <a:rect l="l" t="t" r="r" b="b"/>
            <a:pathLst>
              <a:path w="1267460" h="50800">
                <a:moveTo>
                  <a:pt x="1267383" y="0"/>
                </a:moveTo>
                <a:lnTo>
                  <a:pt x="0" y="0"/>
                </a:lnTo>
                <a:lnTo>
                  <a:pt x="0" y="50178"/>
                </a:lnTo>
                <a:lnTo>
                  <a:pt x="1267383" y="50178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8607552" y="4514088"/>
            <a:ext cx="299720" cy="335280"/>
          </a:xfrm>
          <a:custGeom>
            <a:avLst/>
            <a:gdLst/>
            <a:ahLst/>
            <a:cxnLst/>
            <a:rect l="l" t="t" r="r" b="b"/>
            <a:pathLst>
              <a:path w="299720" h="335279">
                <a:moveTo>
                  <a:pt x="167258" y="0"/>
                </a:moveTo>
                <a:lnTo>
                  <a:pt x="123063" y="6032"/>
                </a:lnTo>
                <a:lnTo>
                  <a:pt x="83184" y="23025"/>
                </a:lnTo>
                <a:lnTo>
                  <a:pt x="49275" y="49339"/>
                </a:lnTo>
                <a:lnTo>
                  <a:pt x="22987" y="83286"/>
                </a:lnTo>
                <a:lnTo>
                  <a:pt x="5969" y="123228"/>
                </a:lnTo>
                <a:lnTo>
                  <a:pt x="0" y="167513"/>
                </a:lnTo>
                <a:lnTo>
                  <a:pt x="5969" y="211721"/>
                </a:lnTo>
                <a:lnTo>
                  <a:pt x="22987" y="251625"/>
                </a:lnTo>
                <a:lnTo>
                  <a:pt x="49275" y="285546"/>
                </a:lnTo>
                <a:lnTo>
                  <a:pt x="83184" y="311835"/>
                </a:lnTo>
                <a:lnTo>
                  <a:pt x="123063" y="328828"/>
                </a:lnTo>
                <a:lnTo>
                  <a:pt x="167258" y="334860"/>
                </a:lnTo>
                <a:lnTo>
                  <a:pt x="211581" y="328828"/>
                </a:lnTo>
                <a:lnTo>
                  <a:pt x="251459" y="311835"/>
                </a:lnTo>
                <a:lnTo>
                  <a:pt x="285496" y="285546"/>
                </a:lnTo>
                <a:lnTo>
                  <a:pt x="296672" y="271081"/>
                </a:lnTo>
                <a:lnTo>
                  <a:pt x="167258" y="271081"/>
                </a:lnTo>
                <a:lnTo>
                  <a:pt x="128270" y="262750"/>
                </a:lnTo>
                <a:lnTo>
                  <a:pt x="96647" y="240233"/>
                </a:lnTo>
                <a:lnTo>
                  <a:pt x="75565" y="207251"/>
                </a:lnTo>
                <a:lnTo>
                  <a:pt x="67818" y="167513"/>
                </a:lnTo>
                <a:lnTo>
                  <a:pt x="75565" y="128371"/>
                </a:lnTo>
                <a:lnTo>
                  <a:pt x="96647" y="96697"/>
                </a:lnTo>
                <a:lnTo>
                  <a:pt x="128270" y="75501"/>
                </a:lnTo>
                <a:lnTo>
                  <a:pt x="167258" y="67767"/>
                </a:lnTo>
                <a:lnTo>
                  <a:pt x="299720" y="67767"/>
                </a:lnTo>
                <a:lnTo>
                  <a:pt x="285496" y="49339"/>
                </a:lnTo>
                <a:lnTo>
                  <a:pt x="251459" y="23025"/>
                </a:lnTo>
                <a:lnTo>
                  <a:pt x="211581" y="6032"/>
                </a:lnTo>
                <a:lnTo>
                  <a:pt x="167258" y="0"/>
                </a:lnTo>
                <a:close/>
              </a:path>
            </a:pathLst>
          </a:custGeom>
          <a:solidFill>
            <a:srgbClr val="2E4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bg object 6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811" y="4581855"/>
            <a:ext cx="167513" cy="203314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1883791" y="118871"/>
            <a:ext cx="1051560" cy="173990"/>
          </a:xfrm>
          <a:custGeom>
            <a:avLst/>
            <a:gdLst/>
            <a:ahLst/>
            <a:cxnLst/>
            <a:rect l="l" t="t" r="r" b="b"/>
            <a:pathLst>
              <a:path w="1051560" h="173990">
                <a:moveTo>
                  <a:pt x="0" y="0"/>
                </a:moveTo>
                <a:lnTo>
                  <a:pt x="64134" y="118363"/>
                </a:lnTo>
                <a:lnTo>
                  <a:pt x="101091" y="144906"/>
                </a:lnTo>
                <a:lnTo>
                  <a:pt x="143763" y="153669"/>
                </a:lnTo>
                <a:lnTo>
                  <a:pt x="161162" y="152273"/>
                </a:lnTo>
                <a:lnTo>
                  <a:pt x="178181" y="148081"/>
                </a:lnTo>
                <a:lnTo>
                  <a:pt x="194436" y="141097"/>
                </a:lnTo>
                <a:lnTo>
                  <a:pt x="209422" y="131190"/>
                </a:lnTo>
                <a:lnTo>
                  <a:pt x="290702" y="59181"/>
                </a:lnTo>
                <a:lnTo>
                  <a:pt x="301625" y="51180"/>
                </a:lnTo>
                <a:lnTo>
                  <a:pt x="314578" y="45974"/>
                </a:lnTo>
                <a:lnTo>
                  <a:pt x="328421" y="43179"/>
                </a:lnTo>
                <a:lnTo>
                  <a:pt x="341883" y="42290"/>
                </a:lnTo>
                <a:lnTo>
                  <a:pt x="357123" y="43941"/>
                </a:lnTo>
                <a:lnTo>
                  <a:pt x="370713" y="48640"/>
                </a:lnTo>
                <a:lnTo>
                  <a:pt x="382650" y="56641"/>
                </a:lnTo>
                <a:lnTo>
                  <a:pt x="393064" y="67690"/>
                </a:lnTo>
                <a:lnTo>
                  <a:pt x="448690" y="131190"/>
                </a:lnTo>
                <a:lnTo>
                  <a:pt x="465454" y="145414"/>
                </a:lnTo>
                <a:lnTo>
                  <a:pt x="483361" y="156590"/>
                </a:lnTo>
                <a:lnTo>
                  <a:pt x="502157" y="164464"/>
                </a:lnTo>
                <a:lnTo>
                  <a:pt x="521334" y="169163"/>
                </a:lnTo>
                <a:lnTo>
                  <a:pt x="542925" y="167512"/>
                </a:lnTo>
                <a:lnTo>
                  <a:pt x="562990" y="162305"/>
                </a:lnTo>
                <a:lnTo>
                  <a:pt x="581406" y="153162"/>
                </a:lnTo>
                <a:lnTo>
                  <a:pt x="598169" y="139573"/>
                </a:lnTo>
                <a:lnTo>
                  <a:pt x="666495" y="80390"/>
                </a:lnTo>
                <a:lnTo>
                  <a:pt x="679450" y="71754"/>
                </a:lnTo>
                <a:lnTo>
                  <a:pt x="692911" y="65024"/>
                </a:lnTo>
                <a:lnTo>
                  <a:pt x="707008" y="60705"/>
                </a:lnTo>
                <a:lnTo>
                  <a:pt x="722248" y="59181"/>
                </a:lnTo>
                <a:lnTo>
                  <a:pt x="737488" y="63246"/>
                </a:lnTo>
                <a:lnTo>
                  <a:pt x="751077" y="69341"/>
                </a:lnTo>
                <a:lnTo>
                  <a:pt x="763142" y="77724"/>
                </a:lnTo>
                <a:lnTo>
                  <a:pt x="773429" y="88900"/>
                </a:lnTo>
                <a:lnTo>
                  <a:pt x="807592" y="131190"/>
                </a:lnTo>
                <a:lnTo>
                  <a:pt x="822706" y="147954"/>
                </a:lnTo>
                <a:lnTo>
                  <a:pt x="841247" y="160274"/>
                </a:lnTo>
                <a:lnTo>
                  <a:pt x="862329" y="168655"/>
                </a:lnTo>
                <a:lnTo>
                  <a:pt x="884682" y="173481"/>
                </a:lnTo>
                <a:lnTo>
                  <a:pt x="906907" y="171196"/>
                </a:lnTo>
                <a:lnTo>
                  <a:pt x="928369" y="164464"/>
                </a:lnTo>
                <a:lnTo>
                  <a:pt x="948308" y="153797"/>
                </a:lnTo>
                <a:lnTo>
                  <a:pt x="965834" y="139573"/>
                </a:lnTo>
                <a:lnTo>
                  <a:pt x="1051306" y="50673"/>
                </a:lnTo>
                <a:lnTo>
                  <a:pt x="1025651" y="29590"/>
                </a:lnTo>
                <a:lnTo>
                  <a:pt x="940053" y="118363"/>
                </a:lnTo>
                <a:lnTo>
                  <a:pt x="929004" y="128904"/>
                </a:lnTo>
                <a:lnTo>
                  <a:pt x="915542" y="135381"/>
                </a:lnTo>
                <a:lnTo>
                  <a:pt x="900557" y="138684"/>
                </a:lnTo>
                <a:lnTo>
                  <a:pt x="884682" y="139573"/>
                </a:lnTo>
                <a:lnTo>
                  <a:pt x="869441" y="138049"/>
                </a:lnTo>
                <a:lnTo>
                  <a:pt x="855726" y="133223"/>
                </a:lnTo>
                <a:lnTo>
                  <a:pt x="843660" y="125349"/>
                </a:lnTo>
                <a:lnTo>
                  <a:pt x="833246" y="114173"/>
                </a:lnTo>
                <a:lnTo>
                  <a:pt x="794765" y="67690"/>
                </a:lnTo>
                <a:lnTo>
                  <a:pt x="780414" y="53339"/>
                </a:lnTo>
                <a:lnTo>
                  <a:pt x="763269" y="42290"/>
                </a:lnTo>
                <a:lnTo>
                  <a:pt x="743838" y="34416"/>
                </a:lnTo>
                <a:lnTo>
                  <a:pt x="722248" y="29590"/>
                </a:lnTo>
                <a:lnTo>
                  <a:pt x="702309" y="31114"/>
                </a:lnTo>
                <a:lnTo>
                  <a:pt x="682116" y="35940"/>
                </a:lnTo>
                <a:lnTo>
                  <a:pt x="662685" y="43814"/>
                </a:lnTo>
                <a:lnTo>
                  <a:pt x="645286" y="54863"/>
                </a:lnTo>
                <a:lnTo>
                  <a:pt x="576833" y="118363"/>
                </a:lnTo>
                <a:lnTo>
                  <a:pt x="566419" y="125602"/>
                </a:lnTo>
                <a:lnTo>
                  <a:pt x="555878" y="131317"/>
                </a:lnTo>
                <a:lnTo>
                  <a:pt x="545210" y="135127"/>
                </a:lnTo>
                <a:lnTo>
                  <a:pt x="534796" y="136525"/>
                </a:lnTo>
                <a:lnTo>
                  <a:pt x="531748" y="136525"/>
                </a:lnTo>
                <a:lnTo>
                  <a:pt x="525526" y="135509"/>
                </a:lnTo>
                <a:lnTo>
                  <a:pt x="510285" y="133985"/>
                </a:lnTo>
                <a:lnTo>
                  <a:pt x="496823" y="129539"/>
                </a:lnTo>
                <a:lnTo>
                  <a:pt x="484758" y="122936"/>
                </a:lnTo>
                <a:lnTo>
                  <a:pt x="474344" y="114173"/>
                </a:lnTo>
                <a:lnTo>
                  <a:pt x="414527" y="46481"/>
                </a:lnTo>
                <a:lnTo>
                  <a:pt x="400176" y="32257"/>
                </a:lnTo>
                <a:lnTo>
                  <a:pt x="383539" y="21716"/>
                </a:lnTo>
                <a:lnTo>
                  <a:pt x="365251" y="14986"/>
                </a:lnTo>
                <a:lnTo>
                  <a:pt x="336295" y="11556"/>
                </a:lnTo>
                <a:lnTo>
                  <a:pt x="331469" y="11556"/>
                </a:lnTo>
                <a:lnTo>
                  <a:pt x="314197" y="13207"/>
                </a:lnTo>
                <a:lnTo>
                  <a:pt x="298069" y="18287"/>
                </a:lnTo>
                <a:lnTo>
                  <a:pt x="283082" y="26542"/>
                </a:lnTo>
                <a:lnTo>
                  <a:pt x="187959" y="105790"/>
                </a:lnTo>
                <a:lnTo>
                  <a:pt x="177672" y="113156"/>
                </a:lnTo>
                <a:lnTo>
                  <a:pt x="166623" y="118363"/>
                </a:lnTo>
                <a:lnTo>
                  <a:pt x="155066" y="121412"/>
                </a:lnTo>
                <a:lnTo>
                  <a:pt x="143256" y="122554"/>
                </a:lnTo>
                <a:lnTo>
                  <a:pt x="128650" y="120903"/>
                </a:lnTo>
                <a:lnTo>
                  <a:pt x="114553" y="116077"/>
                </a:lnTo>
                <a:lnTo>
                  <a:pt x="101345" y="108203"/>
                </a:lnTo>
                <a:lnTo>
                  <a:pt x="89788" y="97281"/>
                </a:lnTo>
                <a:lnTo>
                  <a:pt x="0" y="0"/>
                </a:lnTo>
                <a:close/>
              </a:path>
            </a:pathLst>
          </a:custGeom>
          <a:solidFill>
            <a:srgbClr val="F8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F337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" y="611250"/>
            <a:ext cx="8918575" cy="0"/>
          </a:xfrm>
          <a:custGeom>
            <a:avLst/>
            <a:gdLst/>
            <a:ahLst/>
            <a:cxnLst/>
            <a:rect l="l" t="t" r="r" b="b"/>
            <a:pathLst>
              <a:path w="8918575">
                <a:moveTo>
                  <a:pt x="0" y="0"/>
                </a:moveTo>
                <a:lnTo>
                  <a:pt x="8918575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71788" y="611250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3" y="154279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23" y="200774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23" y="24742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23" y="29391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23" y="340410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23" y="3870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24" y="480212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0104" y="0"/>
            <a:ext cx="8866505" cy="5145405"/>
          </a:xfrm>
          <a:custGeom>
            <a:avLst/>
            <a:gdLst/>
            <a:ahLst/>
            <a:cxnLst/>
            <a:rect l="l" t="t" r="r" b="b"/>
            <a:pathLst>
              <a:path w="886650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  <a:path w="8866505" h="5145405">
                <a:moveTo>
                  <a:pt x="475907" y="0"/>
                </a:moveTo>
                <a:lnTo>
                  <a:pt x="466382" y="0"/>
                </a:lnTo>
                <a:lnTo>
                  <a:pt x="466382" y="5145024"/>
                </a:lnTo>
                <a:lnTo>
                  <a:pt x="475907" y="5145024"/>
                </a:lnTo>
                <a:lnTo>
                  <a:pt x="475907" y="0"/>
                </a:lnTo>
                <a:close/>
              </a:path>
              <a:path w="8866505" h="5145405">
                <a:moveTo>
                  <a:pt x="940765" y="0"/>
                </a:moveTo>
                <a:lnTo>
                  <a:pt x="931240" y="0"/>
                </a:lnTo>
                <a:lnTo>
                  <a:pt x="931240" y="5145024"/>
                </a:lnTo>
                <a:lnTo>
                  <a:pt x="940765" y="5145024"/>
                </a:lnTo>
                <a:lnTo>
                  <a:pt x="940765" y="0"/>
                </a:lnTo>
                <a:close/>
              </a:path>
              <a:path w="8866505" h="5145405">
                <a:moveTo>
                  <a:pt x="1407160" y="0"/>
                </a:moveTo>
                <a:lnTo>
                  <a:pt x="1397635" y="0"/>
                </a:lnTo>
                <a:lnTo>
                  <a:pt x="1397635" y="5145024"/>
                </a:lnTo>
                <a:lnTo>
                  <a:pt x="1407160" y="5145024"/>
                </a:lnTo>
                <a:lnTo>
                  <a:pt x="1407160" y="0"/>
                </a:lnTo>
                <a:close/>
              </a:path>
              <a:path w="8866505" h="5145405">
                <a:moveTo>
                  <a:pt x="1871980" y="0"/>
                </a:moveTo>
                <a:lnTo>
                  <a:pt x="1862455" y="0"/>
                </a:lnTo>
                <a:lnTo>
                  <a:pt x="1862455" y="5145024"/>
                </a:lnTo>
                <a:lnTo>
                  <a:pt x="1871980" y="5145024"/>
                </a:lnTo>
                <a:lnTo>
                  <a:pt x="1871980" y="0"/>
                </a:lnTo>
                <a:close/>
              </a:path>
              <a:path w="8866505" h="5145405">
                <a:moveTo>
                  <a:pt x="2338451" y="0"/>
                </a:moveTo>
                <a:lnTo>
                  <a:pt x="2328926" y="0"/>
                </a:lnTo>
                <a:lnTo>
                  <a:pt x="2328926" y="5145024"/>
                </a:lnTo>
                <a:lnTo>
                  <a:pt x="2338451" y="5145024"/>
                </a:lnTo>
                <a:lnTo>
                  <a:pt x="2338451" y="0"/>
                </a:lnTo>
                <a:close/>
              </a:path>
              <a:path w="8866505" h="5145405">
                <a:moveTo>
                  <a:pt x="2803271" y="0"/>
                </a:moveTo>
                <a:lnTo>
                  <a:pt x="2793746" y="0"/>
                </a:lnTo>
                <a:lnTo>
                  <a:pt x="2793746" y="5145024"/>
                </a:lnTo>
                <a:lnTo>
                  <a:pt x="2803271" y="5145024"/>
                </a:lnTo>
                <a:lnTo>
                  <a:pt x="2803271" y="0"/>
                </a:lnTo>
                <a:close/>
              </a:path>
              <a:path w="8866505" h="5145405">
                <a:moveTo>
                  <a:pt x="3268091" y="0"/>
                </a:moveTo>
                <a:lnTo>
                  <a:pt x="3258566" y="0"/>
                </a:lnTo>
                <a:lnTo>
                  <a:pt x="3258566" y="5145024"/>
                </a:lnTo>
                <a:lnTo>
                  <a:pt x="3268091" y="5145024"/>
                </a:lnTo>
                <a:lnTo>
                  <a:pt x="3268091" y="0"/>
                </a:lnTo>
                <a:close/>
              </a:path>
              <a:path w="8866505" h="5145405">
                <a:moveTo>
                  <a:pt x="3734562" y="0"/>
                </a:moveTo>
                <a:lnTo>
                  <a:pt x="3725037" y="0"/>
                </a:lnTo>
                <a:lnTo>
                  <a:pt x="3725037" y="5145024"/>
                </a:lnTo>
                <a:lnTo>
                  <a:pt x="3734562" y="5145024"/>
                </a:lnTo>
                <a:lnTo>
                  <a:pt x="3734562" y="0"/>
                </a:lnTo>
                <a:close/>
              </a:path>
              <a:path w="8866505" h="5145405">
                <a:moveTo>
                  <a:pt x="4211574" y="0"/>
                </a:moveTo>
                <a:lnTo>
                  <a:pt x="4202049" y="0"/>
                </a:lnTo>
                <a:lnTo>
                  <a:pt x="4202049" y="5145024"/>
                </a:lnTo>
                <a:lnTo>
                  <a:pt x="4211574" y="5145024"/>
                </a:lnTo>
                <a:lnTo>
                  <a:pt x="4211574" y="0"/>
                </a:lnTo>
                <a:close/>
              </a:path>
              <a:path w="8866505" h="5145405">
                <a:moveTo>
                  <a:pt x="4676394" y="0"/>
                </a:moveTo>
                <a:lnTo>
                  <a:pt x="4666869" y="0"/>
                </a:lnTo>
                <a:lnTo>
                  <a:pt x="4666869" y="5145024"/>
                </a:lnTo>
                <a:lnTo>
                  <a:pt x="4676394" y="5145024"/>
                </a:lnTo>
                <a:lnTo>
                  <a:pt x="4676394" y="0"/>
                </a:lnTo>
                <a:close/>
              </a:path>
              <a:path w="8866505" h="5145405">
                <a:moveTo>
                  <a:pt x="5141214" y="0"/>
                </a:moveTo>
                <a:lnTo>
                  <a:pt x="5131689" y="0"/>
                </a:lnTo>
                <a:lnTo>
                  <a:pt x="5131689" y="5145024"/>
                </a:lnTo>
                <a:lnTo>
                  <a:pt x="5141214" y="5145024"/>
                </a:lnTo>
                <a:lnTo>
                  <a:pt x="5141214" y="0"/>
                </a:lnTo>
                <a:close/>
              </a:path>
              <a:path w="8866505" h="5145405">
                <a:moveTo>
                  <a:pt x="5607685" y="0"/>
                </a:moveTo>
                <a:lnTo>
                  <a:pt x="5598160" y="0"/>
                </a:lnTo>
                <a:lnTo>
                  <a:pt x="5598160" y="5145024"/>
                </a:lnTo>
                <a:lnTo>
                  <a:pt x="5607685" y="5145024"/>
                </a:lnTo>
                <a:lnTo>
                  <a:pt x="5607685" y="0"/>
                </a:lnTo>
                <a:close/>
              </a:path>
              <a:path w="8866505" h="5145405">
                <a:moveTo>
                  <a:pt x="6072505" y="0"/>
                </a:moveTo>
                <a:lnTo>
                  <a:pt x="6062980" y="0"/>
                </a:lnTo>
                <a:lnTo>
                  <a:pt x="6062980" y="5145024"/>
                </a:lnTo>
                <a:lnTo>
                  <a:pt x="6072505" y="5145024"/>
                </a:lnTo>
                <a:lnTo>
                  <a:pt x="6072505" y="0"/>
                </a:lnTo>
                <a:close/>
              </a:path>
              <a:path w="8866505" h="5145405">
                <a:moveTo>
                  <a:pt x="6538849" y="0"/>
                </a:moveTo>
                <a:lnTo>
                  <a:pt x="6529324" y="0"/>
                </a:lnTo>
                <a:lnTo>
                  <a:pt x="6529324" y="5145024"/>
                </a:lnTo>
                <a:lnTo>
                  <a:pt x="6538849" y="5145024"/>
                </a:lnTo>
                <a:lnTo>
                  <a:pt x="6538849" y="0"/>
                </a:lnTo>
                <a:close/>
              </a:path>
              <a:path w="8866505" h="5145405">
                <a:moveTo>
                  <a:pt x="7003796" y="0"/>
                </a:moveTo>
                <a:lnTo>
                  <a:pt x="6994271" y="0"/>
                </a:lnTo>
                <a:lnTo>
                  <a:pt x="6994271" y="5145024"/>
                </a:lnTo>
                <a:lnTo>
                  <a:pt x="7003796" y="5145024"/>
                </a:lnTo>
                <a:lnTo>
                  <a:pt x="7003796" y="0"/>
                </a:lnTo>
                <a:close/>
              </a:path>
              <a:path w="8866505" h="5145405">
                <a:moveTo>
                  <a:pt x="7470140" y="0"/>
                </a:moveTo>
                <a:lnTo>
                  <a:pt x="7460615" y="0"/>
                </a:lnTo>
                <a:lnTo>
                  <a:pt x="7460615" y="5145024"/>
                </a:lnTo>
                <a:lnTo>
                  <a:pt x="7470140" y="5145024"/>
                </a:lnTo>
                <a:lnTo>
                  <a:pt x="7470140" y="0"/>
                </a:lnTo>
                <a:close/>
              </a:path>
              <a:path w="8866505" h="5145405">
                <a:moveTo>
                  <a:pt x="7934960" y="0"/>
                </a:moveTo>
                <a:lnTo>
                  <a:pt x="7925435" y="0"/>
                </a:lnTo>
                <a:lnTo>
                  <a:pt x="7925435" y="5145024"/>
                </a:lnTo>
                <a:lnTo>
                  <a:pt x="7934960" y="5145024"/>
                </a:lnTo>
                <a:lnTo>
                  <a:pt x="7934960" y="0"/>
                </a:lnTo>
                <a:close/>
              </a:path>
              <a:path w="8866505" h="5145405">
                <a:moveTo>
                  <a:pt x="8399907" y="0"/>
                </a:moveTo>
                <a:lnTo>
                  <a:pt x="8390382" y="0"/>
                </a:lnTo>
                <a:lnTo>
                  <a:pt x="8390382" y="5145024"/>
                </a:lnTo>
                <a:lnTo>
                  <a:pt x="8399907" y="5145024"/>
                </a:lnTo>
                <a:lnTo>
                  <a:pt x="8399907" y="0"/>
                </a:lnTo>
                <a:close/>
              </a:path>
              <a:path w="8866505" h="5145405">
                <a:moveTo>
                  <a:pt x="8866251" y="1018286"/>
                </a:moveTo>
                <a:lnTo>
                  <a:pt x="8856726" y="1018286"/>
                </a:lnTo>
                <a:lnTo>
                  <a:pt x="8856726" y="5145024"/>
                </a:lnTo>
                <a:lnTo>
                  <a:pt x="8866251" y="5145024"/>
                </a:lnTo>
                <a:lnTo>
                  <a:pt x="8866251" y="1018286"/>
                </a:lnTo>
                <a:close/>
              </a:path>
              <a:path w="8866505" h="5145405">
                <a:moveTo>
                  <a:pt x="8866251" y="902436"/>
                </a:moveTo>
                <a:lnTo>
                  <a:pt x="8856726" y="902436"/>
                </a:lnTo>
                <a:lnTo>
                  <a:pt x="8856726" y="941527"/>
                </a:lnTo>
                <a:lnTo>
                  <a:pt x="8866251" y="941527"/>
                </a:lnTo>
                <a:lnTo>
                  <a:pt x="8866251" y="902436"/>
                </a:lnTo>
                <a:close/>
              </a:path>
              <a:path w="8866505" h="5145405">
                <a:moveTo>
                  <a:pt x="8866251" y="785088"/>
                </a:moveTo>
                <a:lnTo>
                  <a:pt x="8856726" y="785088"/>
                </a:lnTo>
                <a:lnTo>
                  <a:pt x="8856726" y="824306"/>
                </a:lnTo>
                <a:lnTo>
                  <a:pt x="8866251" y="824306"/>
                </a:lnTo>
                <a:lnTo>
                  <a:pt x="8866251" y="785088"/>
                </a:lnTo>
                <a:close/>
              </a:path>
              <a:path w="8866505" h="5145405">
                <a:moveTo>
                  <a:pt x="8866251" y="672312"/>
                </a:moveTo>
                <a:lnTo>
                  <a:pt x="8856726" y="672312"/>
                </a:lnTo>
                <a:lnTo>
                  <a:pt x="8856726" y="708482"/>
                </a:lnTo>
                <a:lnTo>
                  <a:pt x="8866251" y="708482"/>
                </a:lnTo>
                <a:lnTo>
                  <a:pt x="8866251" y="672312"/>
                </a:lnTo>
                <a:close/>
              </a:path>
              <a:path w="8866505" h="5145405">
                <a:moveTo>
                  <a:pt x="8866251" y="556488"/>
                </a:moveTo>
                <a:lnTo>
                  <a:pt x="8856726" y="556488"/>
                </a:lnTo>
                <a:lnTo>
                  <a:pt x="8856726" y="592797"/>
                </a:lnTo>
                <a:lnTo>
                  <a:pt x="8866251" y="592797"/>
                </a:lnTo>
                <a:lnTo>
                  <a:pt x="8866251" y="556488"/>
                </a:lnTo>
                <a:close/>
              </a:path>
              <a:path w="8866505" h="5145405">
                <a:moveTo>
                  <a:pt x="8866251" y="440537"/>
                </a:moveTo>
                <a:lnTo>
                  <a:pt x="8856726" y="440537"/>
                </a:lnTo>
                <a:lnTo>
                  <a:pt x="8856726" y="475742"/>
                </a:lnTo>
                <a:lnTo>
                  <a:pt x="8866251" y="475742"/>
                </a:lnTo>
                <a:lnTo>
                  <a:pt x="8866251" y="440537"/>
                </a:lnTo>
                <a:close/>
              </a:path>
              <a:path w="8866505" h="5145405">
                <a:moveTo>
                  <a:pt x="8866251" y="323215"/>
                </a:moveTo>
                <a:lnTo>
                  <a:pt x="8856726" y="323215"/>
                </a:lnTo>
                <a:lnTo>
                  <a:pt x="8856726" y="359791"/>
                </a:lnTo>
                <a:lnTo>
                  <a:pt x="8866251" y="359791"/>
                </a:lnTo>
                <a:lnTo>
                  <a:pt x="8866251" y="323215"/>
                </a:lnTo>
                <a:close/>
              </a:path>
              <a:path w="8866505" h="5145405">
                <a:moveTo>
                  <a:pt x="8866251" y="50"/>
                </a:moveTo>
                <a:lnTo>
                  <a:pt x="8856726" y="50"/>
                </a:lnTo>
                <a:lnTo>
                  <a:pt x="8856726" y="243967"/>
                </a:lnTo>
                <a:lnTo>
                  <a:pt x="8866251" y="243967"/>
                </a:lnTo>
                <a:lnTo>
                  <a:pt x="8866251" y="5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918448" y="243903"/>
            <a:ext cx="51435" cy="774065"/>
          </a:xfrm>
          <a:custGeom>
            <a:avLst/>
            <a:gdLst/>
            <a:ahLst/>
            <a:cxnLst/>
            <a:rect l="l" t="t" r="r" b="b"/>
            <a:pathLst>
              <a:path w="51434" h="774065">
                <a:moveTo>
                  <a:pt x="51409" y="697623"/>
                </a:moveTo>
                <a:lnTo>
                  <a:pt x="0" y="697623"/>
                </a:lnTo>
                <a:lnTo>
                  <a:pt x="0" y="773620"/>
                </a:lnTo>
                <a:lnTo>
                  <a:pt x="51409" y="773620"/>
                </a:lnTo>
                <a:lnTo>
                  <a:pt x="51409" y="697623"/>
                </a:lnTo>
                <a:close/>
              </a:path>
              <a:path w="51434" h="774065">
                <a:moveTo>
                  <a:pt x="51409" y="580402"/>
                </a:moveTo>
                <a:lnTo>
                  <a:pt x="0" y="580402"/>
                </a:lnTo>
                <a:lnTo>
                  <a:pt x="0" y="657923"/>
                </a:lnTo>
                <a:lnTo>
                  <a:pt x="51409" y="657923"/>
                </a:lnTo>
                <a:lnTo>
                  <a:pt x="51409" y="580402"/>
                </a:lnTo>
                <a:close/>
              </a:path>
              <a:path w="51434" h="774065">
                <a:moveTo>
                  <a:pt x="51409" y="464578"/>
                </a:moveTo>
                <a:lnTo>
                  <a:pt x="0" y="464578"/>
                </a:lnTo>
                <a:lnTo>
                  <a:pt x="0" y="540575"/>
                </a:lnTo>
                <a:lnTo>
                  <a:pt x="51409" y="540575"/>
                </a:lnTo>
                <a:lnTo>
                  <a:pt x="51409" y="464578"/>
                </a:lnTo>
                <a:close/>
              </a:path>
              <a:path w="51434" h="774065">
                <a:moveTo>
                  <a:pt x="51409" y="348894"/>
                </a:moveTo>
                <a:lnTo>
                  <a:pt x="0" y="348894"/>
                </a:lnTo>
                <a:lnTo>
                  <a:pt x="0" y="427926"/>
                </a:lnTo>
                <a:lnTo>
                  <a:pt x="51409" y="427926"/>
                </a:lnTo>
                <a:lnTo>
                  <a:pt x="51409" y="348894"/>
                </a:lnTo>
                <a:close/>
              </a:path>
              <a:path w="51434" h="774065">
                <a:moveTo>
                  <a:pt x="51409" y="231546"/>
                </a:moveTo>
                <a:lnTo>
                  <a:pt x="0" y="231546"/>
                </a:lnTo>
                <a:lnTo>
                  <a:pt x="0" y="312102"/>
                </a:lnTo>
                <a:lnTo>
                  <a:pt x="51409" y="312102"/>
                </a:lnTo>
                <a:lnTo>
                  <a:pt x="51409" y="231546"/>
                </a:lnTo>
                <a:close/>
              </a:path>
              <a:path w="51434" h="774065">
                <a:moveTo>
                  <a:pt x="51409" y="115697"/>
                </a:moveTo>
                <a:lnTo>
                  <a:pt x="0" y="115697"/>
                </a:lnTo>
                <a:lnTo>
                  <a:pt x="0" y="196405"/>
                </a:lnTo>
                <a:lnTo>
                  <a:pt x="51409" y="196405"/>
                </a:lnTo>
                <a:lnTo>
                  <a:pt x="51409" y="115697"/>
                </a:lnTo>
                <a:close/>
              </a:path>
              <a:path w="51434" h="774065">
                <a:moveTo>
                  <a:pt x="51409" y="0"/>
                </a:moveTo>
                <a:lnTo>
                  <a:pt x="0" y="0"/>
                </a:lnTo>
                <a:lnTo>
                  <a:pt x="0" y="79184"/>
                </a:lnTo>
                <a:lnTo>
                  <a:pt x="51409" y="79184"/>
                </a:lnTo>
                <a:lnTo>
                  <a:pt x="51409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736" y="4751831"/>
            <a:ext cx="289560" cy="286385"/>
          </a:xfrm>
          <a:custGeom>
            <a:avLst/>
            <a:gdLst/>
            <a:ahLst/>
            <a:cxnLst/>
            <a:rect l="l" t="t" r="r" b="b"/>
            <a:pathLst>
              <a:path w="289559" h="286385">
                <a:moveTo>
                  <a:pt x="241350" y="0"/>
                </a:moveTo>
                <a:lnTo>
                  <a:pt x="143586" y="97967"/>
                </a:lnTo>
                <a:lnTo>
                  <a:pt x="44284" y="0"/>
                </a:lnTo>
                <a:lnTo>
                  <a:pt x="0" y="44386"/>
                </a:lnTo>
                <a:lnTo>
                  <a:pt x="99339" y="142316"/>
                </a:lnTo>
                <a:lnTo>
                  <a:pt x="0" y="241871"/>
                </a:lnTo>
                <a:lnTo>
                  <a:pt x="48298" y="286260"/>
                </a:lnTo>
                <a:lnTo>
                  <a:pt x="145986" y="188302"/>
                </a:lnTo>
                <a:lnTo>
                  <a:pt x="245351" y="286260"/>
                </a:lnTo>
                <a:lnTo>
                  <a:pt x="289483" y="241871"/>
                </a:lnTo>
                <a:lnTo>
                  <a:pt x="190195" y="143954"/>
                </a:lnTo>
                <a:lnTo>
                  <a:pt x="289483" y="44386"/>
                </a:lnTo>
                <a:lnTo>
                  <a:pt x="241350" y="0"/>
                </a:lnTo>
                <a:close/>
              </a:path>
            </a:pathLst>
          </a:custGeom>
          <a:solidFill>
            <a:srgbClr val="2E4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43255" y="124967"/>
            <a:ext cx="1017905" cy="149225"/>
          </a:xfrm>
          <a:custGeom>
            <a:avLst/>
            <a:gdLst/>
            <a:ahLst/>
            <a:cxnLst/>
            <a:rect l="l" t="t" r="r" b="b"/>
            <a:pathLst>
              <a:path w="1017905" h="149225">
                <a:moveTo>
                  <a:pt x="992505" y="0"/>
                </a:moveTo>
                <a:lnTo>
                  <a:pt x="914438" y="86867"/>
                </a:lnTo>
                <a:lnTo>
                  <a:pt x="877658" y="107568"/>
                </a:lnTo>
                <a:lnTo>
                  <a:pt x="862672" y="108965"/>
                </a:lnTo>
                <a:lnTo>
                  <a:pt x="848131" y="107950"/>
                </a:lnTo>
                <a:lnTo>
                  <a:pt x="835037" y="103885"/>
                </a:lnTo>
                <a:lnTo>
                  <a:pt x="823391" y="96646"/>
                </a:lnTo>
                <a:lnTo>
                  <a:pt x="813155" y="86486"/>
                </a:lnTo>
                <a:lnTo>
                  <a:pt x="775042" y="43814"/>
                </a:lnTo>
                <a:lnTo>
                  <a:pt x="760984" y="30733"/>
                </a:lnTo>
                <a:lnTo>
                  <a:pt x="744359" y="20827"/>
                </a:lnTo>
                <a:lnTo>
                  <a:pt x="725551" y="13969"/>
                </a:lnTo>
                <a:lnTo>
                  <a:pt x="704913" y="10159"/>
                </a:lnTo>
                <a:lnTo>
                  <a:pt x="686193" y="12318"/>
                </a:lnTo>
                <a:lnTo>
                  <a:pt x="667169" y="17525"/>
                </a:lnTo>
                <a:lnTo>
                  <a:pt x="649020" y="25653"/>
                </a:lnTo>
                <a:lnTo>
                  <a:pt x="632904" y="36829"/>
                </a:lnTo>
                <a:lnTo>
                  <a:pt x="570306" y="99186"/>
                </a:lnTo>
                <a:lnTo>
                  <a:pt x="560590" y="106425"/>
                </a:lnTo>
                <a:lnTo>
                  <a:pt x="550786" y="112140"/>
                </a:lnTo>
                <a:lnTo>
                  <a:pt x="540931" y="116077"/>
                </a:lnTo>
                <a:lnTo>
                  <a:pt x="531012" y="117601"/>
                </a:lnTo>
                <a:lnTo>
                  <a:pt x="525183" y="117601"/>
                </a:lnTo>
                <a:lnTo>
                  <a:pt x="522249" y="116966"/>
                </a:lnTo>
                <a:lnTo>
                  <a:pt x="507809" y="116077"/>
                </a:lnTo>
                <a:lnTo>
                  <a:pt x="494779" y="112394"/>
                </a:lnTo>
                <a:lnTo>
                  <a:pt x="483196" y="106425"/>
                </a:lnTo>
                <a:lnTo>
                  <a:pt x="473049" y="98551"/>
                </a:lnTo>
                <a:lnTo>
                  <a:pt x="414007" y="36575"/>
                </a:lnTo>
                <a:lnTo>
                  <a:pt x="399923" y="23621"/>
                </a:lnTo>
                <a:lnTo>
                  <a:pt x="383730" y="14096"/>
                </a:lnTo>
                <a:lnTo>
                  <a:pt x="366191" y="8381"/>
                </a:lnTo>
                <a:lnTo>
                  <a:pt x="338645" y="5968"/>
                </a:lnTo>
                <a:lnTo>
                  <a:pt x="334124" y="6095"/>
                </a:lnTo>
                <a:lnTo>
                  <a:pt x="317855" y="8381"/>
                </a:lnTo>
                <a:lnTo>
                  <a:pt x="302742" y="13588"/>
                </a:lnTo>
                <a:lnTo>
                  <a:pt x="288810" y="21970"/>
                </a:lnTo>
                <a:lnTo>
                  <a:pt x="201320" y="100329"/>
                </a:lnTo>
                <a:lnTo>
                  <a:pt x="191808" y="107568"/>
                </a:lnTo>
                <a:lnTo>
                  <a:pt x="181495" y="112902"/>
                </a:lnTo>
                <a:lnTo>
                  <a:pt x="170662" y="116204"/>
                </a:lnTo>
                <a:lnTo>
                  <a:pt x="159562" y="117601"/>
                </a:lnTo>
                <a:lnTo>
                  <a:pt x="145643" y="116585"/>
                </a:lnTo>
                <a:lnTo>
                  <a:pt x="132092" y="112521"/>
                </a:lnTo>
                <a:lnTo>
                  <a:pt x="119380" y="105409"/>
                </a:lnTo>
                <a:lnTo>
                  <a:pt x="107962" y="95503"/>
                </a:lnTo>
                <a:lnTo>
                  <a:pt x="19634" y="6476"/>
                </a:lnTo>
                <a:lnTo>
                  <a:pt x="0" y="27177"/>
                </a:lnTo>
                <a:lnTo>
                  <a:pt x="84442" y="116331"/>
                </a:lnTo>
                <a:lnTo>
                  <a:pt x="120357" y="140207"/>
                </a:lnTo>
                <a:lnTo>
                  <a:pt x="161124" y="147065"/>
                </a:lnTo>
                <a:lnTo>
                  <a:pt x="177584" y="145160"/>
                </a:lnTo>
                <a:lnTo>
                  <a:pt x="193548" y="140715"/>
                </a:lnTo>
                <a:lnTo>
                  <a:pt x="208661" y="133476"/>
                </a:lnTo>
                <a:lnTo>
                  <a:pt x="222554" y="123570"/>
                </a:lnTo>
                <a:lnTo>
                  <a:pt x="296989" y="52704"/>
                </a:lnTo>
                <a:lnTo>
                  <a:pt x="307124" y="44830"/>
                </a:lnTo>
                <a:lnTo>
                  <a:pt x="319265" y="39369"/>
                </a:lnTo>
                <a:lnTo>
                  <a:pt x="332282" y="36194"/>
                </a:lnTo>
                <a:lnTo>
                  <a:pt x="345033" y="34925"/>
                </a:lnTo>
                <a:lnTo>
                  <a:pt x="359486" y="35940"/>
                </a:lnTo>
                <a:lnTo>
                  <a:pt x="372516" y="40004"/>
                </a:lnTo>
                <a:lnTo>
                  <a:pt x="384149" y="47116"/>
                </a:lnTo>
                <a:lnTo>
                  <a:pt x="394385" y="57403"/>
                </a:lnTo>
                <a:lnTo>
                  <a:pt x="449237" y="115569"/>
                </a:lnTo>
                <a:lnTo>
                  <a:pt x="465594" y="128523"/>
                </a:lnTo>
                <a:lnTo>
                  <a:pt x="483006" y="138429"/>
                </a:lnTo>
                <a:lnTo>
                  <a:pt x="501065" y="145287"/>
                </a:lnTo>
                <a:lnTo>
                  <a:pt x="519366" y="149097"/>
                </a:lnTo>
                <a:lnTo>
                  <a:pt x="539851" y="146811"/>
                </a:lnTo>
                <a:lnTo>
                  <a:pt x="558660" y="141223"/>
                </a:lnTo>
                <a:lnTo>
                  <a:pt x="575779" y="131952"/>
                </a:lnTo>
                <a:lnTo>
                  <a:pt x="591223" y="118617"/>
                </a:lnTo>
                <a:lnTo>
                  <a:pt x="653973" y="60070"/>
                </a:lnTo>
                <a:lnTo>
                  <a:pt x="665949" y="51434"/>
                </a:lnTo>
                <a:lnTo>
                  <a:pt x="678332" y="44703"/>
                </a:lnTo>
                <a:lnTo>
                  <a:pt x="691515" y="40131"/>
                </a:lnTo>
                <a:lnTo>
                  <a:pt x="705929" y="38100"/>
                </a:lnTo>
                <a:lnTo>
                  <a:pt x="720547" y="41528"/>
                </a:lnTo>
                <a:lnTo>
                  <a:pt x="733679" y="46735"/>
                </a:lnTo>
                <a:lnTo>
                  <a:pt x="745337" y="54355"/>
                </a:lnTo>
                <a:lnTo>
                  <a:pt x="755573" y="64515"/>
                </a:lnTo>
                <a:lnTo>
                  <a:pt x="789343" y="103504"/>
                </a:lnTo>
                <a:lnTo>
                  <a:pt x="804214" y="118871"/>
                </a:lnTo>
                <a:lnTo>
                  <a:pt x="822312" y="129920"/>
                </a:lnTo>
                <a:lnTo>
                  <a:pt x="842543" y="137159"/>
                </a:lnTo>
                <a:lnTo>
                  <a:pt x="863828" y="140969"/>
                </a:lnTo>
                <a:lnTo>
                  <a:pt x="884821" y="138048"/>
                </a:lnTo>
                <a:lnTo>
                  <a:pt x="904938" y="130936"/>
                </a:lnTo>
                <a:lnTo>
                  <a:pt x="923429" y="120268"/>
                </a:lnTo>
                <a:lnTo>
                  <a:pt x="939571" y="106171"/>
                </a:lnTo>
                <a:lnTo>
                  <a:pt x="1017460" y="19050"/>
                </a:lnTo>
                <a:lnTo>
                  <a:pt x="992505" y="0"/>
                </a:lnTo>
                <a:close/>
              </a:path>
            </a:pathLst>
          </a:custGeom>
          <a:solidFill>
            <a:srgbClr val="F8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0" y="94487"/>
            <a:ext cx="207264" cy="20421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2" y="603503"/>
            <a:ext cx="6891528" cy="39349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F337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6923" y="611250"/>
            <a:ext cx="8919210" cy="0"/>
          </a:xfrm>
          <a:custGeom>
            <a:avLst/>
            <a:gdLst/>
            <a:ahLst/>
            <a:cxnLst/>
            <a:rect l="l" t="t" r="r" b="b"/>
            <a:pathLst>
              <a:path w="8919210">
                <a:moveTo>
                  <a:pt x="0" y="0"/>
                </a:moveTo>
                <a:lnTo>
                  <a:pt x="891860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611250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3" y="1542795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30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92652" y="1542795"/>
            <a:ext cx="5453380" cy="0"/>
          </a:xfrm>
          <a:custGeom>
            <a:avLst/>
            <a:gdLst/>
            <a:ahLst/>
            <a:cxnLst/>
            <a:rect l="l" t="t" r="r" b="b"/>
            <a:pathLst>
              <a:path w="5453380">
                <a:moveTo>
                  <a:pt x="0" y="0"/>
                </a:moveTo>
                <a:lnTo>
                  <a:pt x="545287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23" y="20077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30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92652" y="2007742"/>
            <a:ext cx="5453380" cy="0"/>
          </a:xfrm>
          <a:custGeom>
            <a:avLst/>
            <a:gdLst/>
            <a:ahLst/>
            <a:cxnLst/>
            <a:rect l="l" t="t" r="r" b="b"/>
            <a:pathLst>
              <a:path w="5453380">
                <a:moveTo>
                  <a:pt x="0" y="0"/>
                </a:moveTo>
                <a:lnTo>
                  <a:pt x="545287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23" y="24742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23" y="29391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23" y="340410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23" y="3870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24" y="480212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0104" y="0"/>
            <a:ext cx="8866505" cy="5145405"/>
          </a:xfrm>
          <a:custGeom>
            <a:avLst/>
            <a:gdLst/>
            <a:ahLst/>
            <a:cxnLst/>
            <a:rect l="l" t="t" r="r" b="b"/>
            <a:pathLst>
              <a:path w="886650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  <a:path w="8866505" h="5145405">
                <a:moveTo>
                  <a:pt x="475907" y="0"/>
                </a:moveTo>
                <a:lnTo>
                  <a:pt x="466382" y="0"/>
                </a:lnTo>
                <a:lnTo>
                  <a:pt x="466382" y="5145024"/>
                </a:lnTo>
                <a:lnTo>
                  <a:pt x="475907" y="5145024"/>
                </a:lnTo>
                <a:lnTo>
                  <a:pt x="475907" y="0"/>
                </a:lnTo>
                <a:close/>
              </a:path>
              <a:path w="8866505" h="5145405">
                <a:moveTo>
                  <a:pt x="940765" y="0"/>
                </a:moveTo>
                <a:lnTo>
                  <a:pt x="931240" y="0"/>
                </a:lnTo>
                <a:lnTo>
                  <a:pt x="931240" y="5145024"/>
                </a:lnTo>
                <a:lnTo>
                  <a:pt x="940765" y="5145024"/>
                </a:lnTo>
                <a:lnTo>
                  <a:pt x="940765" y="0"/>
                </a:lnTo>
                <a:close/>
              </a:path>
              <a:path w="8866505" h="5145405">
                <a:moveTo>
                  <a:pt x="1407160" y="0"/>
                </a:moveTo>
                <a:lnTo>
                  <a:pt x="1397635" y="0"/>
                </a:lnTo>
                <a:lnTo>
                  <a:pt x="1397635" y="5145024"/>
                </a:lnTo>
                <a:lnTo>
                  <a:pt x="1407160" y="5145024"/>
                </a:lnTo>
                <a:lnTo>
                  <a:pt x="1407160" y="0"/>
                </a:lnTo>
                <a:close/>
              </a:path>
              <a:path w="8866505" h="5145405">
                <a:moveTo>
                  <a:pt x="1871980" y="0"/>
                </a:moveTo>
                <a:lnTo>
                  <a:pt x="1862455" y="0"/>
                </a:lnTo>
                <a:lnTo>
                  <a:pt x="1862455" y="5145024"/>
                </a:lnTo>
                <a:lnTo>
                  <a:pt x="1871980" y="5145024"/>
                </a:lnTo>
                <a:lnTo>
                  <a:pt x="1871980" y="0"/>
                </a:lnTo>
                <a:close/>
              </a:path>
              <a:path w="8866505" h="5145405">
                <a:moveTo>
                  <a:pt x="2338451" y="2195195"/>
                </a:moveTo>
                <a:lnTo>
                  <a:pt x="2328926" y="2195195"/>
                </a:lnTo>
                <a:lnTo>
                  <a:pt x="2328926" y="5145024"/>
                </a:lnTo>
                <a:lnTo>
                  <a:pt x="2338451" y="5145024"/>
                </a:lnTo>
                <a:lnTo>
                  <a:pt x="2338451" y="2195195"/>
                </a:lnTo>
                <a:close/>
              </a:path>
              <a:path w="8866505" h="5145405">
                <a:moveTo>
                  <a:pt x="2338451" y="0"/>
                </a:moveTo>
                <a:lnTo>
                  <a:pt x="2328926" y="0"/>
                </a:lnTo>
                <a:lnTo>
                  <a:pt x="2328926" y="1423797"/>
                </a:lnTo>
                <a:lnTo>
                  <a:pt x="2338451" y="1423797"/>
                </a:lnTo>
                <a:lnTo>
                  <a:pt x="2338451" y="0"/>
                </a:lnTo>
                <a:close/>
              </a:path>
              <a:path w="8866505" h="5145405">
                <a:moveTo>
                  <a:pt x="2803271" y="2195195"/>
                </a:moveTo>
                <a:lnTo>
                  <a:pt x="2793746" y="2195195"/>
                </a:lnTo>
                <a:lnTo>
                  <a:pt x="2793746" y="5145024"/>
                </a:lnTo>
                <a:lnTo>
                  <a:pt x="2803271" y="5145024"/>
                </a:lnTo>
                <a:lnTo>
                  <a:pt x="2803271" y="2195195"/>
                </a:lnTo>
                <a:close/>
              </a:path>
              <a:path w="8866505" h="5145405">
                <a:moveTo>
                  <a:pt x="2803271" y="0"/>
                </a:moveTo>
                <a:lnTo>
                  <a:pt x="2793746" y="0"/>
                </a:lnTo>
                <a:lnTo>
                  <a:pt x="2793746" y="1423797"/>
                </a:lnTo>
                <a:lnTo>
                  <a:pt x="2803271" y="1423797"/>
                </a:lnTo>
                <a:lnTo>
                  <a:pt x="2803271" y="0"/>
                </a:lnTo>
                <a:close/>
              </a:path>
              <a:path w="8866505" h="5145405">
                <a:moveTo>
                  <a:pt x="3268091" y="2195195"/>
                </a:moveTo>
                <a:lnTo>
                  <a:pt x="3258566" y="2195195"/>
                </a:lnTo>
                <a:lnTo>
                  <a:pt x="3258566" y="5145024"/>
                </a:lnTo>
                <a:lnTo>
                  <a:pt x="3268091" y="5145024"/>
                </a:lnTo>
                <a:lnTo>
                  <a:pt x="3268091" y="2195195"/>
                </a:lnTo>
                <a:close/>
              </a:path>
              <a:path w="8866505" h="5145405">
                <a:moveTo>
                  <a:pt x="3268091" y="0"/>
                </a:moveTo>
                <a:lnTo>
                  <a:pt x="3258566" y="0"/>
                </a:lnTo>
                <a:lnTo>
                  <a:pt x="3258566" y="1423797"/>
                </a:lnTo>
                <a:lnTo>
                  <a:pt x="3268091" y="1423797"/>
                </a:lnTo>
                <a:lnTo>
                  <a:pt x="3268091" y="0"/>
                </a:lnTo>
                <a:close/>
              </a:path>
              <a:path w="8866505" h="5145405">
                <a:moveTo>
                  <a:pt x="3734562" y="0"/>
                </a:moveTo>
                <a:lnTo>
                  <a:pt x="3725037" y="0"/>
                </a:lnTo>
                <a:lnTo>
                  <a:pt x="3725037" y="5145024"/>
                </a:lnTo>
                <a:lnTo>
                  <a:pt x="3734562" y="5145024"/>
                </a:lnTo>
                <a:lnTo>
                  <a:pt x="3734562" y="0"/>
                </a:lnTo>
                <a:close/>
              </a:path>
              <a:path w="8866505" h="5145405">
                <a:moveTo>
                  <a:pt x="4211574" y="0"/>
                </a:moveTo>
                <a:lnTo>
                  <a:pt x="4202049" y="0"/>
                </a:lnTo>
                <a:lnTo>
                  <a:pt x="4202049" y="5145024"/>
                </a:lnTo>
                <a:lnTo>
                  <a:pt x="4211574" y="5145024"/>
                </a:lnTo>
                <a:lnTo>
                  <a:pt x="4211574" y="0"/>
                </a:lnTo>
                <a:close/>
              </a:path>
              <a:path w="8866505" h="5145405">
                <a:moveTo>
                  <a:pt x="4676394" y="0"/>
                </a:moveTo>
                <a:lnTo>
                  <a:pt x="4666869" y="0"/>
                </a:lnTo>
                <a:lnTo>
                  <a:pt x="4666869" y="5145024"/>
                </a:lnTo>
                <a:lnTo>
                  <a:pt x="4676394" y="5145024"/>
                </a:lnTo>
                <a:lnTo>
                  <a:pt x="4676394" y="0"/>
                </a:lnTo>
                <a:close/>
              </a:path>
              <a:path w="8866505" h="5145405">
                <a:moveTo>
                  <a:pt x="5141214" y="0"/>
                </a:moveTo>
                <a:lnTo>
                  <a:pt x="5131689" y="0"/>
                </a:lnTo>
                <a:lnTo>
                  <a:pt x="5131689" y="5145024"/>
                </a:lnTo>
                <a:lnTo>
                  <a:pt x="5141214" y="5145024"/>
                </a:lnTo>
                <a:lnTo>
                  <a:pt x="5141214" y="0"/>
                </a:lnTo>
                <a:close/>
              </a:path>
              <a:path w="8866505" h="5145405">
                <a:moveTo>
                  <a:pt x="5607685" y="0"/>
                </a:moveTo>
                <a:lnTo>
                  <a:pt x="5598160" y="0"/>
                </a:lnTo>
                <a:lnTo>
                  <a:pt x="5598160" y="5145024"/>
                </a:lnTo>
                <a:lnTo>
                  <a:pt x="5607685" y="5145024"/>
                </a:lnTo>
                <a:lnTo>
                  <a:pt x="5607685" y="0"/>
                </a:lnTo>
                <a:close/>
              </a:path>
              <a:path w="8866505" h="5145405">
                <a:moveTo>
                  <a:pt x="6072505" y="0"/>
                </a:moveTo>
                <a:lnTo>
                  <a:pt x="6062980" y="0"/>
                </a:lnTo>
                <a:lnTo>
                  <a:pt x="6062980" y="5145024"/>
                </a:lnTo>
                <a:lnTo>
                  <a:pt x="6072505" y="5145024"/>
                </a:lnTo>
                <a:lnTo>
                  <a:pt x="6072505" y="0"/>
                </a:lnTo>
                <a:close/>
              </a:path>
              <a:path w="8866505" h="5145405">
                <a:moveTo>
                  <a:pt x="6538849" y="0"/>
                </a:moveTo>
                <a:lnTo>
                  <a:pt x="6529324" y="0"/>
                </a:lnTo>
                <a:lnTo>
                  <a:pt x="6529324" y="5145024"/>
                </a:lnTo>
                <a:lnTo>
                  <a:pt x="6538849" y="5145024"/>
                </a:lnTo>
                <a:lnTo>
                  <a:pt x="6538849" y="0"/>
                </a:lnTo>
                <a:close/>
              </a:path>
              <a:path w="8866505" h="5145405">
                <a:moveTo>
                  <a:pt x="7003796" y="0"/>
                </a:moveTo>
                <a:lnTo>
                  <a:pt x="6994271" y="0"/>
                </a:lnTo>
                <a:lnTo>
                  <a:pt x="6994271" y="5145024"/>
                </a:lnTo>
                <a:lnTo>
                  <a:pt x="7003796" y="5145024"/>
                </a:lnTo>
                <a:lnTo>
                  <a:pt x="7003796" y="0"/>
                </a:lnTo>
                <a:close/>
              </a:path>
              <a:path w="8866505" h="5145405">
                <a:moveTo>
                  <a:pt x="7470140" y="0"/>
                </a:moveTo>
                <a:lnTo>
                  <a:pt x="7460615" y="0"/>
                </a:lnTo>
                <a:lnTo>
                  <a:pt x="7460615" y="5145024"/>
                </a:lnTo>
                <a:lnTo>
                  <a:pt x="7470140" y="5145024"/>
                </a:lnTo>
                <a:lnTo>
                  <a:pt x="7470140" y="0"/>
                </a:lnTo>
                <a:close/>
              </a:path>
              <a:path w="8866505" h="5145405">
                <a:moveTo>
                  <a:pt x="7934960" y="0"/>
                </a:moveTo>
                <a:lnTo>
                  <a:pt x="7925435" y="0"/>
                </a:lnTo>
                <a:lnTo>
                  <a:pt x="7925435" y="5145024"/>
                </a:lnTo>
                <a:lnTo>
                  <a:pt x="7934960" y="5145024"/>
                </a:lnTo>
                <a:lnTo>
                  <a:pt x="7934960" y="0"/>
                </a:lnTo>
                <a:close/>
              </a:path>
              <a:path w="8866505" h="5145405">
                <a:moveTo>
                  <a:pt x="8399907" y="0"/>
                </a:moveTo>
                <a:lnTo>
                  <a:pt x="8390382" y="0"/>
                </a:lnTo>
                <a:lnTo>
                  <a:pt x="8390382" y="5145024"/>
                </a:lnTo>
                <a:lnTo>
                  <a:pt x="8399907" y="5145024"/>
                </a:lnTo>
                <a:lnTo>
                  <a:pt x="8399907" y="0"/>
                </a:lnTo>
                <a:close/>
              </a:path>
              <a:path w="8866505" h="5145405">
                <a:moveTo>
                  <a:pt x="8866251" y="0"/>
                </a:moveTo>
                <a:lnTo>
                  <a:pt x="8856726" y="0"/>
                </a:lnTo>
                <a:lnTo>
                  <a:pt x="8856726" y="5145024"/>
                </a:lnTo>
                <a:lnTo>
                  <a:pt x="8866251" y="5145024"/>
                </a:lnTo>
                <a:lnTo>
                  <a:pt x="8866251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736" y="243903"/>
            <a:ext cx="51435" cy="774065"/>
          </a:xfrm>
          <a:custGeom>
            <a:avLst/>
            <a:gdLst/>
            <a:ahLst/>
            <a:cxnLst/>
            <a:rect l="l" t="t" r="r" b="b"/>
            <a:pathLst>
              <a:path w="51435" h="774065">
                <a:moveTo>
                  <a:pt x="51409" y="697623"/>
                </a:moveTo>
                <a:lnTo>
                  <a:pt x="0" y="697623"/>
                </a:lnTo>
                <a:lnTo>
                  <a:pt x="0" y="773620"/>
                </a:lnTo>
                <a:lnTo>
                  <a:pt x="51409" y="773620"/>
                </a:lnTo>
                <a:lnTo>
                  <a:pt x="51409" y="697623"/>
                </a:lnTo>
                <a:close/>
              </a:path>
              <a:path w="51435" h="774065">
                <a:moveTo>
                  <a:pt x="51409" y="580402"/>
                </a:moveTo>
                <a:lnTo>
                  <a:pt x="0" y="580402"/>
                </a:lnTo>
                <a:lnTo>
                  <a:pt x="0" y="657923"/>
                </a:lnTo>
                <a:lnTo>
                  <a:pt x="51409" y="657923"/>
                </a:lnTo>
                <a:lnTo>
                  <a:pt x="51409" y="580402"/>
                </a:lnTo>
                <a:close/>
              </a:path>
              <a:path w="51435" h="774065">
                <a:moveTo>
                  <a:pt x="51409" y="464578"/>
                </a:moveTo>
                <a:lnTo>
                  <a:pt x="0" y="464578"/>
                </a:lnTo>
                <a:lnTo>
                  <a:pt x="0" y="540575"/>
                </a:lnTo>
                <a:lnTo>
                  <a:pt x="51409" y="540575"/>
                </a:lnTo>
                <a:lnTo>
                  <a:pt x="51409" y="464578"/>
                </a:lnTo>
                <a:close/>
              </a:path>
              <a:path w="51435" h="774065">
                <a:moveTo>
                  <a:pt x="51409" y="348894"/>
                </a:moveTo>
                <a:lnTo>
                  <a:pt x="0" y="348894"/>
                </a:lnTo>
                <a:lnTo>
                  <a:pt x="0" y="427926"/>
                </a:lnTo>
                <a:lnTo>
                  <a:pt x="51409" y="427926"/>
                </a:lnTo>
                <a:lnTo>
                  <a:pt x="51409" y="348894"/>
                </a:lnTo>
                <a:close/>
              </a:path>
              <a:path w="51435" h="774065">
                <a:moveTo>
                  <a:pt x="51409" y="231546"/>
                </a:moveTo>
                <a:lnTo>
                  <a:pt x="0" y="231546"/>
                </a:lnTo>
                <a:lnTo>
                  <a:pt x="0" y="312102"/>
                </a:lnTo>
                <a:lnTo>
                  <a:pt x="51409" y="312102"/>
                </a:lnTo>
                <a:lnTo>
                  <a:pt x="51409" y="231546"/>
                </a:lnTo>
                <a:close/>
              </a:path>
              <a:path w="51435" h="774065">
                <a:moveTo>
                  <a:pt x="51409" y="115697"/>
                </a:moveTo>
                <a:lnTo>
                  <a:pt x="0" y="115697"/>
                </a:lnTo>
                <a:lnTo>
                  <a:pt x="0" y="196405"/>
                </a:lnTo>
                <a:lnTo>
                  <a:pt x="51409" y="196405"/>
                </a:lnTo>
                <a:lnTo>
                  <a:pt x="51409" y="115697"/>
                </a:lnTo>
                <a:close/>
              </a:path>
              <a:path w="51435" h="774065">
                <a:moveTo>
                  <a:pt x="51409" y="0"/>
                </a:moveTo>
                <a:lnTo>
                  <a:pt x="0" y="0"/>
                </a:lnTo>
                <a:lnTo>
                  <a:pt x="0" y="79184"/>
                </a:lnTo>
                <a:lnTo>
                  <a:pt x="51409" y="79184"/>
                </a:lnTo>
                <a:lnTo>
                  <a:pt x="51409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677655" y="4751831"/>
            <a:ext cx="292735" cy="286385"/>
          </a:xfrm>
          <a:custGeom>
            <a:avLst/>
            <a:gdLst/>
            <a:ahLst/>
            <a:cxnLst/>
            <a:rect l="l" t="t" r="r" b="b"/>
            <a:pathLst>
              <a:path w="292734" h="286385">
                <a:moveTo>
                  <a:pt x="247523" y="0"/>
                </a:moveTo>
                <a:lnTo>
                  <a:pt x="147320" y="97967"/>
                </a:lnTo>
                <a:lnTo>
                  <a:pt x="48641" y="0"/>
                </a:lnTo>
                <a:lnTo>
                  <a:pt x="0" y="44386"/>
                </a:lnTo>
                <a:lnTo>
                  <a:pt x="100202" y="143954"/>
                </a:lnTo>
                <a:lnTo>
                  <a:pt x="0" y="241871"/>
                </a:lnTo>
                <a:lnTo>
                  <a:pt x="44576" y="286260"/>
                </a:lnTo>
                <a:lnTo>
                  <a:pt x="144907" y="188302"/>
                </a:lnTo>
                <a:lnTo>
                  <a:pt x="243459" y="286260"/>
                </a:lnTo>
                <a:lnTo>
                  <a:pt x="292226" y="241871"/>
                </a:lnTo>
                <a:lnTo>
                  <a:pt x="191897" y="142316"/>
                </a:lnTo>
                <a:lnTo>
                  <a:pt x="292226" y="44386"/>
                </a:lnTo>
                <a:lnTo>
                  <a:pt x="247523" y="0"/>
                </a:lnTo>
                <a:close/>
              </a:path>
            </a:pathLst>
          </a:custGeom>
          <a:solidFill>
            <a:srgbClr val="2E4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53644" y="4779264"/>
            <a:ext cx="995680" cy="152400"/>
          </a:xfrm>
          <a:custGeom>
            <a:avLst/>
            <a:gdLst/>
            <a:ahLst/>
            <a:cxnLst/>
            <a:rect l="l" t="t" r="r" b="b"/>
            <a:pathLst>
              <a:path w="995680" h="152400">
                <a:moveTo>
                  <a:pt x="0" y="0"/>
                </a:moveTo>
                <a:lnTo>
                  <a:pt x="53086" y="108394"/>
                </a:lnTo>
                <a:lnTo>
                  <a:pt x="87820" y="133642"/>
                </a:lnTo>
                <a:lnTo>
                  <a:pt x="129070" y="143802"/>
                </a:lnTo>
                <a:lnTo>
                  <a:pt x="150406" y="139915"/>
                </a:lnTo>
                <a:lnTo>
                  <a:pt x="170700" y="132549"/>
                </a:lnTo>
                <a:lnTo>
                  <a:pt x="188848" y="121285"/>
                </a:lnTo>
                <a:lnTo>
                  <a:pt x="203771" y="105676"/>
                </a:lnTo>
                <a:lnTo>
                  <a:pt x="237642" y="65900"/>
                </a:lnTo>
                <a:lnTo>
                  <a:pt x="247903" y="55486"/>
                </a:lnTo>
                <a:lnTo>
                  <a:pt x="259600" y="47790"/>
                </a:lnTo>
                <a:lnTo>
                  <a:pt x="272770" y="42418"/>
                </a:lnTo>
                <a:lnTo>
                  <a:pt x="287439" y="38963"/>
                </a:lnTo>
                <a:lnTo>
                  <a:pt x="301878" y="40982"/>
                </a:lnTo>
                <a:lnTo>
                  <a:pt x="315099" y="45656"/>
                </a:lnTo>
                <a:lnTo>
                  <a:pt x="327520" y="52603"/>
                </a:lnTo>
                <a:lnTo>
                  <a:pt x="339534" y="61417"/>
                </a:lnTo>
                <a:lnTo>
                  <a:pt x="402475" y="121018"/>
                </a:lnTo>
                <a:lnTo>
                  <a:pt x="417956" y="134658"/>
                </a:lnTo>
                <a:lnTo>
                  <a:pt x="435140" y="144145"/>
                </a:lnTo>
                <a:lnTo>
                  <a:pt x="453999" y="149872"/>
                </a:lnTo>
                <a:lnTo>
                  <a:pt x="474535" y="152209"/>
                </a:lnTo>
                <a:lnTo>
                  <a:pt x="492899" y="148272"/>
                </a:lnTo>
                <a:lnTo>
                  <a:pt x="511022" y="141274"/>
                </a:lnTo>
                <a:lnTo>
                  <a:pt x="528485" y="131191"/>
                </a:lnTo>
                <a:lnTo>
                  <a:pt x="544893" y="117995"/>
                </a:lnTo>
                <a:lnTo>
                  <a:pt x="599909" y="58572"/>
                </a:lnTo>
                <a:lnTo>
                  <a:pt x="610171" y="48133"/>
                </a:lnTo>
                <a:lnTo>
                  <a:pt x="621830" y="40855"/>
                </a:lnTo>
                <a:lnTo>
                  <a:pt x="634911" y="36715"/>
                </a:lnTo>
                <a:lnTo>
                  <a:pt x="649401" y="35699"/>
                </a:lnTo>
                <a:lnTo>
                  <a:pt x="662190" y="36995"/>
                </a:lnTo>
                <a:lnTo>
                  <a:pt x="675246" y="40208"/>
                </a:lnTo>
                <a:lnTo>
                  <a:pt x="687425" y="45694"/>
                </a:lnTo>
                <a:lnTo>
                  <a:pt x="697598" y="53771"/>
                </a:lnTo>
                <a:lnTo>
                  <a:pt x="772248" y="126212"/>
                </a:lnTo>
                <a:lnTo>
                  <a:pt x="786193" y="136245"/>
                </a:lnTo>
                <a:lnTo>
                  <a:pt x="801344" y="143573"/>
                </a:lnTo>
                <a:lnTo>
                  <a:pt x="817359" y="148209"/>
                </a:lnTo>
                <a:lnTo>
                  <a:pt x="833869" y="150164"/>
                </a:lnTo>
                <a:lnTo>
                  <a:pt x="854544" y="148793"/>
                </a:lnTo>
                <a:lnTo>
                  <a:pt x="874737" y="143141"/>
                </a:lnTo>
                <a:lnTo>
                  <a:pt x="893737" y="133172"/>
                </a:lnTo>
                <a:lnTo>
                  <a:pt x="910755" y="118808"/>
                </a:lnTo>
                <a:lnTo>
                  <a:pt x="995464" y="27787"/>
                </a:lnTo>
                <a:lnTo>
                  <a:pt x="975779" y="6654"/>
                </a:lnTo>
                <a:lnTo>
                  <a:pt x="887183" y="97536"/>
                </a:lnTo>
                <a:lnTo>
                  <a:pt x="875728" y="107683"/>
                </a:lnTo>
                <a:lnTo>
                  <a:pt x="862977" y="114833"/>
                </a:lnTo>
                <a:lnTo>
                  <a:pt x="849388" y="118960"/>
                </a:lnTo>
                <a:lnTo>
                  <a:pt x="835431" y="120002"/>
                </a:lnTo>
                <a:lnTo>
                  <a:pt x="824306" y="118605"/>
                </a:lnTo>
                <a:lnTo>
                  <a:pt x="813435" y="115227"/>
                </a:lnTo>
                <a:lnTo>
                  <a:pt x="803097" y="109804"/>
                </a:lnTo>
                <a:lnTo>
                  <a:pt x="793546" y="102323"/>
                </a:lnTo>
                <a:lnTo>
                  <a:pt x="705789" y="22479"/>
                </a:lnTo>
                <a:lnTo>
                  <a:pt x="691819" y="13957"/>
                </a:lnTo>
                <a:lnTo>
                  <a:pt x="676655" y="8585"/>
                </a:lnTo>
                <a:lnTo>
                  <a:pt x="660349" y="6375"/>
                </a:lnTo>
                <a:lnTo>
                  <a:pt x="655802" y="6210"/>
                </a:lnTo>
                <a:lnTo>
                  <a:pt x="628180" y="8585"/>
                </a:lnTo>
                <a:lnTo>
                  <a:pt x="610590" y="14401"/>
                </a:lnTo>
                <a:lnTo>
                  <a:pt x="594347" y="24079"/>
                </a:lnTo>
                <a:lnTo>
                  <a:pt x="580224" y="37287"/>
                </a:lnTo>
                <a:lnTo>
                  <a:pt x="521004" y="100647"/>
                </a:lnTo>
                <a:lnTo>
                  <a:pt x="510832" y="108661"/>
                </a:lnTo>
                <a:lnTo>
                  <a:pt x="499198" y="114731"/>
                </a:lnTo>
                <a:lnTo>
                  <a:pt x="486143" y="118465"/>
                </a:lnTo>
                <a:lnTo>
                  <a:pt x="471652" y="119430"/>
                </a:lnTo>
                <a:lnTo>
                  <a:pt x="468718" y="119989"/>
                </a:lnTo>
                <a:lnTo>
                  <a:pt x="465785" y="120205"/>
                </a:lnTo>
                <a:lnTo>
                  <a:pt x="462876" y="120103"/>
                </a:lnTo>
                <a:lnTo>
                  <a:pt x="452932" y="118427"/>
                </a:lnTo>
                <a:lnTo>
                  <a:pt x="443039" y="114439"/>
                </a:lnTo>
                <a:lnTo>
                  <a:pt x="433209" y="108546"/>
                </a:lnTo>
                <a:lnTo>
                  <a:pt x="423468" y="101193"/>
                </a:lnTo>
                <a:lnTo>
                  <a:pt x="360667" y="37528"/>
                </a:lnTo>
                <a:lnTo>
                  <a:pt x="344500" y="26225"/>
                </a:lnTo>
                <a:lnTo>
                  <a:pt x="326301" y="17907"/>
                </a:lnTo>
                <a:lnTo>
                  <a:pt x="307225" y="12623"/>
                </a:lnTo>
                <a:lnTo>
                  <a:pt x="288455" y="10426"/>
                </a:lnTo>
                <a:lnTo>
                  <a:pt x="267754" y="14262"/>
                </a:lnTo>
                <a:lnTo>
                  <a:pt x="248881" y="21259"/>
                </a:lnTo>
                <a:lnTo>
                  <a:pt x="232206" y="31419"/>
                </a:lnTo>
                <a:lnTo>
                  <a:pt x="218109" y="44780"/>
                </a:lnTo>
                <a:lnTo>
                  <a:pt x="179882" y="88315"/>
                </a:lnTo>
                <a:lnTo>
                  <a:pt x="169621" y="98755"/>
                </a:lnTo>
                <a:lnTo>
                  <a:pt x="157924" y="106045"/>
                </a:lnTo>
                <a:lnTo>
                  <a:pt x="144805" y="110185"/>
                </a:lnTo>
                <a:lnTo>
                  <a:pt x="130225" y="111188"/>
                </a:lnTo>
                <a:lnTo>
                  <a:pt x="115189" y="109753"/>
                </a:lnTo>
                <a:lnTo>
                  <a:pt x="100990" y="106032"/>
                </a:lnTo>
                <a:lnTo>
                  <a:pt x="88430" y="99275"/>
                </a:lnTo>
                <a:lnTo>
                  <a:pt x="78282" y="88734"/>
                </a:lnTo>
                <a:lnTo>
                  <a:pt x="0" y="0"/>
                </a:lnTo>
                <a:close/>
              </a:path>
            </a:pathLst>
          </a:custGeom>
          <a:solidFill>
            <a:srgbClr val="F8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5" y="94487"/>
            <a:ext cx="207264" cy="204215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2209800" y="1423415"/>
            <a:ext cx="1480820" cy="770890"/>
          </a:xfrm>
          <a:custGeom>
            <a:avLst/>
            <a:gdLst/>
            <a:ahLst/>
            <a:cxnLst/>
            <a:rect l="l" t="t" r="r" b="b"/>
            <a:pathLst>
              <a:path w="1480820" h="770889">
                <a:moveTo>
                  <a:pt x="1480820" y="0"/>
                </a:moveTo>
                <a:lnTo>
                  <a:pt x="0" y="0"/>
                </a:lnTo>
                <a:lnTo>
                  <a:pt x="0" y="770762"/>
                </a:lnTo>
                <a:lnTo>
                  <a:pt x="1480820" y="770762"/>
                </a:lnTo>
                <a:lnTo>
                  <a:pt x="1480820" y="0"/>
                </a:lnTo>
                <a:close/>
              </a:path>
            </a:pathLst>
          </a:custGeom>
          <a:solidFill>
            <a:srgbClr val="D6E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2354" y="76022"/>
            <a:ext cx="1939290" cy="56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F337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565" y="1309827"/>
            <a:ext cx="8176869" cy="3199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F337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176261" y="4770941"/>
            <a:ext cx="1069975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pankarRaman/-SQL-Project-Consumer-Goods-Ad-hoc-Insigh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5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10.jp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0.jp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611123"/>
            <a:ext cx="6001385" cy="0"/>
          </a:xfrm>
          <a:custGeom>
            <a:avLst/>
            <a:gdLst/>
            <a:ahLst/>
            <a:cxnLst/>
            <a:rect l="l" t="t" r="r" b="b"/>
            <a:pathLst>
              <a:path w="6001385">
                <a:moveTo>
                  <a:pt x="0" y="0"/>
                </a:moveTo>
                <a:lnTo>
                  <a:pt x="600100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5635" y="611123"/>
            <a:ext cx="1390015" cy="0"/>
          </a:xfrm>
          <a:custGeom>
            <a:avLst/>
            <a:gdLst/>
            <a:ahLst/>
            <a:cxnLst/>
            <a:rect l="l" t="t" r="r" b="b"/>
            <a:pathLst>
              <a:path w="1390015">
                <a:moveTo>
                  <a:pt x="0" y="0"/>
                </a:moveTo>
                <a:lnTo>
                  <a:pt x="1389507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10774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3" y="154381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3" y="200710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3" y="247345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3" y="293979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" y="340309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" y="3869435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5">
                <a:moveTo>
                  <a:pt x="0" y="0"/>
                </a:moveTo>
                <a:lnTo>
                  <a:pt x="71272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0308" y="3869435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496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3" y="4335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523" y="4145277"/>
            <a:ext cx="9144000" cy="999490"/>
            <a:chOff x="1523" y="4145277"/>
            <a:chExt cx="9144000" cy="999490"/>
          </a:xfrm>
        </p:grpSpPr>
        <p:sp>
          <p:nvSpPr>
            <p:cNvPr id="16" name="object 16"/>
            <p:cNvSpPr/>
            <p:nvPr/>
          </p:nvSpPr>
          <p:spPr>
            <a:xfrm>
              <a:off x="1523" y="480212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0247" y="4145277"/>
              <a:ext cx="12700" cy="999490"/>
            </a:xfrm>
            <a:custGeom>
              <a:avLst/>
              <a:gdLst/>
              <a:ahLst/>
              <a:cxnLst/>
              <a:rect l="l" t="t" r="r" b="b"/>
              <a:pathLst>
                <a:path w="12700" h="999489">
                  <a:moveTo>
                    <a:pt x="12191" y="0"/>
                  </a:moveTo>
                  <a:lnTo>
                    <a:pt x="0" y="0"/>
                  </a:lnTo>
                  <a:lnTo>
                    <a:pt x="0" y="999489"/>
                  </a:lnTo>
                  <a:lnTo>
                    <a:pt x="12191" y="99948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270247" y="0"/>
            <a:ext cx="12700" cy="3810000"/>
          </a:xfrm>
          <a:custGeom>
            <a:avLst/>
            <a:gdLst/>
            <a:ahLst/>
            <a:cxnLst/>
            <a:rect l="l" t="t" r="r" b="b"/>
            <a:pathLst>
              <a:path w="12700" h="3810000">
                <a:moveTo>
                  <a:pt x="12191" y="0"/>
                </a:moveTo>
                <a:lnTo>
                  <a:pt x="0" y="0"/>
                </a:lnTo>
                <a:lnTo>
                  <a:pt x="0" y="3809746"/>
                </a:lnTo>
                <a:lnTo>
                  <a:pt x="12191" y="3809746"/>
                </a:lnTo>
                <a:lnTo>
                  <a:pt x="12191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6591" y="4145277"/>
            <a:ext cx="9525" cy="999490"/>
          </a:xfrm>
          <a:custGeom>
            <a:avLst/>
            <a:gdLst/>
            <a:ahLst/>
            <a:cxnLst/>
            <a:rect l="l" t="t" r="r" b="b"/>
            <a:pathLst>
              <a:path w="9525" h="999489">
                <a:moveTo>
                  <a:pt x="9144" y="0"/>
                </a:moveTo>
                <a:lnTo>
                  <a:pt x="0" y="0"/>
                </a:lnTo>
                <a:lnTo>
                  <a:pt x="0" y="999489"/>
                </a:lnTo>
                <a:lnTo>
                  <a:pt x="9144" y="999489"/>
                </a:lnTo>
                <a:lnTo>
                  <a:pt x="914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6591" y="0"/>
            <a:ext cx="9525" cy="3810000"/>
          </a:xfrm>
          <a:custGeom>
            <a:avLst/>
            <a:gdLst/>
            <a:ahLst/>
            <a:cxnLst/>
            <a:rect l="l" t="t" r="r" b="b"/>
            <a:pathLst>
              <a:path w="9525" h="3810000">
                <a:moveTo>
                  <a:pt x="9144" y="0"/>
                </a:moveTo>
                <a:lnTo>
                  <a:pt x="0" y="0"/>
                </a:lnTo>
                <a:lnTo>
                  <a:pt x="0" y="3809746"/>
                </a:lnTo>
                <a:lnTo>
                  <a:pt x="9144" y="3809746"/>
                </a:lnTo>
                <a:lnTo>
                  <a:pt x="914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99888" y="0"/>
            <a:ext cx="12700" cy="5145405"/>
          </a:xfrm>
          <a:custGeom>
            <a:avLst/>
            <a:gdLst/>
            <a:ahLst/>
            <a:cxnLst/>
            <a:rect l="l" t="t" r="r" b="b"/>
            <a:pathLst>
              <a:path w="12700" h="5145405">
                <a:moveTo>
                  <a:pt x="12191" y="0"/>
                </a:moveTo>
                <a:lnTo>
                  <a:pt x="0" y="0"/>
                </a:lnTo>
                <a:lnTo>
                  <a:pt x="0" y="5145024"/>
                </a:lnTo>
                <a:lnTo>
                  <a:pt x="12191" y="5145024"/>
                </a:lnTo>
                <a:lnTo>
                  <a:pt x="12191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6232" y="0"/>
            <a:ext cx="12700" cy="5145405"/>
          </a:xfrm>
          <a:custGeom>
            <a:avLst/>
            <a:gdLst/>
            <a:ahLst/>
            <a:cxnLst/>
            <a:rect l="l" t="t" r="r" b="b"/>
            <a:pathLst>
              <a:path w="12700" h="5145405">
                <a:moveTo>
                  <a:pt x="12191" y="0"/>
                </a:moveTo>
                <a:lnTo>
                  <a:pt x="0" y="0"/>
                </a:lnTo>
                <a:lnTo>
                  <a:pt x="0" y="5145024"/>
                </a:lnTo>
                <a:lnTo>
                  <a:pt x="12191" y="5145024"/>
                </a:lnTo>
                <a:lnTo>
                  <a:pt x="12191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32576" y="749805"/>
            <a:ext cx="9525" cy="4394835"/>
          </a:xfrm>
          <a:custGeom>
            <a:avLst/>
            <a:gdLst/>
            <a:ahLst/>
            <a:cxnLst/>
            <a:rect l="l" t="t" r="r" b="b"/>
            <a:pathLst>
              <a:path w="9525" h="4394835">
                <a:moveTo>
                  <a:pt x="9144" y="0"/>
                </a:moveTo>
                <a:lnTo>
                  <a:pt x="0" y="0"/>
                </a:lnTo>
                <a:lnTo>
                  <a:pt x="0" y="4394708"/>
                </a:lnTo>
                <a:lnTo>
                  <a:pt x="9144" y="4394708"/>
                </a:lnTo>
                <a:lnTo>
                  <a:pt x="914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32576" y="0"/>
            <a:ext cx="9525" cy="539750"/>
          </a:xfrm>
          <a:custGeom>
            <a:avLst/>
            <a:gdLst/>
            <a:ahLst/>
            <a:cxnLst/>
            <a:rect l="l" t="t" r="r" b="b"/>
            <a:pathLst>
              <a:path w="9525" h="539750">
                <a:moveTo>
                  <a:pt x="9144" y="0"/>
                </a:moveTo>
                <a:lnTo>
                  <a:pt x="0" y="0"/>
                </a:lnTo>
                <a:lnTo>
                  <a:pt x="0" y="539241"/>
                </a:lnTo>
                <a:lnTo>
                  <a:pt x="9144" y="539241"/>
                </a:lnTo>
                <a:lnTo>
                  <a:pt x="914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8919" y="749805"/>
            <a:ext cx="9525" cy="4394835"/>
          </a:xfrm>
          <a:custGeom>
            <a:avLst/>
            <a:gdLst/>
            <a:ahLst/>
            <a:cxnLst/>
            <a:rect l="l" t="t" r="r" b="b"/>
            <a:pathLst>
              <a:path w="9525" h="4394835">
                <a:moveTo>
                  <a:pt x="9143" y="0"/>
                </a:moveTo>
                <a:lnTo>
                  <a:pt x="0" y="0"/>
                </a:lnTo>
                <a:lnTo>
                  <a:pt x="0" y="4394708"/>
                </a:lnTo>
                <a:lnTo>
                  <a:pt x="9143" y="4394708"/>
                </a:lnTo>
                <a:lnTo>
                  <a:pt x="914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8919" y="0"/>
            <a:ext cx="9525" cy="539750"/>
          </a:xfrm>
          <a:custGeom>
            <a:avLst/>
            <a:gdLst/>
            <a:ahLst/>
            <a:cxnLst/>
            <a:rect l="l" t="t" r="r" b="b"/>
            <a:pathLst>
              <a:path w="9525" h="539750">
                <a:moveTo>
                  <a:pt x="9143" y="0"/>
                </a:moveTo>
                <a:lnTo>
                  <a:pt x="0" y="0"/>
                </a:lnTo>
                <a:lnTo>
                  <a:pt x="0" y="539241"/>
                </a:lnTo>
                <a:lnTo>
                  <a:pt x="9143" y="539241"/>
                </a:lnTo>
                <a:lnTo>
                  <a:pt x="914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62216" y="749805"/>
            <a:ext cx="12700" cy="4394835"/>
          </a:xfrm>
          <a:custGeom>
            <a:avLst/>
            <a:gdLst/>
            <a:ahLst/>
            <a:cxnLst/>
            <a:rect l="l" t="t" r="r" b="b"/>
            <a:pathLst>
              <a:path w="12700" h="4394835">
                <a:moveTo>
                  <a:pt x="12192" y="0"/>
                </a:moveTo>
                <a:lnTo>
                  <a:pt x="0" y="0"/>
                </a:lnTo>
                <a:lnTo>
                  <a:pt x="0" y="4394708"/>
                </a:lnTo>
                <a:lnTo>
                  <a:pt x="12192" y="4394708"/>
                </a:lnTo>
                <a:lnTo>
                  <a:pt x="1219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62216" y="0"/>
            <a:ext cx="12700" cy="539750"/>
          </a:xfrm>
          <a:custGeom>
            <a:avLst/>
            <a:gdLst/>
            <a:ahLst/>
            <a:cxnLst/>
            <a:rect l="l" t="t" r="r" b="b"/>
            <a:pathLst>
              <a:path w="12700" h="539750">
                <a:moveTo>
                  <a:pt x="12192" y="0"/>
                </a:moveTo>
                <a:lnTo>
                  <a:pt x="0" y="0"/>
                </a:lnTo>
                <a:lnTo>
                  <a:pt x="0" y="539241"/>
                </a:lnTo>
                <a:lnTo>
                  <a:pt x="12192" y="539241"/>
                </a:lnTo>
                <a:lnTo>
                  <a:pt x="1219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28559" y="749805"/>
            <a:ext cx="12700" cy="4394835"/>
          </a:xfrm>
          <a:custGeom>
            <a:avLst/>
            <a:gdLst/>
            <a:ahLst/>
            <a:cxnLst/>
            <a:rect l="l" t="t" r="r" b="b"/>
            <a:pathLst>
              <a:path w="12700" h="4394835">
                <a:moveTo>
                  <a:pt x="12192" y="0"/>
                </a:moveTo>
                <a:lnTo>
                  <a:pt x="0" y="0"/>
                </a:lnTo>
                <a:lnTo>
                  <a:pt x="0" y="4394708"/>
                </a:lnTo>
                <a:lnTo>
                  <a:pt x="12192" y="4394708"/>
                </a:lnTo>
                <a:lnTo>
                  <a:pt x="1219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28559" y="0"/>
            <a:ext cx="12700" cy="539750"/>
          </a:xfrm>
          <a:custGeom>
            <a:avLst/>
            <a:gdLst/>
            <a:ahLst/>
            <a:cxnLst/>
            <a:rect l="l" t="t" r="r" b="b"/>
            <a:pathLst>
              <a:path w="12700" h="539750">
                <a:moveTo>
                  <a:pt x="12192" y="0"/>
                </a:moveTo>
                <a:lnTo>
                  <a:pt x="0" y="0"/>
                </a:lnTo>
                <a:lnTo>
                  <a:pt x="0" y="539241"/>
                </a:lnTo>
                <a:lnTo>
                  <a:pt x="12192" y="539241"/>
                </a:lnTo>
                <a:lnTo>
                  <a:pt x="1219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9490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143" y="0"/>
                </a:moveTo>
                <a:lnTo>
                  <a:pt x="0" y="0"/>
                </a:lnTo>
                <a:lnTo>
                  <a:pt x="0" y="5145024"/>
                </a:lnTo>
                <a:lnTo>
                  <a:pt x="9143" y="5145024"/>
                </a:lnTo>
                <a:lnTo>
                  <a:pt x="914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58200" y="0"/>
            <a:ext cx="12700" cy="5145405"/>
          </a:xfrm>
          <a:custGeom>
            <a:avLst/>
            <a:gdLst/>
            <a:ahLst/>
            <a:cxnLst/>
            <a:rect l="l" t="t" r="r" b="b"/>
            <a:pathLst>
              <a:path w="12700" h="5145405">
                <a:moveTo>
                  <a:pt x="12192" y="0"/>
                </a:moveTo>
                <a:lnTo>
                  <a:pt x="0" y="0"/>
                </a:lnTo>
                <a:lnTo>
                  <a:pt x="0" y="5145024"/>
                </a:lnTo>
                <a:lnTo>
                  <a:pt x="12192" y="5145024"/>
                </a:lnTo>
                <a:lnTo>
                  <a:pt x="1219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24543" y="0"/>
            <a:ext cx="12700" cy="5145405"/>
          </a:xfrm>
          <a:custGeom>
            <a:avLst/>
            <a:gdLst/>
            <a:ahLst/>
            <a:cxnLst/>
            <a:rect l="l" t="t" r="r" b="b"/>
            <a:pathLst>
              <a:path w="12700" h="5145405">
                <a:moveTo>
                  <a:pt x="12192" y="0"/>
                </a:moveTo>
                <a:lnTo>
                  <a:pt x="0" y="0"/>
                </a:lnTo>
                <a:lnTo>
                  <a:pt x="0" y="5145024"/>
                </a:lnTo>
                <a:lnTo>
                  <a:pt x="12192" y="5145024"/>
                </a:lnTo>
                <a:lnTo>
                  <a:pt x="1219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03" y="393190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145" y="0"/>
                </a:moveTo>
                <a:lnTo>
                  <a:pt x="0" y="0"/>
                </a:lnTo>
                <a:lnTo>
                  <a:pt x="0" y="4751705"/>
                </a:lnTo>
                <a:lnTo>
                  <a:pt x="9145" y="4751705"/>
                </a:lnTo>
                <a:lnTo>
                  <a:pt x="91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03" y="218947"/>
            <a:ext cx="9525" cy="119380"/>
          </a:xfrm>
          <a:custGeom>
            <a:avLst/>
            <a:gdLst/>
            <a:ahLst/>
            <a:cxnLst/>
            <a:rect l="l" t="t" r="r" b="b"/>
            <a:pathLst>
              <a:path w="9525" h="119379">
                <a:moveTo>
                  <a:pt x="0" y="119252"/>
                </a:moveTo>
                <a:lnTo>
                  <a:pt x="9145" y="119252"/>
                </a:lnTo>
                <a:lnTo>
                  <a:pt x="9145" y="0"/>
                </a:lnTo>
                <a:lnTo>
                  <a:pt x="0" y="0"/>
                </a:lnTo>
                <a:lnTo>
                  <a:pt x="0" y="11925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103" y="0"/>
            <a:ext cx="9525" cy="168275"/>
          </a:xfrm>
          <a:custGeom>
            <a:avLst/>
            <a:gdLst/>
            <a:ahLst/>
            <a:cxnLst/>
            <a:rect l="l" t="t" r="r" b="b"/>
            <a:pathLst>
              <a:path w="9525" h="168275">
                <a:moveTo>
                  <a:pt x="0" y="167651"/>
                </a:moveTo>
                <a:lnTo>
                  <a:pt x="9145" y="167651"/>
                </a:lnTo>
                <a:lnTo>
                  <a:pt x="9145" y="0"/>
                </a:lnTo>
                <a:lnTo>
                  <a:pt x="0" y="0"/>
                </a:lnTo>
                <a:lnTo>
                  <a:pt x="0" y="16765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6448" y="393190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143" y="0"/>
                </a:moveTo>
                <a:lnTo>
                  <a:pt x="0" y="0"/>
                </a:lnTo>
                <a:lnTo>
                  <a:pt x="0" y="4751705"/>
                </a:lnTo>
                <a:lnTo>
                  <a:pt x="9143" y="4751705"/>
                </a:lnTo>
                <a:lnTo>
                  <a:pt x="914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6448" y="218947"/>
            <a:ext cx="9525" cy="119380"/>
          </a:xfrm>
          <a:custGeom>
            <a:avLst/>
            <a:gdLst/>
            <a:ahLst/>
            <a:cxnLst/>
            <a:rect l="l" t="t" r="r" b="b"/>
            <a:pathLst>
              <a:path w="9525" h="119379">
                <a:moveTo>
                  <a:pt x="0" y="119252"/>
                </a:moveTo>
                <a:lnTo>
                  <a:pt x="9143" y="119252"/>
                </a:lnTo>
                <a:lnTo>
                  <a:pt x="9143" y="0"/>
                </a:lnTo>
                <a:lnTo>
                  <a:pt x="0" y="0"/>
                </a:lnTo>
                <a:lnTo>
                  <a:pt x="0" y="11925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6448" y="0"/>
            <a:ext cx="9525" cy="168275"/>
          </a:xfrm>
          <a:custGeom>
            <a:avLst/>
            <a:gdLst/>
            <a:ahLst/>
            <a:cxnLst/>
            <a:rect l="l" t="t" r="r" b="b"/>
            <a:pathLst>
              <a:path w="9525" h="168275">
                <a:moveTo>
                  <a:pt x="0" y="167651"/>
                </a:moveTo>
                <a:lnTo>
                  <a:pt x="9143" y="167651"/>
                </a:lnTo>
                <a:lnTo>
                  <a:pt x="9143" y="0"/>
                </a:lnTo>
                <a:lnTo>
                  <a:pt x="0" y="0"/>
                </a:lnTo>
                <a:lnTo>
                  <a:pt x="0" y="16765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9744" y="4145277"/>
            <a:ext cx="12700" cy="999490"/>
          </a:xfrm>
          <a:custGeom>
            <a:avLst/>
            <a:gdLst/>
            <a:ahLst/>
            <a:cxnLst/>
            <a:rect l="l" t="t" r="r" b="b"/>
            <a:pathLst>
              <a:path w="12700" h="999489">
                <a:moveTo>
                  <a:pt x="12191" y="0"/>
                </a:moveTo>
                <a:lnTo>
                  <a:pt x="0" y="0"/>
                </a:lnTo>
                <a:lnTo>
                  <a:pt x="0" y="999489"/>
                </a:lnTo>
                <a:lnTo>
                  <a:pt x="12191" y="999489"/>
                </a:lnTo>
                <a:lnTo>
                  <a:pt x="12191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9744" y="218947"/>
            <a:ext cx="12700" cy="3590925"/>
          </a:xfrm>
          <a:custGeom>
            <a:avLst/>
            <a:gdLst/>
            <a:ahLst/>
            <a:cxnLst/>
            <a:rect l="l" t="t" r="r" b="b"/>
            <a:pathLst>
              <a:path w="12700" h="3590925">
                <a:moveTo>
                  <a:pt x="0" y="3590798"/>
                </a:moveTo>
                <a:lnTo>
                  <a:pt x="12191" y="3590798"/>
                </a:lnTo>
                <a:lnTo>
                  <a:pt x="12191" y="0"/>
                </a:lnTo>
                <a:lnTo>
                  <a:pt x="0" y="0"/>
                </a:lnTo>
                <a:lnTo>
                  <a:pt x="0" y="359079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9744" y="0"/>
            <a:ext cx="12700" cy="168275"/>
          </a:xfrm>
          <a:custGeom>
            <a:avLst/>
            <a:gdLst/>
            <a:ahLst/>
            <a:cxnLst/>
            <a:rect l="l" t="t" r="r" b="b"/>
            <a:pathLst>
              <a:path w="12700" h="168275">
                <a:moveTo>
                  <a:pt x="0" y="167651"/>
                </a:moveTo>
                <a:lnTo>
                  <a:pt x="12191" y="167651"/>
                </a:lnTo>
                <a:lnTo>
                  <a:pt x="12191" y="0"/>
                </a:lnTo>
                <a:lnTo>
                  <a:pt x="0" y="0"/>
                </a:lnTo>
                <a:lnTo>
                  <a:pt x="0" y="16765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66088" y="4145277"/>
            <a:ext cx="12700" cy="999490"/>
          </a:xfrm>
          <a:custGeom>
            <a:avLst/>
            <a:gdLst/>
            <a:ahLst/>
            <a:cxnLst/>
            <a:rect l="l" t="t" r="r" b="b"/>
            <a:pathLst>
              <a:path w="12700" h="999489">
                <a:moveTo>
                  <a:pt x="12191" y="0"/>
                </a:moveTo>
                <a:lnTo>
                  <a:pt x="0" y="0"/>
                </a:lnTo>
                <a:lnTo>
                  <a:pt x="0" y="999489"/>
                </a:lnTo>
                <a:lnTo>
                  <a:pt x="12191" y="999489"/>
                </a:lnTo>
                <a:lnTo>
                  <a:pt x="12191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66088" y="0"/>
            <a:ext cx="12700" cy="3810000"/>
          </a:xfrm>
          <a:custGeom>
            <a:avLst/>
            <a:gdLst/>
            <a:ahLst/>
            <a:cxnLst/>
            <a:rect l="l" t="t" r="r" b="b"/>
            <a:pathLst>
              <a:path w="12700" h="3810000">
                <a:moveTo>
                  <a:pt x="12191" y="0"/>
                </a:moveTo>
                <a:lnTo>
                  <a:pt x="0" y="0"/>
                </a:lnTo>
                <a:lnTo>
                  <a:pt x="0" y="3809746"/>
                </a:lnTo>
                <a:lnTo>
                  <a:pt x="12191" y="3809746"/>
                </a:lnTo>
                <a:lnTo>
                  <a:pt x="12191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2432" y="4145277"/>
            <a:ext cx="9525" cy="999490"/>
          </a:xfrm>
          <a:custGeom>
            <a:avLst/>
            <a:gdLst/>
            <a:ahLst/>
            <a:cxnLst/>
            <a:rect l="l" t="t" r="r" b="b"/>
            <a:pathLst>
              <a:path w="9525" h="999489">
                <a:moveTo>
                  <a:pt x="9143" y="0"/>
                </a:moveTo>
                <a:lnTo>
                  <a:pt x="0" y="0"/>
                </a:lnTo>
                <a:lnTo>
                  <a:pt x="0" y="999489"/>
                </a:lnTo>
                <a:lnTo>
                  <a:pt x="9143" y="999489"/>
                </a:lnTo>
                <a:lnTo>
                  <a:pt x="914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32432" y="0"/>
            <a:ext cx="9525" cy="3810000"/>
          </a:xfrm>
          <a:custGeom>
            <a:avLst/>
            <a:gdLst/>
            <a:ahLst/>
            <a:cxnLst/>
            <a:rect l="l" t="t" r="r" b="b"/>
            <a:pathLst>
              <a:path w="9525" h="3810000">
                <a:moveTo>
                  <a:pt x="9143" y="0"/>
                </a:moveTo>
                <a:lnTo>
                  <a:pt x="0" y="0"/>
                </a:lnTo>
                <a:lnTo>
                  <a:pt x="0" y="3809746"/>
                </a:lnTo>
                <a:lnTo>
                  <a:pt x="9143" y="3809746"/>
                </a:lnTo>
                <a:lnTo>
                  <a:pt x="914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98776" y="4145277"/>
            <a:ext cx="9525" cy="999490"/>
          </a:xfrm>
          <a:custGeom>
            <a:avLst/>
            <a:gdLst/>
            <a:ahLst/>
            <a:cxnLst/>
            <a:rect l="l" t="t" r="r" b="b"/>
            <a:pathLst>
              <a:path w="9525" h="999489">
                <a:moveTo>
                  <a:pt x="9143" y="0"/>
                </a:moveTo>
                <a:lnTo>
                  <a:pt x="0" y="0"/>
                </a:lnTo>
                <a:lnTo>
                  <a:pt x="0" y="999489"/>
                </a:lnTo>
                <a:lnTo>
                  <a:pt x="9143" y="999489"/>
                </a:lnTo>
                <a:lnTo>
                  <a:pt x="914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98776" y="0"/>
            <a:ext cx="9525" cy="3810000"/>
          </a:xfrm>
          <a:custGeom>
            <a:avLst/>
            <a:gdLst/>
            <a:ahLst/>
            <a:cxnLst/>
            <a:rect l="l" t="t" r="r" b="b"/>
            <a:pathLst>
              <a:path w="9525" h="3810000">
                <a:moveTo>
                  <a:pt x="9143" y="0"/>
                </a:moveTo>
                <a:lnTo>
                  <a:pt x="0" y="0"/>
                </a:lnTo>
                <a:lnTo>
                  <a:pt x="0" y="3809746"/>
                </a:lnTo>
                <a:lnTo>
                  <a:pt x="9143" y="3809746"/>
                </a:lnTo>
                <a:lnTo>
                  <a:pt x="914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62072" y="4145277"/>
            <a:ext cx="12700" cy="999490"/>
          </a:xfrm>
          <a:custGeom>
            <a:avLst/>
            <a:gdLst/>
            <a:ahLst/>
            <a:cxnLst/>
            <a:rect l="l" t="t" r="r" b="b"/>
            <a:pathLst>
              <a:path w="12700" h="999489">
                <a:moveTo>
                  <a:pt x="12192" y="0"/>
                </a:moveTo>
                <a:lnTo>
                  <a:pt x="0" y="0"/>
                </a:lnTo>
                <a:lnTo>
                  <a:pt x="0" y="999489"/>
                </a:lnTo>
                <a:lnTo>
                  <a:pt x="12192" y="999489"/>
                </a:lnTo>
                <a:lnTo>
                  <a:pt x="1219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62072" y="0"/>
            <a:ext cx="12700" cy="3810000"/>
          </a:xfrm>
          <a:custGeom>
            <a:avLst/>
            <a:gdLst/>
            <a:ahLst/>
            <a:cxnLst/>
            <a:rect l="l" t="t" r="r" b="b"/>
            <a:pathLst>
              <a:path w="12700" h="3810000">
                <a:moveTo>
                  <a:pt x="12192" y="0"/>
                </a:moveTo>
                <a:lnTo>
                  <a:pt x="0" y="0"/>
                </a:lnTo>
                <a:lnTo>
                  <a:pt x="0" y="3809746"/>
                </a:lnTo>
                <a:lnTo>
                  <a:pt x="12192" y="3809746"/>
                </a:lnTo>
                <a:lnTo>
                  <a:pt x="1219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28415" y="4145277"/>
            <a:ext cx="9525" cy="999490"/>
          </a:xfrm>
          <a:custGeom>
            <a:avLst/>
            <a:gdLst/>
            <a:ahLst/>
            <a:cxnLst/>
            <a:rect l="l" t="t" r="r" b="b"/>
            <a:pathLst>
              <a:path w="9525" h="999489">
                <a:moveTo>
                  <a:pt x="9144" y="0"/>
                </a:moveTo>
                <a:lnTo>
                  <a:pt x="0" y="0"/>
                </a:lnTo>
                <a:lnTo>
                  <a:pt x="0" y="999489"/>
                </a:lnTo>
                <a:lnTo>
                  <a:pt x="9144" y="999489"/>
                </a:lnTo>
                <a:lnTo>
                  <a:pt x="914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28415" y="0"/>
            <a:ext cx="9525" cy="3810000"/>
          </a:xfrm>
          <a:custGeom>
            <a:avLst/>
            <a:gdLst/>
            <a:ahLst/>
            <a:cxnLst/>
            <a:rect l="l" t="t" r="r" b="b"/>
            <a:pathLst>
              <a:path w="9525" h="3810000">
                <a:moveTo>
                  <a:pt x="9144" y="0"/>
                </a:moveTo>
                <a:lnTo>
                  <a:pt x="0" y="0"/>
                </a:lnTo>
                <a:lnTo>
                  <a:pt x="0" y="3809746"/>
                </a:lnTo>
                <a:lnTo>
                  <a:pt x="9144" y="3809746"/>
                </a:lnTo>
                <a:lnTo>
                  <a:pt x="914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94759" y="4145277"/>
            <a:ext cx="9525" cy="999490"/>
          </a:xfrm>
          <a:custGeom>
            <a:avLst/>
            <a:gdLst/>
            <a:ahLst/>
            <a:cxnLst/>
            <a:rect l="l" t="t" r="r" b="b"/>
            <a:pathLst>
              <a:path w="9525" h="999489">
                <a:moveTo>
                  <a:pt x="9144" y="0"/>
                </a:moveTo>
                <a:lnTo>
                  <a:pt x="0" y="0"/>
                </a:lnTo>
                <a:lnTo>
                  <a:pt x="0" y="999489"/>
                </a:lnTo>
                <a:lnTo>
                  <a:pt x="9144" y="999489"/>
                </a:lnTo>
                <a:lnTo>
                  <a:pt x="914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94759" y="0"/>
            <a:ext cx="9525" cy="3810000"/>
          </a:xfrm>
          <a:custGeom>
            <a:avLst/>
            <a:gdLst/>
            <a:ahLst/>
            <a:cxnLst/>
            <a:rect l="l" t="t" r="r" b="b"/>
            <a:pathLst>
              <a:path w="9525" h="3810000">
                <a:moveTo>
                  <a:pt x="9144" y="0"/>
                </a:moveTo>
                <a:lnTo>
                  <a:pt x="0" y="0"/>
                </a:lnTo>
                <a:lnTo>
                  <a:pt x="0" y="3809746"/>
                </a:lnTo>
                <a:lnTo>
                  <a:pt x="9144" y="3809746"/>
                </a:lnTo>
                <a:lnTo>
                  <a:pt x="914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7540879" y="4468367"/>
            <a:ext cx="1411605" cy="566420"/>
            <a:chOff x="7540879" y="4468367"/>
            <a:chExt cx="1411605" cy="566420"/>
          </a:xfrm>
        </p:grpSpPr>
        <p:sp>
          <p:nvSpPr>
            <p:cNvPr id="56" name="object 56"/>
            <p:cNvSpPr/>
            <p:nvPr/>
          </p:nvSpPr>
          <p:spPr>
            <a:xfrm>
              <a:off x="8561832" y="4642103"/>
              <a:ext cx="350520" cy="393065"/>
            </a:xfrm>
            <a:custGeom>
              <a:avLst/>
              <a:gdLst/>
              <a:ahLst/>
              <a:cxnLst/>
              <a:rect l="l" t="t" r="r" b="b"/>
              <a:pathLst>
                <a:path w="350520" h="393064">
                  <a:moveTo>
                    <a:pt x="194945" y="0"/>
                  </a:moveTo>
                  <a:lnTo>
                    <a:pt x="150495" y="5232"/>
                  </a:lnTo>
                  <a:lnTo>
                    <a:pt x="109600" y="20104"/>
                  </a:lnTo>
                  <a:lnTo>
                    <a:pt x="73406" y="43408"/>
                  </a:lnTo>
                  <a:lnTo>
                    <a:pt x="43052" y="73914"/>
                  </a:lnTo>
                  <a:lnTo>
                    <a:pt x="19939" y="110401"/>
                  </a:lnTo>
                  <a:lnTo>
                    <a:pt x="5207" y="151638"/>
                  </a:lnTo>
                  <a:lnTo>
                    <a:pt x="0" y="196405"/>
                  </a:lnTo>
                  <a:lnTo>
                    <a:pt x="5207" y="241096"/>
                  </a:lnTo>
                  <a:lnTo>
                    <a:pt x="19939" y="282282"/>
                  </a:lnTo>
                  <a:lnTo>
                    <a:pt x="43052" y="318731"/>
                  </a:lnTo>
                  <a:lnTo>
                    <a:pt x="73406" y="349224"/>
                  </a:lnTo>
                  <a:lnTo>
                    <a:pt x="109600" y="372516"/>
                  </a:lnTo>
                  <a:lnTo>
                    <a:pt x="150495" y="387389"/>
                  </a:lnTo>
                  <a:lnTo>
                    <a:pt x="194945" y="392620"/>
                  </a:lnTo>
                  <a:lnTo>
                    <a:pt x="239395" y="387389"/>
                  </a:lnTo>
                  <a:lnTo>
                    <a:pt x="280416" y="372516"/>
                  </a:lnTo>
                  <a:lnTo>
                    <a:pt x="316738" y="349224"/>
                  </a:lnTo>
                  <a:lnTo>
                    <a:pt x="346964" y="318731"/>
                  </a:lnTo>
                  <a:lnTo>
                    <a:pt x="347599" y="317830"/>
                  </a:lnTo>
                  <a:lnTo>
                    <a:pt x="194945" y="317830"/>
                  </a:lnTo>
                  <a:lnTo>
                    <a:pt x="149478" y="308063"/>
                  </a:lnTo>
                  <a:lnTo>
                    <a:pt x="112649" y="281660"/>
                  </a:lnTo>
                  <a:lnTo>
                    <a:pt x="88011" y="242989"/>
                  </a:lnTo>
                  <a:lnTo>
                    <a:pt x="78994" y="196405"/>
                  </a:lnTo>
                  <a:lnTo>
                    <a:pt x="88011" y="150507"/>
                  </a:lnTo>
                  <a:lnTo>
                    <a:pt x="112649" y="113372"/>
                  </a:lnTo>
                  <a:lnTo>
                    <a:pt x="149478" y="88519"/>
                  </a:lnTo>
                  <a:lnTo>
                    <a:pt x="194945" y="79451"/>
                  </a:lnTo>
                  <a:lnTo>
                    <a:pt x="350520" y="79451"/>
                  </a:lnTo>
                  <a:lnTo>
                    <a:pt x="346964" y="73914"/>
                  </a:lnTo>
                  <a:lnTo>
                    <a:pt x="316738" y="43408"/>
                  </a:lnTo>
                  <a:lnTo>
                    <a:pt x="280416" y="20104"/>
                  </a:lnTo>
                  <a:lnTo>
                    <a:pt x="239395" y="5232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7" y="4721555"/>
              <a:ext cx="195199" cy="23837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540879" y="4468367"/>
              <a:ext cx="1054735" cy="176530"/>
            </a:xfrm>
            <a:custGeom>
              <a:avLst/>
              <a:gdLst/>
              <a:ahLst/>
              <a:cxnLst/>
              <a:rect l="l" t="t" r="r" b="b"/>
              <a:pathLst>
                <a:path w="1054734" h="176529">
                  <a:moveTo>
                    <a:pt x="0" y="0"/>
                  </a:moveTo>
                  <a:lnTo>
                    <a:pt x="64389" y="120446"/>
                  </a:lnTo>
                  <a:lnTo>
                    <a:pt x="101346" y="147408"/>
                  </a:lnTo>
                  <a:lnTo>
                    <a:pt x="144272" y="156336"/>
                  </a:lnTo>
                  <a:lnTo>
                    <a:pt x="161671" y="154914"/>
                  </a:lnTo>
                  <a:lnTo>
                    <a:pt x="178816" y="150647"/>
                  </a:lnTo>
                  <a:lnTo>
                    <a:pt x="195072" y="143509"/>
                  </a:lnTo>
                  <a:lnTo>
                    <a:pt x="210185" y="133502"/>
                  </a:lnTo>
                  <a:lnTo>
                    <a:pt x="291465" y="60134"/>
                  </a:lnTo>
                  <a:lnTo>
                    <a:pt x="302514" y="52006"/>
                  </a:lnTo>
                  <a:lnTo>
                    <a:pt x="315468" y="46710"/>
                  </a:lnTo>
                  <a:lnTo>
                    <a:pt x="329311" y="43827"/>
                  </a:lnTo>
                  <a:lnTo>
                    <a:pt x="342900" y="42951"/>
                  </a:lnTo>
                  <a:lnTo>
                    <a:pt x="358140" y="44564"/>
                  </a:lnTo>
                  <a:lnTo>
                    <a:pt x="371728" y="49415"/>
                  </a:lnTo>
                  <a:lnTo>
                    <a:pt x="383794" y="57518"/>
                  </a:lnTo>
                  <a:lnTo>
                    <a:pt x="394335" y="68897"/>
                  </a:lnTo>
                  <a:lnTo>
                    <a:pt x="449961" y="133502"/>
                  </a:lnTo>
                  <a:lnTo>
                    <a:pt x="466725" y="147993"/>
                  </a:lnTo>
                  <a:lnTo>
                    <a:pt x="484759" y="159257"/>
                  </a:lnTo>
                  <a:lnTo>
                    <a:pt x="503681" y="167322"/>
                  </a:lnTo>
                  <a:lnTo>
                    <a:pt x="522859" y="172148"/>
                  </a:lnTo>
                  <a:lnTo>
                    <a:pt x="544576" y="170472"/>
                  </a:lnTo>
                  <a:lnTo>
                    <a:pt x="564642" y="165163"/>
                  </a:lnTo>
                  <a:lnTo>
                    <a:pt x="583056" y="155841"/>
                  </a:lnTo>
                  <a:lnTo>
                    <a:pt x="599948" y="142074"/>
                  </a:lnTo>
                  <a:lnTo>
                    <a:pt x="668527" y="81775"/>
                  </a:lnTo>
                  <a:lnTo>
                    <a:pt x="681481" y="72961"/>
                  </a:lnTo>
                  <a:lnTo>
                    <a:pt x="694817" y="66128"/>
                  </a:lnTo>
                  <a:lnTo>
                    <a:pt x="709041" y="61696"/>
                  </a:lnTo>
                  <a:lnTo>
                    <a:pt x="724280" y="60134"/>
                  </a:lnTo>
                  <a:lnTo>
                    <a:pt x="739648" y="64325"/>
                  </a:lnTo>
                  <a:lnTo>
                    <a:pt x="753364" y="70484"/>
                  </a:lnTo>
                  <a:lnTo>
                    <a:pt x="765301" y="79032"/>
                  </a:lnTo>
                  <a:lnTo>
                    <a:pt x="775716" y="90373"/>
                  </a:lnTo>
                  <a:lnTo>
                    <a:pt x="809878" y="133502"/>
                  </a:lnTo>
                  <a:lnTo>
                    <a:pt x="824992" y="150469"/>
                  </a:lnTo>
                  <a:lnTo>
                    <a:pt x="843788" y="163017"/>
                  </a:lnTo>
                  <a:lnTo>
                    <a:pt x="864870" y="171551"/>
                  </a:lnTo>
                  <a:lnTo>
                    <a:pt x="887222" y="176453"/>
                  </a:lnTo>
                  <a:lnTo>
                    <a:pt x="909574" y="174104"/>
                  </a:lnTo>
                  <a:lnTo>
                    <a:pt x="931037" y="167322"/>
                  </a:lnTo>
                  <a:lnTo>
                    <a:pt x="951102" y="156514"/>
                  </a:lnTo>
                  <a:lnTo>
                    <a:pt x="968628" y="142074"/>
                  </a:lnTo>
                  <a:lnTo>
                    <a:pt x="1054353" y="51549"/>
                  </a:lnTo>
                  <a:lnTo>
                    <a:pt x="1028700" y="30060"/>
                  </a:lnTo>
                  <a:lnTo>
                    <a:pt x="942848" y="120446"/>
                  </a:lnTo>
                  <a:lnTo>
                    <a:pt x="931672" y="131140"/>
                  </a:lnTo>
                  <a:lnTo>
                    <a:pt x="918210" y="137769"/>
                  </a:lnTo>
                  <a:lnTo>
                    <a:pt x="903097" y="141135"/>
                  </a:lnTo>
                  <a:lnTo>
                    <a:pt x="887222" y="142074"/>
                  </a:lnTo>
                  <a:lnTo>
                    <a:pt x="871981" y="140461"/>
                  </a:lnTo>
                  <a:lnTo>
                    <a:pt x="858266" y="135623"/>
                  </a:lnTo>
                  <a:lnTo>
                    <a:pt x="846201" y="127520"/>
                  </a:lnTo>
                  <a:lnTo>
                    <a:pt x="835787" y="116141"/>
                  </a:lnTo>
                  <a:lnTo>
                    <a:pt x="797051" y="68897"/>
                  </a:lnTo>
                  <a:lnTo>
                    <a:pt x="782701" y="54292"/>
                  </a:lnTo>
                  <a:lnTo>
                    <a:pt x="765555" y="42976"/>
                  </a:lnTo>
                  <a:lnTo>
                    <a:pt x="745998" y="34899"/>
                  </a:lnTo>
                  <a:lnTo>
                    <a:pt x="724280" y="30060"/>
                  </a:lnTo>
                  <a:lnTo>
                    <a:pt x="704469" y="31673"/>
                  </a:lnTo>
                  <a:lnTo>
                    <a:pt x="684149" y="36512"/>
                  </a:lnTo>
                  <a:lnTo>
                    <a:pt x="664591" y="44564"/>
                  </a:lnTo>
                  <a:lnTo>
                    <a:pt x="647065" y="55841"/>
                  </a:lnTo>
                  <a:lnTo>
                    <a:pt x="578612" y="120446"/>
                  </a:lnTo>
                  <a:lnTo>
                    <a:pt x="568071" y="127812"/>
                  </a:lnTo>
                  <a:lnTo>
                    <a:pt x="557402" y="133629"/>
                  </a:lnTo>
                  <a:lnTo>
                    <a:pt x="546862" y="137452"/>
                  </a:lnTo>
                  <a:lnTo>
                    <a:pt x="536321" y="138823"/>
                  </a:lnTo>
                  <a:lnTo>
                    <a:pt x="533273" y="138823"/>
                  </a:lnTo>
                  <a:lnTo>
                    <a:pt x="530225" y="138480"/>
                  </a:lnTo>
                  <a:lnTo>
                    <a:pt x="527050" y="137782"/>
                  </a:lnTo>
                  <a:lnTo>
                    <a:pt x="511810" y="136220"/>
                  </a:lnTo>
                  <a:lnTo>
                    <a:pt x="498221" y="131800"/>
                  </a:lnTo>
                  <a:lnTo>
                    <a:pt x="486282" y="124955"/>
                  </a:lnTo>
                  <a:lnTo>
                    <a:pt x="475869" y="116141"/>
                  </a:lnTo>
                  <a:lnTo>
                    <a:pt x="415798" y="47243"/>
                  </a:lnTo>
                  <a:lnTo>
                    <a:pt x="401447" y="32816"/>
                  </a:lnTo>
                  <a:lnTo>
                    <a:pt x="384682" y="22009"/>
                  </a:lnTo>
                  <a:lnTo>
                    <a:pt x="366395" y="15239"/>
                  </a:lnTo>
                  <a:lnTo>
                    <a:pt x="337312" y="11683"/>
                  </a:lnTo>
                  <a:lnTo>
                    <a:pt x="332486" y="11683"/>
                  </a:lnTo>
                  <a:lnTo>
                    <a:pt x="315214" y="13385"/>
                  </a:lnTo>
                  <a:lnTo>
                    <a:pt x="298957" y="18465"/>
                  </a:lnTo>
                  <a:lnTo>
                    <a:pt x="283972" y="26911"/>
                  </a:lnTo>
                  <a:lnTo>
                    <a:pt x="188468" y="107556"/>
                  </a:lnTo>
                  <a:lnTo>
                    <a:pt x="178180" y="115061"/>
                  </a:lnTo>
                  <a:lnTo>
                    <a:pt x="167131" y="120370"/>
                  </a:lnTo>
                  <a:lnTo>
                    <a:pt x="155575" y="123520"/>
                  </a:lnTo>
                  <a:lnTo>
                    <a:pt x="143764" y="124548"/>
                  </a:lnTo>
                  <a:lnTo>
                    <a:pt x="129031" y="122923"/>
                  </a:lnTo>
                  <a:lnTo>
                    <a:pt x="114935" y="118071"/>
                  </a:lnTo>
                  <a:lnTo>
                    <a:pt x="101726" y="110058"/>
                  </a:lnTo>
                  <a:lnTo>
                    <a:pt x="90043" y="9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0" y="167651"/>
            <a:ext cx="1267460" cy="51435"/>
          </a:xfrm>
          <a:custGeom>
            <a:avLst/>
            <a:gdLst/>
            <a:ahLst/>
            <a:cxnLst/>
            <a:rect l="l" t="t" r="r" b="b"/>
            <a:pathLst>
              <a:path w="1267460" h="51435">
                <a:moveTo>
                  <a:pt x="1267383" y="0"/>
                </a:moveTo>
                <a:lnTo>
                  <a:pt x="0" y="0"/>
                </a:lnTo>
                <a:lnTo>
                  <a:pt x="0" y="51296"/>
                </a:lnTo>
                <a:lnTo>
                  <a:pt x="1267383" y="5129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338326"/>
            <a:ext cx="701040" cy="54610"/>
          </a:xfrm>
          <a:custGeom>
            <a:avLst/>
            <a:gdLst/>
            <a:ahLst/>
            <a:cxnLst/>
            <a:rect l="l" t="t" r="r" b="b"/>
            <a:pathLst>
              <a:path w="701040" h="54610">
                <a:moveTo>
                  <a:pt x="700582" y="0"/>
                </a:moveTo>
                <a:lnTo>
                  <a:pt x="0" y="0"/>
                </a:lnTo>
                <a:lnTo>
                  <a:pt x="0" y="54484"/>
                </a:lnTo>
                <a:lnTo>
                  <a:pt x="700582" y="54484"/>
                </a:lnTo>
                <a:lnTo>
                  <a:pt x="700582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791667" y="873328"/>
            <a:ext cx="265938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650" dirty="0"/>
              <a:t>C</a:t>
            </a:r>
            <a:r>
              <a:rPr sz="5000" spc="-665" dirty="0"/>
              <a:t>o</a:t>
            </a:r>
            <a:r>
              <a:rPr sz="5000" spc="-655" dirty="0"/>
              <a:t>nsu</a:t>
            </a:r>
            <a:r>
              <a:rPr sz="5000" spc="-670" dirty="0"/>
              <a:t>m</a:t>
            </a:r>
            <a:r>
              <a:rPr sz="5000" spc="-640" dirty="0"/>
              <a:t>e</a:t>
            </a:r>
            <a:r>
              <a:rPr sz="5000" spc="-5" dirty="0"/>
              <a:t>r</a:t>
            </a:r>
            <a:endParaRPr sz="5000"/>
          </a:p>
        </p:txBody>
      </p:sp>
      <p:sp>
        <p:nvSpPr>
          <p:cNvPr id="62" name="object 62"/>
          <p:cNvSpPr txBox="1"/>
          <p:nvPr/>
        </p:nvSpPr>
        <p:spPr>
          <a:xfrm>
            <a:off x="791667" y="1635912"/>
            <a:ext cx="3318510" cy="1856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380" dirty="0">
                <a:solidFill>
                  <a:srgbClr val="1F3374"/>
                </a:solidFill>
                <a:latin typeface="Tahoma"/>
                <a:cs typeface="Tahoma"/>
              </a:rPr>
              <a:t>Goods:</a:t>
            </a:r>
            <a:r>
              <a:rPr sz="3500" b="1" spc="-380" dirty="0">
                <a:solidFill>
                  <a:srgbClr val="1F3374"/>
                </a:solidFill>
                <a:latin typeface="Tahoma"/>
                <a:cs typeface="Tahoma"/>
              </a:rPr>
              <a:t>Provide</a:t>
            </a:r>
            <a:endParaRPr sz="3500">
              <a:latin typeface="Tahoma"/>
              <a:cs typeface="Tahoma"/>
            </a:endParaRPr>
          </a:p>
          <a:p>
            <a:pPr marL="12700" marR="311150">
              <a:lnSpc>
                <a:spcPct val="100000"/>
              </a:lnSpc>
              <a:spcBef>
                <a:spcPts val="15"/>
              </a:spcBef>
            </a:pPr>
            <a:r>
              <a:rPr sz="3500" b="1" spc="-310" dirty="0">
                <a:solidFill>
                  <a:srgbClr val="1F3374"/>
                </a:solidFill>
                <a:latin typeface="Tahoma"/>
                <a:cs typeface="Tahoma"/>
              </a:rPr>
              <a:t>Insights–Adhoc </a:t>
            </a:r>
            <a:r>
              <a:rPr sz="3500" b="1" spc="-1015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3500" b="1" spc="-409" dirty="0">
                <a:solidFill>
                  <a:srgbClr val="1F3374"/>
                </a:solidFill>
                <a:latin typeface="Tahoma"/>
                <a:cs typeface="Tahoma"/>
              </a:rPr>
              <a:t>R</a:t>
            </a:r>
            <a:r>
              <a:rPr sz="3500" b="1" spc="-400" dirty="0">
                <a:solidFill>
                  <a:srgbClr val="1F3374"/>
                </a:solidFill>
                <a:latin typeface="Tahoma"/>
                <a:cs typeface="Tahoma"/>
              </a:rPr>
              <a:t>e</a:t>
            </a:r>
            <a:r>
              <a:rPr sz="3500" b="1" spc="-405" dirty="0">
                <a:solidFill>
                  <a:srgbClr val="1F3374"/>
                </a:solidFill>
                <a:latin typeface="Tahoma"/>
                <a:cs typeface="Tahoma"/>
              </a:rPr>
              <a:t>q</a:t>
            </a:r>
            <a:r>
              <a:rPr sz="3500" b="1" spc="-420" dirty="0">
                <a:solidFill>
                  <a:srgbClr val="1F3374"/>
                </a:solidFill>
                <a:latin typeface="Tahoma"/>
                <a:cs typeface="Tahoma"/>
              </a:rPr>
              <a:t>u</a:t>
            </a:r>
            <a:r>
              <a:rPr sz="3500" b="1" spc="-400" dirty="0">
                <a:solidFill>
                  <a:srgbClr val="1F3374"/>
                </a:solidFill>
                <a:latin typeface="Tahoma"/>
                <a:cs typeface="Tahoma"/>
              </a:rPr>
              <a:t>e</a:t>
            </a:r>
            <a:r>
              <a:rPr sz="3500" b="1" spc="-415" dirty="0">
                <a:solidFill>
                  <a:srgbClr val="1F3374"/>
                </a:solidFill>
                <a:latin typeface="Tahoma"/>
                <a:cs typeface="Tahoma"/>
              </a:rPr>
              <a:t>s</a:t>
            </a:r>
            <a:r>
              <a:rPr sz="3500" b="1" spc="265" dirty="0">
                <a:solidFill>
                  <a:srgbClr val="1F3374"/>
                </a:solidFill>
                <a:latin typeface="Tahoma"/>
                <a:cs typeface="Tahoma"/>
              </a:rPr>
              <a:t>t</a:t>
            </a:r>
            <a:r>
              <a:rPr sz="3500" b="1" spc="-409" dirty="0">
                <a:solidFill>
                  <a:srgbClr val="1F3374"/>
                </a:solidFill>
                <a:latin typeface="Tahoma"/>
                <a:cs typeface="Tahoma"/>
              </a:rPr>
              <a:t>A</a:t>
            </a:r>
            <a:r>
              <a:rPr sz="3500" b="1" spc="-420" dirty="0">
                <a:solidFill>
                  <a:srgbClr val="1F3374"/>
                </a:solidFill>
                <a:latin typeface="Tahoma"/>
                <a:cs typeface="Tahoma"/>
              </a:rPr>
              <a:t>na</a:t>
            </a:r>
            <a:r>
              <a:rPr sz="3500" b="1" spc="-409" dirty="0">
                <a:solidFill>
                  <a:srgbClr val="1F3374"/>
                </a:solidFill>
                <a:latin typeface="Tahoma"/>
                <a:cs typeface="Tahoma"/>
              </a:rPr>
              <a:t>ly</a:t>
            </a:r>
            <a:r>
              <a:rPr sz="3500" b="1" spc="-405" dirty="0">
                <a:solidFill>
                  <a:srgbClr val="1F3374"/>
                </a:solidFill>
                <a:latin typeface="Tahoma"/>
                <a:cs typeface="Tahoma"/>
              </a:rPr>
              <a:t>z</a:t>
            </a:r>
            <a:r>
              <a:rPr sz="3500" b="1" dirty="0">
                <a:solidFill>
                  <a:srgbClr val="1F3374"/>
                </a:solidFill>
                <a:latin typeface="Tahoma"/>
                <a:cs typeface="Tahoma"/>
              </a:rPr>
              <a:t>e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0183" y="3806952"/>
            <a:ext cx="3688079" cy="347345"/>
          </a:xfrm>
          <a:prstGeom prst="rect">
            <a:avLst/>
          </a:prstGeom>
          <a:solidFill>
            <a:srgbClr val="D6E2F7"/>
          </a:solidFill>
        </p:spPr>
        <p:txBody>
          <a:bodyPr vert="horz" wrap="square" lIns="0" tIns="1016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0"/>
              </a:spcBef>
            </a:pPr>
            <a:r>
              <a:rPr sz="16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6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6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6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6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6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6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6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6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&amp;</a:t>
            </a:r>
            <a:r>
              <a:rPr sz="16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6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6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6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6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6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6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6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6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6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b</a:t>
            </a:r>
            <a:r>
              <a:rPr sz="1600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600" spc="-2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6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ip</a:t>
            </a:r>
            <a:r>
              <a:rPr sz="16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6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6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k</a:t>
            </a:r>
            <a:r>
              <a:rPr sz="16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6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600" spc="-2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Ra</a:t>
            </a:r>
            <a:r>
              <a:rPr sz="16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6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6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01511" y="539495"/>
            <a:ext cx="1755775" cy="210820"/>
          </a:xfrm>
          <a:prstGeom prst="rect">
            <a:avLst/>
          </a:prstGeom>
          <a:solidFill>
            <a:srgbClr val="D6E2F7"/>
          </a:solidFill>
        </p:spPr>
        <p:txBody>
          <a:bodyPr vert="horz" wrap="square" lIns="0" tIns="0" rIns="0" bIns="0" rtlCol="0">
            <a:spAutoFit/>
          </a:bodyPr>
          <a:lstStyle/>
          <a:p>
            <a:pPr marL="578485">
              <a:lnSpc>
                <a:spcPts val="1555"/>
              </a:lnSpc>
            </a:pPr>
            <a:r>
              <a:rPr sz="1400" b="1" spc="-30" dirty="0">
                <a:solidFill>
                  <a:srgbClr val="1F3374"/>
                </a:solidFill>
                <a:latin typeface="Tahoma"/>
                <a:cs typeface="Tahoma"/>
              </a:rPr>
              <a:t>RPC#4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6" name="object 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8223" y="441959"/>
            <a:ext cx="469392" cy="466344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0" y="1082039"/>
            <a:ext cx="670560" cy="65532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BEBBA93-6F4D-BF87-0157-F704E403B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79" y="990131"/>
            <a:ext cx="3564000" cy="337857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E4EA5AC-1BFA-6B47-0494-30EE0E9A49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11" y="2581978"/>
            <a:ext cx="821113" cy="8211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611250"/>
            <a:ext cx="8918575" cy="0"/>
          </a:xfrm>
          <a:custGeom>
            <a:avLst/>
            <a:gdLst/>
            <a:ahLst/>
            <a:cxnLst/>
            <a:rect l="l" t="t" r="r" b="b"/>
            <a:pathLst>
              <a:path w="8918575">
                <a:moveTo>
                  <a:pt x="0" y="0"/>
                </a:moveTo>
                <a:lnTo>
                  <a:pt x="8918575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154279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01760" y="1542795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76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3" y="2007742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1760" y="2007742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76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3" y="2474213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" y="293916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1760" y="2939160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76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" y="3404108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1760" y="3404108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76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3" y="3870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-3238" y="0"/>
            <a:ext cx="9153525" cy="5145405"/>
            <a:chOff x="-3238" y="0"/>
            <a:chExt cx="9153525" cy="5145405"/>
          </a:xfrm>
        </p:grpSpPr>
        <p:sp>
          <p:nvSpPr>
            <p:cNvPr id="18" name="object 18"/>
            <p:cNvSpPr/>
            <p:nvPr/>
          </p:nvSpPr>
          <p:spPr>
            <a:xfrm>
              <a:off x="1524" y="480212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04" y="0"/>
              <a:ext cx="8866505" cy="5145405"/>
            </a:xfrm>
            <a:custGeom>
              <a:avLst/>
              <a:gdLst/>
              <a:ahLst/>
              <a:cxnLst/>
              <a:rect l="l" t="t" r="r" b="b"/>
              <a:pathLst>
                <a:path w="886650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  <a:path w="8866505" h="5145405">
                  <a:moveTo>
                    <a:pt x="475907" y="0"/>
                  </a:moveTo>
                  <a:lnTo>
                    <a:pt x="466382" y="0"/>
                  </a:lnTo>
                  <a:lnTo>
                    <a:pt x="466382" y="5145024"/>
                  </a:lnTo>
                  <a:lnTo>
                    <a:pt x="475907" y="5145024"/>
                  </a:lnTo>
                  <a:lnTo>
                    <a:pt x="475907" y="0"/>
                  </a:lnTo>
                  <a:close/>
                </a:path>
                <a:path w="8866505" h="5145405">
                  <a:moveTo>
                    <a:pt x="940765" y="3690112"/>
                  </a:moveTo>
                  <a:lnTo>
                    <a:pt x="931240" y="3690112"/>
                  </a:lnTo>
                  <a:lnTo>
                    <a:pt x="931240" y="5145024"/>
                  </a:lnTo>
                  <a:lnTo>
                    <a:pt x="940765" y="5145024"/>
                  </a:lnTo>
                  <a:lnTo>
                    <a:pt x="940765" y="3690112"/>
                  </a:lnTo>
                  <a:close/>
                </a:path>
                <a:path w="8866505" h="5145405">
                  <a:moveTo>
                    <a:pt x="940765" y="0"/>
                  </a:moveTo>
                  <a:lnTo>
                    <a:pt x="931240" y="0"/>
                  </a:lnTo>
                  <a:lnTo>
                    <a:pt x="931240" y="1455039"/>
                  </a:lnTo>
                  <a:lnTo>
                    <a:pt x="940765" y="1455039"/>
                  </a:lnTo>
                  <a:lnTo>
                    <a:pt x="940765" y="0"/>
                  </a:lnTo>
                  <a:close/>
                </a:path>
                <a:path w="8866505" h="5145405">
                  <a:moveTo>
                    <a:pt x="1407160" y="3690112"/>
                  </a:moveTo>
                  <a:lnTo>
                    <a:pt x="1397635" y="3690112"/>
                  </a:lnTo>
                  <a:lnTo>
                    <a:pt x="1397635" y="5145024"/>
                  </a:lnTo>
                  <a:lnTo>
                    <a:pt x="1407160" y="5145024"/>
                  </a:lnTo>
                  <a:lnTo>
                    <a:pt x="1407160" y="3690112"/>
                  </a:lnTo>
                  <a:close/>
                </a:path>
                <a:path w="8866505" h="5145405">
                  <a:moveTo>
                    <a:pt x="1407160" y="0"/>
                  </a:moveTo>
                  <a:lnTo>
                    <a:pt x="1397635" y="0"/>
                  </a:lnTo>
                  <a:lnTo>
                    <a:pt x="1397635" y="1455039"/>
                  </a:lnTo>
                  <a:lnTo>
                    <a:pt x="1407160" y="1455039"/>
                  </a:lnTo>
                  <a:lnTo>
                    <a:pt x="1407160" y="0"/>
                  </a:lnTo>
                  <a:close/>
                </a:path>
                <a:path w="8866505" h="5145405">
                  <a:moveTo>
                    <a:pt x="1871980" y="3690112"/>
                  </a:moveTo>
                  <a:lnTo>
                    <a:pt x="1862455" y="3690112"/>
                  </a:lnTo>
                  <a:lnTo>
                    <a:pt x="1862455" y="5145024"/>
                  </a:lnTo>
                  <a:lnTo>
                    <a:pt x="1871980" y="5145024"/>
                  </a:lnTo>
                  <a:lnTo>
                    <a:pt x="1871980" y="3690112"/>
                  </a:lnTo>
                  <a:close/>
                </a:path>
                <a:path w="8866505" h="5145405">
                  <a:moveTo>
                    <a:pt x="1871980" y="0"/>
                  </a:moveTo>
                  <a:lnTo>
                    <a:pt x="1862455" y="0"/>
                  </a:lnTo>
                  <a:lnTo>
                    <a:pt x="1862455" y="1455039"/>
                  </a:lnTo>
                  <a:lnTo>
                    <a:pt x="1871980" y="1455039"/>
                  </a:lnTo>
                  <a:lnTo>
                    <a:pt x="1871980" y="0"/>
                  </a:lnTo>
                  <a:close/>
                </a:path>
                <a:path w="8866505" h="5145405">
                  <a:moveTo>
                    <a:pt x="2338451" y="3690112"/>
                  </a:moveTo>
                  <a:lnTo>
                    <a:pt x="2328926" y="3690112"/>
                  </a:lnTo>
                  <a:lnTo>
                    <a:pt x="2328926" y="5145024"/>
                  </a:lnTo>
                  <a:lnTo>
                    <a:pt x="2338451" y="5145024"/>
                  </a:lnTo>
                  <a:lnTo>
                    <a:pt x="2338451" y="3690112"/>
                  </a:lnTo>
                  <a:close/>
                </a:path>
                <a:path w="8866505" h="5145405">
                  <a:moveTo>
                    <a:pt x="2338451" y="0"/>
                  </a:moveTo>
                  <a:lnTo>
                    <a:pt x="2328926" y="0"/>
                  </a:lnTo>
                  <a:lnTo>
                    <a:pt x="2328926" y="1455039"/>
                  </a:lnTo>
                  <a:lnTo>
                    <a:pt x="2338451" y="1455039"/>
                  </a:lnTo>
                  <a:lnTo>
                    <a:pt x="2338451" y="0"/>
                  </a:lnTo>
                  <a:close/>
                </a:path>
                <a:path w="8866505" h="5145405">
                  <a:moveTo>
                    <a:pt x="2803271" y="3690112"/>
                  </a:moveTo>
                  <a:lnTo>
                    <a:pt x="2793746" y="3690112"/>
                  </a:lnTo>
                  <a:lnTo>
                    <a:pt x="2793746" y="5145024"/>
                  </a:lnTo>
                  <a:lnTo>
                    <a:pt x="2803271" y="5145024"/>
                  </a:lnTo>
                  <a:lnTo>
                    <a:pt x="2803271" y="3690112"/>
                  </a:lnTo>
                  <a:close/>
                </a:path>
                <a:path w="8866505" h="5145405">
                  <a:moveTo>
                    <a:pt x="2803271" y="0"/>
                  </a:moveTo>
                  <a:lnTo>
                    <a:pt x="2793746" y="0"/>
                  </a:lnTo>
                  <a:lnTo>
                    <a:pt x="2793746" y="1455039"/>
                  </a:lnTo>
                  <a:lnTo>
                    <a:pt x="2803271" y="1455039"/>
                  </a:lnTo>
                  <a:lnTo>
                    <a:pt x="2803271" y="0"/>
                  </a:lnTo>
                  <a:close/>
                </a:path>
                <a:path w="8866505" h="5145405">
                  <a:moveTo>
                    <a:pt x="3268091" y="3690112"/>
                  </a:moveTo>
                  <a:lnTo>
                    <a:pt x="3258566" y="3690112"/>
                  </a:lnTo>
                  <a:lnTo>
                    <a:pt x="3258566" y="5145024"/>
                  </a:lnTo>
                  <a:lnTo>
                    <a:pt x="3268091" y="5145024"/>
                  </a:lnTo>
                  <a:lnTo>
                    <a:pt x="3268091" y="3690112"/>
                  </a:lnTo>
                  <a:close/>
                </a:path>
                <a:path w="8866505" h="5145405">
                  <a:moveTo>
                    <a:pt x="3268091" y="0"/>
                  </a:moveTo>
                  <a:lnTo>
                    <a:pt x="3258566" y="0"/>
                  </a:lnTo>
                  <a:lnTo>
                    <a:pt x="3258566" y="1455039"/>
                  </a:lnTo>
                  <a:lnTo>
                    <a:pt x="3268091" y="1455039"/>
                  </a:lnTo>
                  <a:lnTo>
                    <a:pt x="3268091" y="0"/>
                  </a:lnTo>
                  <a:close/>
                </a:path>
                <a:path w="8866505" h="5145405">
                  <a:moveTo>
                    <a:pt x="3734562" y="3690112"/>
                  </a:moveTo>
                  <a:lnTo>
                    <a:pt x="3725037" y="3690112"/>
                  </a:lnTo>
                  <a:lnTo>
                    <a:pt x="3725037" y="5145024"/>
                  </a:lnTo>
                  <a:lnTo>
                    <a:pt x="3734562" y="5145024"/>
                  </a:lnTo>
                  <a:lnTo>
                    <a:pt x="3734562" y="3690112"/>
                  </a:lnTo>
                  <a:close/>
                </a:path>
                <a:path w="8866505" h="5145405">
                  <a:moveTo>
                    <a:pt x="3734562" y="0"/>
                  </a:moveTo>
                  <a:lnTo>
                    <a:pt x="3725037" y="0"/>
                  </a:lnTo>
                  <a:lnTo>
                    <a:pt x="3725037" y="1455039"/>
                  </a:lnTo>
                  <a:lnTo>
                    <a:pt x="3734562" y="1455039"/>
                  </a:lnTo>
                  <a:lnTo>
                    <a:pt x="3734562" y="0"/>
                  </a:lnTo>
                  <a:close/>
                </a:path>
                <a:path w="8866505" h="5145405">
                  <a:moveTo>
                    <a:pt x="4211574" y="3690112"/>
                  </a:moveTo>
                  <a:lnTo>
                    <a:pt x="4202049" y="3690112"/>
                  </a:lnTo>
                  <a:lnTo>
                    <a:pt x="4202049" y="5145024"/>
                  </a:lnTo>
                  <a:lnTo>
                    <a:pt x="4211574" y="5145024"/>
                  </a:lnTo>
                  <a:lnTo>
                    <a:pt x="4211574" y="3690112"/>
                  </a:lnTo>
                  <a:close/>
                </a:path>
                <a:path w="8866505" h="5145405">
                  <a:moveTo>
                    <a:pt x="4211574" y="0"/>
                  </a:moveTo>
                  <a:lnTo>
                    <a:pt x="4202049" y="0"/>
                  </a:lnTo>
                  <a:lnTo>
                    <a:pt x="4202049" y="1455039"/>
                  </a:lnTo>
                  <a:lnTo>
                    <a:pt x="4211574" y="1455039"/>
                  </a:lnTo>
                  <a:lnTo>
                    <a:pt x="4211574" y="0"/>
                  </a:lnTo>
                  <a:close/>
                </a:path>
                <a:path w="8866505" h="5145405">
                  <a:moveTo>
                    <a:pt x="4676394" y="3690112"/>
                  </a:moveTo>
                  <a:lnTo>
                    <a:pt x="4666869" y="3690112"/>
                  </a:lnTo>
                  <a:lnTo>
                    <a:pt x="4666869" y="5145024"/>
                  </a:lnTo>
                  <a:lnTo>
                    <a:pt x="4676394" y="5145024"/>
                  </a:lnTo>
                  <a:lnTo>
                    <a:pt x="4676394" y="3690112"/>
                  </a:lnTo>
                  <a:close/>
                </a:path>
                <a:path w="8866505" h="5145405">
                  <a:moveTo>
                    <a:pt x="4676394" y="0"/>
                  </a:moveTo>
                  <a:lnTo>
                    <a:pt x="4666869" y="0"/>
                  </a:lnTo>
                  <a:lnTo>
                    <a:pt x="4666869" y="1455039"/>
                  </a:lnTo>
                  <a:lnTo>
                    <a:pt x="4676394" y="1455039"/>
                  </a:lnTo>
                  <a:lnTo>
                    <a:pt x="4676394" y="0"/>
                  </a:lnTo>
                  <a:close/>
                </a:path>
                <a:path w="8866505" h="5145405">
                  <a:moveTo>
                    <a:pt x="5141214" y="3690112"/>
                  </a:moveTo>
                  <a:lnTo>
                    <a:pt x="5131689" y="3690112"/>
                  </a:lnTo>
                  <a:lnTo>
                    <a:pt x="5131689" y="5145024"/>
                  </a:lnTo>
                  <a:lnTo>
                    <a:pt x="5141214" y="5145024"/>
                  </a:lnTo>
                  <a:lnTo>
                    <a:pt x="5141214" y="3690112"/>
                  </a:lnTo>
                  <a:close/>
                </a:path>
                <a:path w="8866505" h="5145405">
                  <a:moveTo>
                    <a:pt x="5141214" y="0"/>
                  </a:moveTo>
                  <a:lnTo>
                    <a:pt x="5131689" y="0"/>
                  </a:lnTo>
                  <a:lnTo>
                    <a:pt x="5131689" y="1455039"/>
                  </a:lnTo>
                  <a:lnTo>
                    <a:pt x="5141214" y="1455039"/>
                  </a:lnTo>
                  <a:lnTo>
                    <a:pt x="5141214" y="0"/>
                  </a:lnTo>
                  <a:close/>
                </a:path>
                <a:path w="8866505" h="5145405">
                  <a:moveTo>
                    <a:pt x="5607685" y="3690112"/>
                  </a:moveTo>
                  <a:lnTo>
                    <a:pt x="5598160" y="3690112"/>
                  </a:lnTo>
                  <a:lnTo>
                    <a:pt x="5598160" y="5145024"/>
                  </a:lnTo>
                  <a:lnTo>
                    <a:pt x="5607685" y="5145024"/>
                  </a:lnTo>
                  <a:lnTo>
                    <a:pt x="5607685" y="3690112"/>
                  </a:lnTo>
                  <a:close/>
                </a:path>
                <a:path w="8866505" h="5145405">
                  <a:moveTo>
                    <a:pt x="5607685" y="0"/>
                  </a:moveTo>
                  <a:lnTo>
                    <a:pt x="5598160" y="0"/>
                  </a:lnTo>
                  <a:lnTo>
                    <a:pt x="5598160" y="1455039"/>
                  </a:lnTo>
                  <a:lnTo>
                    <a:pt x="5607685" y="1455039"/>
                  </a:lnTo>
                  <a:lnTo>
                    <a:pt x="5607685" y="0"/>
                  </a:lnTo>
                  <a:close/>
                </a:path>
                <a:path w="8866505" h="5145405">
                  <a:moveTo>
                    <a:pt x="6072505" y="3690112"/>
                  </a:moveTo>
                  <a:lnTo>
                    <a:pt x="6062980" y="3690112"/>
                  </a:lnTo>
                  <a:lnTo>
                    <a:pt x="6062980" y="5145024"/>
                  </a:lnTo>
                  <a:lnTo>
                    <a:pt x="6072505" y="5145024"/>
                  </a:lnTo>
                  <a:lnTo>
                    <a:pt x="6072505" y="3690112"/>
                  </a:lnTo>
                  <a:close/>
                </a:path>
                <a:path w="8866505" h="5145405">
                  <a:moveTo>
                    <a:pt x="6072505" y="0"/>
                  </a:moveTo>
                  <a:lnTo>
                    <a:pt x="6062980" y="0"/>
                  </a:lnTo>
                  <a:lnTo>
                    <a:pt x="6062980" y="1455039"/>
                  </a:lnTo>
                  <a:lnTo>
                    <a:pt x="6072505" y="1455039"/>
                  </a:lnTo>
                  <a:lnTo>
                    <a:pt x="6072505" y="0"/>
                  </a:lnTo>
                  <a:close/>
                </a:path>
                <a:path w="8866505" h="5145405">
                  <a:moveTo>
                    <a:pt x="6538849" y="3690112"/>
                  </a:moveTo>
                  <a:lnTo>
                    <a:pt x="6529324" y="3690112"/>
                  </a:lnTo>
                  <a:lnTo>
                    <a:pt x="6529324" y="5145024"/>
                  </a:lnTo>
                  <a:lnTo>
                    <a:pt x="6538849" y="5145024"/>
                  </a:lnTo>
                  <a:lnTo>
                    <a:pt x="6538849" y="3690112"/>
                  </a:lnTo>
                  <a:close/>
                </a:path>
                <a:path w="8866505" h="5145405">
                  <a:moveTo>
                    <a:pt x="6538849" y="0"/>
                  </a:moveTo>
                  <a:lnTo>
                    <a:pt x="6529324" y="0"/>
                  </a:lnTo>
                  <a:lnTo>
                    <a:pt x="6529324" y="1455039"/>
                  </a:lnTo>
                  <a:lnTo>
                    <a:pt x="6538849" y="1455039"/>
                  </a:lnTo>
                  <a:lnTo>
                    <a:pt x="6538849" y="0"/>
                  </a:lnTo>
                  <a:close/>
                </a:path>
                <a:path w="8866505" h="5145405">
                  <a:moveTo>
                    <a:pt x="7003796" y="3690112"/>
                  </a:moveTo>
                  <a:lnTo>
                    <a:pt x="6994271" y="3690112"/>
                  </a:lnTo>
                  <a:lnTo>
                    <a:pt x="6994271" y="5145024"/>
                  </a:lnTo>
                  <a:lnTo>
                    <a:pt x="7003796" y="5145024"/>
                  </a:lnTo>
                  <a:lnTo>
                    <a:pt x="7003796" y="3690112"/>
                  </a:lnTo>
                  <a:close/>
                </a:path>
                <a:path w="8866505" h="5145405">
                  <a:moveTo>
                    <a:pt x="7003796" y="0"/>
                  </a:moveTo>
                  <a:lnTo>
                    <a:pt x="6994271" y="0"/>
                  </a:lnTo>
                  <a:lnTo>
                    <a:pt x="6994271" y="1455039"/>
                  </a:lnTo>
                  <a:lnTo>
                    <a:pt x="7003796" y="1455039"/>
                  </a:lnTo>
                  <a:lnTo>
                    <a:pt x="7003796" y="0"/>
                  </a:lnTo>
                  <a:close/>
                </a:path>
                <a:path w="8866505" h="5145405">
                  <a:moveTo>
                    <a:pt x="7470140" y="3690112"/>
                  </a:moveTo>
                  <a:lnTo>
                    <a:pt x="7460615" y="3690112"/>
                  </a:lnTo>
                  <a:lnTo>
                    <a:pt x="7460615" y="5145024"/>
                  </a:lnTo>
                  <a:lnTo>
                    <a:pt x="7470140" y="5145024"/>
                  </a:lnTo>
                  <a:lnTo>
                    <a:pt x="7470140" y="3690112"/>
                  </a:lnTo>
                  <a:close/>
                </a:path>
                <a:path w="8866505" h="5145405">
                  <a:moveTo>
                    <a:pt x="7470140" y="0"/>
                  </a:moveTo>
                  <a:lnTo>
                    <a:pt x="7460615" y="0"/>
                  </a:lnTo>
                  <a:lnTo>
                    <a:pt x="7460615" y="1455039"/>
                  </a:lnTo>
                  <a:lnTo>
                    <a:pt x="7470140" y="1455039"/>
                  </a:lnTo>
                  <a:lnTo>
                    <a:pt x="7470140" y="0"/>
                  </a:lnTo>
                  <a:close/>
                </a:path>
                <a:path w="8866505" h="5145405">
                  <a:moveTo>
                    <a:pt x="7934960" y="3690112"/>
                  </a:moveTo>
                  <a:lnTo>
                    <a:pt x="7925435" y="3690112"/>
                  </a:lnTo>
                  <a:lnTo>
                    <a:pt x="7925435" y="5145024"/>
                  </a:lnTo>
                  <a:lnTo>
                    <a:pt x="7934960" y="5145024"/>
                  </a:lnTo>
                  <a:lnTo>
                    <a:pt x="7934960" y="3690112"/>
                  </a:lnTo>
                  <a:close/>
                </a:path>
                <a:path w="8866505" h="5145405">
                  <a:moveTo>
                    <a:pt x="7934960" y="0"/>
                  </a:moveTo>
                  <a:lnTo>
                    <a:pt x="7925435" y="0"/>
                  </a:lnTo>
                  <a:lnTo>
                    <a:pt x="7925435" y="1455039"/>
                  </a:lnTo>
                  <a:lnTo>
                    <a:pt x="7934960" y="1455039"/>
                  </a:lnTo>
                  <a:lnTo>
                    <a:pt x="7934960" y="0"/>
                  </a:lnTo>
                  <a:close/>
                </a:path>
                <a:path w="8866505" h="5145405">
                  <a:moveTo>
                    <a:pt x="8399907" y="3681984"/>
                  </a:moveTo>
                  <a:lnTo>
                    <a:pt x="8390382" y="3681984"/>
                  </a:lnTo>
                  <a:lnTo>
                    <a:pt x="8390382" y="5145024"/>
                  </a:lnTo>
                  <a:lnTo>
                    <a:pt x="8399907" y="5145024"/>
                  </a:lnTo>
                  <a:lnTo>
                    <a:pt x="8399907" y="3681984"/>
                  </a:lnTo>
                  <a:close/>
                </a:path>
                <a:path w="8866505" h="5145405">
                  <a:moveTo>
                    <a:pt x="8399907" y="2171954"/>
                  </a:moveTo>
                  <a:lnTo>
                    <a:pt x="8390382" y="2171954"/>
                  </a:lnTo>
                  <a:lnTo>
                    <a:pt x="8390382" y="2843149"/>
                  </a:lnTo>
                  <a:lnTo>
                    <a:pt x="8399907" y="2843149"/>
                  </a:lnTo>
                  <a:lnTo>
                    <a:pt x="8399907" y="2171954"/>
                  </a:lnTo>
                  <a:close/>
                </a:path>
                <a:path w="8866505" h="5145405">
                  <a:moveTo>
                    <a:pt x="8399907" y="0"/>
                  </a:moveTo>
                  <a:lnTo>
                    <a:pt x="8390382" y="0"/>
                  </a:lnTo>
                  <a:lnTo>
                    <a:pt x="8390382" y="1449324"/>
                  </a:lnTo>
                  <a:lnTo>
                    <a:pt x="8399907" y="1449324"/>
                  </a:lnTo>
                  <a:lnTo>
                    <a:pt x="8399907" y="0"/>
                  </a:lnTo>
                  <a:close/>
                </a:path>
                <a:path w="8866505" h="5145405">
                  <a:moveTo>
                    <a:pt x="8866251" y="1018286"/>
                  </a:moveTo>
                  <a:lnTo>
                    <a:pt x="8856726" y="1018286"/>
                  </a:lnTo>
                  <a:lnTo>
                    <a:pt x="8856726" y="5145024"/>
                  </a:lnTo>
                  <a:lnTo>
                    <a:pt x="8866251" y="5145024"/>
                  </a:lnTo>
                  <a:lnTo>
                    <a:pt x="8866251" y="1018286"/>
                  </a:lnTo>
                  <a:close/>
                </a:path>
                <a:path w="8866505" h="5145405">
                  <a:moveTo>
                    <a:pt x="8866251" y="50"/>
                  </a:moveTo>
                  <a:lnTo>
                    <a:pt x="8856726" y="50"/>
                  </a:lnTo>
                  <a:lnTo>
                    <a:pt x="8856726" y="243967"/>
                  </a:lnTo>
                  <a:lnTo>
                    <a:pt x="8866251" y="243967"/>
                  </a:lnTo>
                  <a:lnTo>
                    <a:pt x="8866251" y="5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736" y="4751831"/>
              <a:ext cx="289560" cy="286385"/>
            </a:xfrm>
            <a:custGeom>
              <a:avLst/>
              <a:gdLst/>
              <a:ahLst/>
              <a:cxnLst/>
              <a:rect l="l" t="t" r="r" b="b"/>
              <a:pathLst>
                <a:path w="289559" h="286385">
                  <a:moveTo>
                    <a:pt x="241350" y="0"/>
                  </a:moveTo>
                  <a:lnTo>
                    <a:pt x="143586" y="97967"/>
                  </a:lnTo>
                  <a:lnTo>
                    <a:pt x="44284" y="0"/>
                  </a:lnTo>
                  <a:lnTo>
                    <a:pt x="0" y="44386"/>
                  </a:lnTo>
                  <a:lnTo>
                    <a:pt x="99339" y="142316"/>
                  </a:lnTo>
                  <a:lnTo>
                    <a:pt x="0" y="241871"/>
                  </a:lnTo>
                  <a:lnTo>
                    <a:pt x="48298" y="286260"/>
                  </a:lnTo>
                  <a:lnTo>
                    <a:pt x="145986" y="188302"/>
                  </a:lnTo>
                  <a:lnTo>
                    <a:pt x="245351" y="286260"/>
                  </a:lnTo>
                  <a:lnTo>
                    <a:pt x="289483" y="241871"/>
                  </a:lnTo>
                  <a:lnTo>
                    <a:pt x="190195" y="143954"/>
                  </a:lnTo>
                  <a:lnTo>
                    <a:pt x="289483" y="44386"/>
                  </a:lnTo>
                  <a:lnTo>
                    <a:pt x="241350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080" y="94487"/>
              <a:ext cx="207264" cy="20421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80944" y="1453870"/>
              <a:ext cx="5443855" cy="2234565"/>
            </a:xfrm>
            <a:custGeom>
              <a:avLst/>
              <a:gdLst/>
              <a:ahLst/>
              <a:cxnLst/>
              <a:rect l="l" t="t" r="r" b="b"/>
              <a:pathLst>
                <a:path w="5443855" h="2234565">
                  <a:moveTo>
                    <a:pt x="5443347" y="1872615"/>
                  </a:moveTo>
                  <a:lnTo>
                    <a:pt x="0" y="1872615"/>
                  </a:lnTo>
                  <a:lnTo>
                    <a:pt x="0" y="2234082"/>
                  </a:lnTo>
                  <a:lnTo>
                    <a:pt x="5443347" y="2234082"/>
                  </a:lnTo>
                  <a:lnTo>
                    <a:pt x="5443347" y="1872615"/>
                  </a:lnTo>
                  <a:close/>
                </a:path>
                <a:path w="5443855" h="2234565">
                  <a:moveTo>
                    <a:pt x="5443347" y="1084478"/>
                  </a:moveTo>
                  <a:lnTo>
                    <a:pt x="0" y="1084478"/>
                  </a:lnTo>
                  <a:lnTo>
                    <a:pt x="0" y="1872513"/>
                  </a:lnTo>
                  <a:lnTo>
                    <a:pt x="5443347" y="1872513"/>
                  </a:lnTo>
                  <a:lnTo>
                    <a:pt x="5443347" y="1084478"/>
                  </a:lnTo>
                  <a:close/>
                </a:path>
                <a:path w="5443855" h="2234565">
                  <a:moveTo>
                    <a:pt x="5443347" y="361594"/>
                  </a:moveTo>
                  <a:lnTo>
                    <a:pt x="0" y="361594"/>
                  </a:lnTo>
                  <a:lnTo>
                    <a:pt x="0" y="1084351"/>
                  </a:lnTo>
                  <a:lnTo>
                    <a:pt x="5443347" y="1084351"/>
                  </a:lnTo>
                  <a:lnTo>
                    <a:pt x="5443347" y="361594"/>
                  </a:lnTo>
                  <a:close/>
                </a:path>
                <a:path w="5443855" h="2234565">
                  <a:moveTo>
                    <a:pt x="5443347" y="0"/>
                  </a:moveTo>
                  <a:lnTo>
                    <a:pt x="0" y="0"/>
                  </a:lnTo>
                  <a:lnTo>
                    <a:pt x="0" y="361467"/>
                  </a:lnTo>
                  <a:lnTo>
                    <a:pt x="5443347" y="361467"/>
                  </a:lnTo>
                  <a:lnTo>
                    <a:pt x="5443347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7804" y="1455419"/>
              <a:ext cx="2262505" cy="1445895"/>
            </a:xfrm>
            <a:custGeom>
              <a:avLst/>
              <a:gdLst/>
              <a:ahLst/>
              <a:cxnLst/>
              <a:rect l="l" t="t" r="r" b="b"/>
              <a:pathLst>
                <a:path w="2262505" h="1445895">
                  <a:moveTo>
                    <a:pt x="0" y="1445895"/>
                  </a:moveTo>
                  <a:lnTo>
                    <a:pt x="2261997" y="1445895"/>
                  </a:lnTo>
                </a:path>
                <a:path w="2262505" h="1445895">
                  <a:moveTo>
                    <a:pt x="0" y="0"/>
                  </a:moveTo>
                  <a:lnTo>
                    <a:pt x="2261997" y="0"/>
                  </a:lnTo>
                </a:path>
              </a:pathLst>
            </a:custGeom>
            <a:ln w="9144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7804" y="3689477"/>
              <a:ext cx="7711440" cy="0"/>
            </a:xfrm>
            <a:custGeom>
              <a:avLst/>
              <a:gdLst/>
              <a:ahLst/>
              <a:cxnLst/>
              <a:rect l="l" t="t" r="r" b="b"/>
              <a:pathLst>
                <a:path w="7711440">
                  <a:moveTo>
                    <a:pt x="0" y="0"/>
                  </a:moveTo>
                  <a:lnTo>
                    <a:pt x="7710932" y="0"/>
                  </a:lnTo>
                </a:path>
              </a:pathLst>
            </a:custGeom>
            <a:ln w="9144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9801" y="1449323"/>
              <a:ext cx="5521960" cy="2232660"/>
            </a:xfrm>
            <a:custGeom>
              <a:avLst/>
              <a:gdLst/>
              <a:ahLst/>
              <a:cxnLst/>
              <a:rect l="l" t="t" r="r" b="b"/>
              <a:pathLst>
                <a:path w="5521959" h="2232660">
                  <a:moveTo>
                    <a:pt x="5521960" y="1393825"/>
                  </a:moveTo>
                  <a:lnTo>
                    <a:pt x="0" y="1393825"/>
                  </a:lnTo>
                  <a:lnTo>
                    <a:pt x="0" y="1886585"/>
                  </a:lnTo>
                  <a:lnTo>
                    <a:pt x="0" y="2232660"/>
                  </a:lnTo>
                  <a:lnTo>
                    <a:pt x="5521960" y="2232660"/>
                  </a:lnTo>
                  <a:lnTo>
                    <a:pt x="5521960" y="1886585"/>
                  </a:lnTo>
                  <a:lnTo>
                    <a:pt x="5521960" y="1393825"/>
                  </a:lnTo>
                  <a:close/>
                </a:path>
                <a:path w="5521959" h="2232660">
                  <a:moveTo>
                    <a:pt x="5521960" y="0"/>
                  </a:moveTo>
                  <a:lnTo>
                    <a:pt x="0" y="0"/>
                  </a:lnTo>
                  <a:lnTo>
                    <a:pt x="0" y="361315"/>
                  </a:lnTo>
                  <a:lnTo>
                    <a:pt x="0" y="722630"/>
                  </a:lnTo>
                  <a:lnTo>
                    <a:pt x="5521960" y="722630"/>
                  </a:lnTo>
                  <a:lnTo>
                    <a:pt x="5521960" y="361315"/>
                  </a:lnTo>
                  <a:lnTo>
                    <a:pt x="5521960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76" y="601281"/>
              <a:ext cx="9069705" cy="474345"/>
            </a:xfrm>
            <a:custGeom>
              <a:avLst/>
              <a:gdLst/>
              <a:ahLst/>
              <a:cxnLst/>
              <a:rect l="l" t="t" r="r" b="b"/>
              <a:pathLst>
                <a:path w="9069705" h="474344">
                  <a:moveTo>
                    <a:pt x="884377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843772" y="9525"/>
                  </a:lnTo>
                  <a:lnTo>
                    <a:pt x="8843772" y="0"/>
                  </a:lnTo>
                  <a:close/>
                </a:path>
                <a:path w="9069705" h="474344">
                  <a:moveTo>
                    <a:pt x="9069324" y="464820"/>
                  </a:moveTo>
                  <a:lnTo>
                    <a:pt x="0" y="464820"/>
                  </a:lnTo>
                  <a:lnTo>
                    <a:pt x="0" y="474345"/>
                  </a:lnTo>
                  <a:lnTo>
                    <a:pt x="9069311" y="474345"/>
                  </a:lnTo>
                  <a:lnTo>
                    <a:pt x="9069324" y="464820"/>
                  </a:lnTo>
                  <a:close/>
                </a:path>
                <a:path w="9069705" h="474344">
                  <a:moveTo>
                    <a:pt x="9069324" y="0"/>
                  </a:moveTo>
                  <a:lnTo>
                    <a:pt x="8895182" y="0"/>
                  </a:lnTo>
                  <a:lnTo>
                    <a:pt x="8895182" y="9525"/>
                  </a:lnTo>
                  <a:lnTo>
                    <a:pt x="9069324" y="9525"/>
                  </a:lnTo>
                  <a:lnTo>
                    <a:pt x="906932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7930" y="1810639"/>
              <a:ext cx="7783830" cy="361315"/>
            </a:xfrm>
            <a:custGeom>
              <a:avLst/>
              <a:gdLst/>
              <a:ahLst/>
              <a:cxnLst/>
              <a:rect l="l" t="t" r="r" b="b"/>
              <a:pathLst>
                <a:path w="7783830" h="361314">
                  <a:moveTo>
                    <a:pt x="0" y="0"/>
                  </a:moveTo>
                  <a:lnTo>
                    <a:pt x="7783830" y="0"/>
                  </a:lnTo>
                </a:path>
                <a:path w="7783830" h="361314">
                  <a:moveTo>
                    <a:pt x="0" y="361315"/>
                  </a:moveTo>
                  <a:lnTo>
                    <a:pt x="7783830" y="361315"/>
                  </a:lnTo>
                </a:path>
              </a:pathLst>
            </a:custGeom>
            <a:ln w="9525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676" y="2467228"/>
              <a:ext cx="643255" cy="0"/>
            </a:xfrm>
            <a:custGeom>
              <a:avLst/>
              <a:gdLst/>
              <a:ahLst/>
              <a:cxnLst/>
              <a:rect l="l" t="t" r="r" b="b"/>
              <a:pathLst>
                <a:path w="643255">
                  <a:moveTo>
                    <a:pt x="0" y="0"/>
                  </a:moveTo>
                  <a:lnTo>
                    <a:pt x="643255" y="0"/>
                  </a:lnTo>
                </a:path>
              </a:pathLst>
            </a:custGeom>
            <a:ln w="9525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01760" y="2462466"/>
              <a:ext cx="642620" cy="9525"/>
            </a:xfrm>
            <a:custGeom>
              <a:avLst/>
              <a:gdLst/>
              <a:ahLst/>
              <a:cxnLst/>
              <a:rect l="l" t="t" r="r" b="b"/>
              <a:pathLst>
                <a:path w="642620" h="9525">
                  <a:moveTo>
                    <a:pt x="0" y="9525"/>
                  </a:moveTo>
                  <a:lnTo>
                    <a:pt x="642239" y="9525"/>
                  </a:lnTo>
                  <a:lnTo>
                    <a:pt x="642239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7930" y="2532633"/>
              <a:ext cx="7783830" cy="803275"/>
            </a:xfrm>
            <a:custGeom>
              <a:avLst/>
              <a:gdLst/>
              <a:ahLst/>
              <a:cxnLst/>
              <a:rect l="l" t="t" r="r" b="b"/>
              <a:pathLst>
                <a:path w="7783830" h="803275">
                  <a:moveTo>
                    <a:pt x="0" y="0"/>
                  </a:moveTo>
                  <a:lnTo>
                    <a:pt x="7783830" y="0"/>
                  </a:lnTo>
                </a:path>
                <a:path w="7783830" h="803275">
                  <a:moveTo>
                    <a:pt x="0" y="803275"/>
                  </a:moveTo>
                  <a:lnTo>
                    <a:pt x="7783830" y="803275"/>
                  </a:lnTo>
                </a:path>
              </a:pathLst>
            </a:custGeom>
            <a:ln w="9525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76" y="3857561"/>
              <a:ext cx="9069705" cy="9525"/>
            </a:xfrm>
            <a:custGeom>
              <a:avLst/>
              <a:gdLst/>
              <a:ahLst/>
              <a:cxnLst/>
              <a:rect l="l" t="t" r="r" b="b"/>
              <a:pathLst>
                <a:path w="9069705" h="9525">
                  <a:moveTo>
                    <a:pt x="0" y="9525"/>
                  </a:moveTo>
                  <a:lnTo>
                    <a:pt x="9069323" y="9525"/>
                  </a:lnTo>
                  <a:lnTo>
                    <a:pt x="9069324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676" y="4326572"/>
              <a:ext cx="2905125" cy="0"/>
            </a:xfrm>
            <a:custGeom>
              <a:avLst/>
              <a:gdLst/>
              <a:ahLst/>
              <a:cxnLst/>
              <a:rect l="l" t="t" r="r" b="b"/>
              <a:pathLst>
                <a:path w="2905125">
                  <a:moveTo>
                    <a:pt x="0" y="0"/>
                  </a:moveTo>
                  <a:lnTo>
                    <a:pt x="2905125" y="0"/>
                  </a:lnTo>
                </a:path>
              </a:pathLst>
            </a:custGeom>
            <a:ln w="9525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9800" y="4326572"/>
              <a:ext cx="5521960" cy="0"/>
            </a:xfrm>
            <a:custGeom>
              <a:avLst/>
              <a:gdLst/>
              <a:ahLst/>
              <a:cxnLst/>
              <a:rect l="l" t="t" r="r" b="b"/>
              <a:pathLst>
                <a:path w="5521959">
                  <a:moveTo>
                    <a:pt x="0" y="0"/>
                  </a:moveTo>
                  <a:lnTo>
                    <a:pt x="5521959" y="0"/>
                  </a:lnTo>
                </a:path>
              </a:pathLst>
            </a:custGeom>
            <a:ln w="635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76" y="135191"/>
              <a:ext cx="9069705" cy="4662805"/>
            </a:xfrm>
            <a:custGeom>
              <a:avLst/>
              <a:gdLst/>
              <a:ahLst/>
              <a:cxnLst/>
              <a:rect l="l" t="t" r="r" b="b"/>
              <a:pathLst>
                <a:path w="9069705" h="4662805">
                  <a:moveTo>
                    <a:pt x="9069324" y="4652708"/>
                  </a:moveTo>
                  <a:lnTo>
                    <a:pt x="0" y="4652708"/>
                  </a:lnTo>
                  <a:lnTo>
                    <a:pt x="0" y="4662233"/>
                  </a:lnTo>
                  <a:lnTo>
                    <a:pt x="9069311" y="4662233"/>
                  </a:lnTo>
                  <a:lnTo>
                    <a:pt x="9069324" y="4652708"/>
                  </a:lnTo>
                  <a:close/>
                </a:path>
                <a:path w="9069705" h="4662805">
                  <a:moveTo>
                    <a:pt x="9069324" y="4186631"/>
                  </a:moveTo>
                  <a:lnTo>
                    <a:pt x="8427085" y="4186631"/>
                  </a:lnTo>
                  <a:lnTo>
                    <a:pt x="8427085" y="4196156"/>
                  </a:lnTo>
                  <a:lnTo>
                    <a:pt x="9069324" y="4196156"/>
                  </a:lnTo>
                  <a:lnTo>
                    <a:pt x="9069324" y="4186631"/>
                  </a:lnTo>
                  <a:close/>
                </a:path>
                <a:path w="9069705" h="4662805">
                  <a:moveTo>
                    <a:pt x="9069324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069311" y="9525"/>
                  </a:lnTo>
                  <a:lnTo>
                    <a:pt x="906932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013964" y="47955"/>
            <a:ext cx="3825748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/>
              <a:t>Dataset</a:t>
            </a:r>
            <a:r>
              <a:rPr lang="en-US" spc="-355" dirty="0"/>
              <a:t> </a:t>
            </a:r>
            <a:r>
              <a:rPr spc="-355" dirty="0"/>
              <a:t>Overview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20138" y="827988"/>
            <a:ext cx="602678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112" baseline="1984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lang="en-US" sz="2100" spc="-112" baseline="198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2100" spc="-112" baseline="1984" dirty="0">
                <a:solidFill>
                  <a:srgbClr val="1F3374"/>
                </a:solidFill>
                <a:latin typeface="Lucida Sans Unicode"/>
                <a:cs typeface="Lucida Sans Unicode"/>
              </a:rPr>
              <a:t>comprehensive</a:t>
            </a:r>
            <a:r>
              <a:rPr sz="2100" spc="172" baseline="198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overview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tables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found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45" dirty="0">
                <a:solidFill>
                  <a:srgbClr val="1F3374"/>
                </a:solidFill>
                <a:latin typeface="Trebuchet MS"/>
                <a:cs typeface="Trebuchet MS"/>
              </a:rPr>
              <a:t>Atliq</a:t>
            </a:r>
            <a:r>
              <a:rPr sz="1400" b="1" spc="-17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1F3374"/>
                </a:solidFill>
                <a:latin typeface="Trebuchet MS"/>
                <a:cs typeface="Trebuchet MS"/>
              </a:rPr>
              <a:t>Hardware</a:t>
            </a:r>
            <a:r>
              <a:rPr sz="1400" b="1" spc="-21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database.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9896" y="1489963"/>
            <a:ext cx="1204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1F3374"/>
                </a:solidFill>
                <a:latin typeface="Trebuchet MS"/>
                <a:cs typeface="Trebuchet MS"/>
              </a:rPr>
              <a:t>dim_customer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96260" y="1478025"/>
            <a:ext cx="22383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us</a:t>
            </a:r>
            <a:r>
              <a:rPr sz="13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3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3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er</a:t>
            </a:r>
            <a:r>
              <a:rPr sz="13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-</a:t>
            </a:r>
            <a:r>
              <a:rPr sz="13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re</a:t>
            </a:r>
            <a:r>
              <a:rPr sz="13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3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3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9896" y="1851405"/>
            <a:ext cx="10826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1F3374"/>
                </a:solidFill>
                <a:latin typeface="Trebuchet MS"/>
                <a:cs typeface="Trebuchet MS"/>
              </a:rPr>
              <a:t>dim_product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96260" y="1839594"/>
            <a:ext cx="2113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3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ro</a:t>
            </a:r>
            <a:r>
              <a:rPr sz="13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3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t-</a:t>
            </a:r>
            <a:r>
              <a:rPr sz="13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re</a:t>
            </a:r>
            <a:r>
              <a:rPr sz="13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3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3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9896" y="2212975"/>
            <a:ext cx="138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1F3374"/>
                </a:solidFill>
                <a:latin typeface="Trebuchet MS"/>
                <a:cs typeface="Trebuchet MS"/>
              </a:rPr>
              <a:t>fact_gross_price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96260" y="2201036"/>
            <a:ext cx="34982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r>
              <a:rPr sz="13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ro</a:t>
            </a:r>
            <a:r>
              <a:rPr sz="13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pr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ic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3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or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3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3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pr</a:t>
            </a:r>
            <a:r>
              <a:rPr sz="13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dirty="0">
                <a:solidFill>
                  <a:srgbClr val="1F3374"/>
                </a:solidFill>
                <a:latin typeface="Lucida Sans Unicode"/>
                <a:cs typeface="Lucida Sans Unicode"/>
              </a:rPr>
              <a:t>uc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9896" y="2498575"/>
            <a:ext cx="2079625" cy="6007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b="1" spc="-10" dirty="0">
                <a:solidFill>
                  <a:srgbClr val="1F3374"/>
                </a:solidFill>
                <a:latin typeface="Trebuchet MS"/>
                <a:cs typeface="Trebuchet MS"/>
              </a:rPr>
              <a:t>fact_manufacturing_cost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400" b="1" spc="-55" dirty="0">
                <a:solidFill>
                  <a:srgbClr val="1F3374"/>
                </a:solidFill>
                <a:latin typeface="Trebuchet MS"/>
                <a:cs typeface="Trebuchet MS"/>
              </a:rPr>
              <a:t>fact_pre_invoice_deducti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9896" y="3075177"/>
            <a:ext cx="2997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solidFill>
                  <a:srgbClr val="1F3374"/>
                </a:solidFill>
                <a:latin typeface="Trebuchet MS"/>
                <a:cs typeface="Trebuchet MS"/>
              </a:rPr>
              <a:t>o</a:t>
            </a:r>
            <a:r>
              <a:rPr sz="1400" b="1" spc="-35" dirty="0">
                <a:solidFill>
                  <a:srgbClr val="1F3374"/>
                </a:solidFill>
                <a:latin typeface="Trebuchet MS"/>
                <a:cs typeface="Trebuchet MS"/>
              </a:rPr>
              <a:t>n</a:t>
            </a:r>
            <a:r>
              <a:rPr sz="1400" b="1" spc="-5" dirty="0">
                <a:solidFill>
                  <a:srgbClr val="1F3374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96260" y="2561970"/>
            <a:ext cx="4327525" cy="617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contains</a:t>
            </a:r>
            <a:r>
              <a:rPr sz="13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3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cost</a:t>
            </a:r>
            <a:r>
              <a:rPr sz="13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incurred</a:t>
            </a:r>
            <a:r>
              <a:rPr sz="13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3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3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production</a:t>
            </a:r>
            <a:r>
              <a:rPr sz="13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3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each</a:t>
            </a:r>
            <a:r>
              <a:rPr sz="13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3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re</a:t>
            </a:r>
            <a:r>
              <a:rPr sz="13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-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ic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3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3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3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pr</a:t>
            </a:r>
            <a:r>
              <a:rPr sz="13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dirty="0">
                <a:solidFill>
                  <a:srgbClr val="1F3374"/>
                </a:solidFill>
                <a:latin typeface="Lucida Sans Unicode"/>
                <a:cs typeface="Lucida Sans Unicode"/>
              </a:rPr>
              <a:t>uc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9896" y="3377564"/>
            <a:ext cx="1622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1F3374"/>
                </a:solidFill>
                <a:latin typeface="Trebuchet MS"/>
                <a:cs typeface="Trebuchet MS"/>
              </a:rPr>
              <a:t>fact_sales_monthly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96260" y="3366261"/>
            <a:ext cx="32664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hl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3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3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3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3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3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3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3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3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pr</a:t>
            </a:r>
            <a:r>
              <a:rPr sz="13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3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300" dirty="0">
                <a:solidFill>
                  <a:srgbClr val="1F3374"/>
                </a:solidFill>
                <a:latin typeface="Lucida Sans Unicode"/>
                <a:cs typeface="Lucida Sans Unicode"/>
              </a:rPr>
              <a:t>uc</a:t>
            </a:r>
            <a:r>
              <a:rPr sz="13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3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13017" y="4288218"/>
            <a:ext cx="1740535" cy="12700"/>
          </a:xfrm>
          <a:custGeom>
            <a:avLst/>
            <a:gdLst/>
            <a:ahLst/>
            <a:cxnLst/>
            <a:rect l="l" t="t" r="r" b="b"/>
            <a:pathLst>
              <a:path w="1740534" h="12700">
                <a:moveTo>
                  <a:pt x="1740407" y="0"/>
                </a:moveTo>
                <a:lnTo>
                  <a:pt x="0" y="0"/>
                </a:lnTo>
                <a:lnTo>
                  <a:pt x="0" y="12192"/>
                </a:lnTo>
                <a:lnTo>
                  <a:pt x="1740407" y="12192"/>
                </a:lnTo>
                <a:lnTo>
                  <a:pt x="1740407" y="0"/>
                </a:lnTo>
                <a:close/>
              </a:path>
            </a:pathLst>
          </a:custGeom>
          <a:solidFill>
            <a:srgbClr val="1F3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602730" y="3951833"/>
            <a:ext cx="17887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1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ch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100" spc="65" dirty="0">
                <a:solidFill>
                  <a:srgbClr val="1F3374"/>
                </a:solidFill>
                <a:latin typeface="Lucida Sans Unicode"/>
                <a:cs typeface="Lucida Sans Unicode"/>
              </a:rPr>
              <a:t>k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il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0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G</a:t>
            </a:r>
            <a:r>
              <a:rPr sz="1100" b="1" spc="-4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1100" b="1" spc="-5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thu</a:t>
            </a:r>
            <a:r>
              <a:rPr sz="1100" b="1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b</a:t>
            </a:r>
            <a:r>
              <a:rPr sz="1100" b="1" spc="-13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100" b="1" spc="-7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sz="1100" b="1" spc="-6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sz="1100" b="1" spc="-7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1100" b="1" spc="-70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j</a:t>
            </a:r>
            <a:r>
              <a:rPr sz="1100" b="1" spc="-8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1100" b="1" spc="-6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sz="1100" b="1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100" b="1" spc="-100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100" b="1" spc="-40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1100" b="1" spc="-50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1100" b="1" spc="-40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sz="1100" b="1" spc="-5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u</a:t>
            </a:r>
            <a:r>
              <a:rPr sz="1100" b="1" spc="-40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m</a:t>
            </a:r>
            <a:r>
              <a:rPr sz="1100" b="1" spc="-60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1100" b="1" spc="-5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ntt</a:t>
            </a:r>
            <a:r>
              <a:rPr sz="1100" b="1" spc="-45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1100" b="1" spc="-50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1100" b="1" dirty="0">
                <a:solidFill>
                  <a:srgbClr val="1F3374"/>
                </a:solidFill>
                <a:latin typeface="Trebuchet MS"/>
                <a:cs typeface="Trebuchet MS"/>
                <a:hlinkClick r:id="rId3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3255" y="124967"/>
            <a:ext cx="8827135" cy="4883150"/>
            <a:chOff x="143255" y="124967"/>
            <a:chExt cx="8827135" cy="4883150"/>
          </a:xfrm>
        </p:grpSpPr>
        <p:sp>
          <p:nvSpPr>
            <p:cNvPr id="51" name="object 51"/>
            <p:cNvSpPr/>
            <p:nvPr/>
          </p:nvSpPr>
          <p:spPr>
            <a:xfrm>
              <a:off x="8924544" y="323113"/>
              <a:ext cx="12700" cy="618490"/>
            </a:xfrm>
            <a:custGeom>
              <a:avLst/>
              <a:gdLst/>
              <a:ahLst/>
              <a:cxnLst/>
              <a:rect l="l" t="t" r="r" b="b"/>
              <a:pathLst>
                <a:path w="12700" h="618490">
                  <a:moveTo>
                    <a:pt x="12192" y="578713"/>
                  </a:moveTo>
                  <a:lnTo>
                    <a:pt x="0" y="578713"/>
                  </a:lnTo>
                  <a:lnTo>
                    <a:pt x="0" y="618464"/>
                  </a:lnTo>
                  <a:lnTo>
                    <a:pt x="12192" y="618464"/>
                  </a:lnTo>
                  <a:lnTo>
                    <a:pt x="12192" y="578713"/>
                  </a:lnTo>
                  <a:close/>
                </a:path>
                <a:path w="12700" h="618490">
                  <a:moveTo>
                    <a:pt x="12192" y="461492"/>
                  </a:moveTo>
                  <a:lnTo>
                    <a:pt x="0" y="461492"/>
                  </a:lnTo>
                  <a:lnTo>
                    <a:pt x="0" y="501243"/>
                  </a:lnTo>
                  <a:lnTo>
                    <a:pt x="12192" y="501243"/>
                  </a:lnTo>
                  <a:lnTo>
                    <a:pt x="12192" y="461492"/>
                  </a:lnTo>
                  <a:close/>
                </a:path>
                <a:path w="12700" h="618490">
                  <a:moveTo>
                    <a:pt x="12192" y="348716"/>
                  </a:moveTo>
                  <a:lnTo>
                    <a:pt x="0" y="348716"/>
                  </a:lnTo>
                  <a:lnTo>
                    <a:pt x="0" y="385419"/>
                  </a:lnTo>
                  <a:lnTo>
                    <a:pt x="12192" y="385419"/>
                  </a:lnTo>
                  <a:lnTo>
                    <a:pt x="12192" y="348716"/>
                  </a:lnTo>
                  <a:close/>
                </a:path>
                <a:path w="12700" h="618490">
                  <a:moveTo>
                    <a:pt x="12192" y="233019"/>
                  </a:moveTo>
                  <a:lnTo>
                    <a:pt x="0" y="233019"/>
                  </a:lnTo>
                  <a:lnTo>
                    <a:pt x="0" y="269722"/>
                  </a:lnTo>
                  <a:lnTo>
                    <a:pt x="12192" y="269722"/>
                  </a:lnTo>
                  <a:lnTo>
                    <a:pt x="12192" y="233019"/>
                  </a:lnTo>
                  <a:close/>
                </a:path>
                <a:path w="12700" h="618490">
                  <a:moveTo>
                    <a:pt x="12192" y="117195"/>
                  </a:moveTo>
                  <a:lnTo>
                    <a:pt x="0" y="117195"/>
                  </a:lnTo>
                  <a:lnTo>
                    <a:pt x="0" y="152374"/>
                  </a:lnTo>
                  <a:lnTo>
                    <a:pt x="12192" y="152374"/>
                  </a:lnTo>
                  <a:lnTo>
                    <a:pt x="12192" y="117195"/>
                  </a:lnTo>
                  <a:close/>
                </a:path>
                <a:path w="12700" h="618490">
                  <a:moveTo>
                    <a:pt x="12192" y="0"/>
                  </a:moveTo>
                  <a:lnTo>
                    <a:pt x="0" y="0"/>
                  </a:lnTo>
                  <a:lnTo>
                    <a:pt x="0" y="36550"/>
                  </a:lnTo>
                  <a:lnTo>
                    <a:pt x="12192" y="3655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18448" y="243903"/>
              <a:ext cx="51435" cy="774065"/>
            </a:xfrm>
            <a:custGeom>
              <a:avLst/>
              <a:gdLst/>
              <a:ahLst/>
              <a:cxnLst/>
              <a:rect l="l" t="t" r="r" b="b"/>
              <a:pathLst>
                <a:path w="51434" h="774065">
                  <a:moveTo>
                    <a:pt x="51409" y="697623"/>
                  </a:moveTo>
                  <a:lnTo>
                    <a:pt x="0" y="697623"/>
                  </a:lnTo>
                  <a:lnTo>
                    <a:pt x="0" y="773620"/>
                  </a:lnTo>
                  <a:lnTo>
                    <a:pt x="51409" y="773620"/>
                  </a:lnTo>
                  <a:lnTo>
                    <a:pt x="51409" y="697623"/>
                  </a:lnTo>
                  <a:close/>
                </a:path>
                <a:path w="51434" h="774065">
                  <a:moveTo>
                    <a:pt x="51409" y="580402"/>
                  </a:moveTo>
                  <a:lnTo>
                    <a:pt x="0" y="580402"/>
                  </a:lnTo>
                  <a:lnTo>
                    <a:pt x="0" y="657923"/>
                  </a:lnTo>
                  <a:lnTo>
                    <a:pt x="51409" y="657923"/>
                  </a:lnTo>
                  <a:lnTo>
                    <a:pt x="51409" y="580402"/>
                  </a:lnTo>
                  <a:close/>
                </a:path>
                <a:path w="51434" h="774065">
                  <a:moveTo>
                    <a:pt x="51409" y="464578"/>
                  </a:moveTo>
                  <a:lnTo>
                    <a:pt x="0" y="464578"/>
                  </a:lnTo>
                  <a:lnTo>
                    <a:pt x="0" y="540575"/>
                  </a:lnTo>
                  <a:lnTo>
                    <a:pt x="51409" y="540575"/>
                  </a:lnTo>
                  <a:lnTo>
                    <a:pt x="51409" y="464578"/>
                  </a:lnTo>
                  <a:close/>
                </a:path>
                <a:path w="51434" h="774065">
                  <a:moveTo>
                    <a:pt x="51409" y="348894"/>
                  </a:moveTo>
                  <a:lnTo>
                    <a:pt x="0" y="348894"/>
                  </a:lnTo>
                  <a:lnTo>
                    <a:pt x="0" y="427926"/>
                  </a:lnTo>
                  <a:lnTo>
                    <a:pt x="51409" y="427926"/>
                  </a:lnTo>
                  <a:lnTo>
                    <a:pt x="51409" y="348894"/>
                  </a:lnTo>
                  <a:close/>
                </a:path>
                <a:path w="51434" h="774065">
                  <a:moveTo>
                    <a:pt x="51409" y="231546"/>
                  </a:moveTo>
                  <a:lnTo>
                    <a:pt x="0" y="231546"/>
                  </a:lnTo>
                  <a:lnTo>
                    <a:pt x="0" y="312102"/>
                  </a:lnTo>
                  <a:lnTo>
                    <a:pt x="51409" y="312102"/>
                  </a:lnTo>
                  <a:lnTo>
                    <a:pt x="51409" y="231546"/>
                  </a:lnTo>
                  <a:close/>
                </a:path>
                <a:path w="51434" h="774065">
                  <a:moveTo>
                    <a:pt x="51409" y="115697"/>
                  </a:moveTo>
                  <a:lnTo>
                    <a:pt x="0" y="115697"/>
                  </a:lnTo>
                  <a:lnTo>
                    <a:pt x="0" y="196405"/>
                  </a:lnTo>
                  <a:lnTo>
                    <a:pt x="51409" y="196405"/>
                  </a:lnTo>
                  <a:lnTo>
                    <a:pt x="51409" y="115697"/>
                  </a:lnTo>
                  <a:close/>
                </a:path>
                <a:path w="51434" h="774065">
                  <a:moveTo>
                    <a:pt x="51409" y="0"/>
                  </a:moveTo>
                  <a:lnTo>
                    <a:pt x="0" y="0"/>
                  </a:lnTo>
                  <a:lnTo>
                    <a:pt x="0" y="79184"/>
                  </a:lnTo>
                  <a:lnTo>
                    <a:pt x="51409" y="79184"/>
                  </a:lnTo>
                  <a:lnTo>
                    <a:pt x="51409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3255" y="124967"/>
              <a:ext cx="1017905" cy="149225"/>
            </a:xfrm>
            <a:custGeom>
              <a:avLst/>
              <a:gdLst/>
              <a:ahLst/>
              <a:cxnLst/>
              <a:rect l="l" t="t" r="r" b="b"/>
              <a:pathLst>
                <a:path w="1017905" h="149225">
                  <a:moveTo>
                    <a:pt x="992505" y="0"/>
                  </a:moveTo>
                  <a:lnTo>
                    <a:pt x="914438" y="86867"/>
                  </a:lnTo>
                  <a:lnTo>
                    <a:pt x="877658" y="107568"/>
                  </a:lnTo>
                  <a:lnTo>
                    <a:pt x="862672" y="108965"/>
                  </a:lnTo>
                  <a:lnTo>
                    <a:pt x="848131" y="107950"/>
                  </a:lnTo>
                  <a:lnTo>
                    <a:pt x="835037" y="103885"/>
                  </a:lnTo>
                  <a:lnTo>
                    <a:pt x="823391" y="96646"/>
                  </a:lnTo>
                  <a:lnTo>
                    <a:pt x="813155" y="86486"/>
                  </a:lnTo>
                  <a:lnTo>
                    <a:pt x="775042" y="43814"/>
                  </a:lnTo>
                  <a:lnTo>
                    <a:pt x="760984" y="30733"/>
                  </a:lnTo>
                  <a:lnTo>
                    <a:pt x="744359" y="20827"/>
                  </a:lnTo>
                  <a:lnTo>
                    <a:pt x="725551" y="13969"/>
                  </a:lnTo>
                  <a:lnTo>
                    <a:pt x="704913" y="10159"/>
                  </a:lnTo>
                  <a:lnTo>
                    <a:pt x="686193" y="12318"/>
                  </a:lnTo>
                  <a:lnTo>
                    <a:pt x="667169" y="17525"/>
                  </a:lnTo>
                  <a:lnTo>
                    <a:pt x="649020" y="25653"/>
                  </a:lnTo>
                  <a:lnTo>
                    <a:pt x="632904" y="36829"/>
                  </a:lnTo>
                  <a:lnTo>
                    <a:pt x="570306" y="99186"/>
                  </a:lnTo>
                  <a:lnTo>
                    <a:pt x="560590" y="106425"/>
                  </a:lnTo>
                  <a:lnTo>
                    <a:pt x="550786" y="112140"/>
                  </a:lnTo>
                  <a:lnTo>
                    <a:pt x="540931" y="116077"/>
                  </a:lnTo>
                  <a:lnTo>
                    <a:pt x="531012" y="117601"/>
                  </a:lnTo>
                  <a:lnTo>
                    <a:pt x="525183" y="117601"/>
                  </a:lnTo>
                  <a:lnTo>
                    <a:pt x="522249" y="116966"/>
                  </a:lnTo>
                  <a:lnTo>
                    <a:pt x="507809" y="116077"/>
                  </a:lnTo>
                  <a:lnTo>
                    <a:pt x="494779" y="112394"/>
                  </a:lnTo>
                  <a:lnTo>
                    <a:pt x="483196" y="106425"/>
                  </a:lnTo>
                  <a:lnTo>
                    <a:pt x="473049" y="98551"/>
                  </a:lnTo>
                  <a:lnTo>
                    <a:pt x="414007" y="36575"/>
                  </a:lnTo>
                  <a:lnTo>
                    <a:pt x="399923" y="23621"/>
                  </a:lnTo>
                  <a:lnTo>
                    <a:pt x="383730" y="14096"/>
                  </a:lnTo>
                  <a:lnTo>
                    <a:pt x="366191" y="8381"/>
                  </a:lnTo>
                  <a:lnTo>
                    <a:pt x="338645" y="5968"/>
                  </a:lnTo>
                  <a:lnTo>
                    <a:pt x="334124" y="6095"/>
                  </a:lnTo>
                  <a:lnTo>
                    <a:pt x="317855" y="8381"/>
                  </a:lnTo>
                  <a:lnTo>
                    <a:pt x="302742" y="13588"/>
                  </a:lnTo>
                  <a:lnTo>
                    <a:pt x="288810" y="21970"/>
                  </a:lnTo>
                  <a:lnTo>
                    <a:pt x="201320" y="100329"/>
                  </a:lnTo>
                  <a:lnTo>
                    <a:pt x="191808" y="107568"/>
                  </a:lnTo>
                  <a:lnTo>
                    <a:pt x="181495" y="112902"/>
                  </a:lnTo>
                  <a:lnTo>
                    <a:pt x="170662" y="116204"/>
                  </a:lnTo>
                  <a:lnTo>
                    <a:pt x="159562" y="117601"/>
                  </a:lnTo>
                  <a:lnTo>
                    <a:pt x="145643" y="116585"/>
                  </a:lnTo>
                  <a:lnTo>
                    <a:pt x="132092" y="112521"/>
                  </a:lnTo>
                  <a:lnTo>
                    <a:pt x="119380" y="105409"/>
                  </a:lnTo>
                  <a:lnTo>
                    <a:pt x="107962" y="95503"/>
                  </a:lnTo>
                  <a:lnTo>
                    <a:pt x="19634" y="6476"/>
                  </a:lnTo>
                  <a:lnTo>
                    <a:pt x="0" y="27177"/>
                  </a:lnTo>
                  <a:lnTo>
                    <a:pt x="84442" y="116331"/>
                  </a:lnTo>
                  <a:lnTo>
                    <a:pt x="120357" y="140207"/>
                  </a:lnTo>
                  <a:lnTo>
                    <a:pt x="161124" y="147065"/>
                  </a:lnTo>
                  <a:lnTo>
                    <a:pt x="177584" y="145160"/>
                  </a:lnTo>
                  <a:lnTo>
                    <a:pt x="193548" y="140715"/>
                  </a:lnTo>
                  <a:lnTo>
                    <a:pt x="208661" y="133476"/>
                  </a:lnTo>
                  <a:lnTo>
                    <a:pt x="222554" y="123570"/>
                  </a:lnTo>
                  <a:lnTo>
                    <a:pt x="296989" y="52704"/>
                  </a:lnTo>
                  <a:lnTo>
                    <a:pt x="307124" y="44830"/>
                  </a:lnTo>
                  <a:lnTo>
                    <a:pt x="319265" y="39369"/>
                  </a:lnTo>
                  <a:lnTo>
                    <a:pt x="332282" y="36194"/>
                  </a:lnTo>
                  <a:lnTo>
                    <a:pt x="345033" y="34925"/>
                  </a:lnTo>
                  <a:lnTo>
                    <a:pt x="359486" y="35940"/>
                  </a:lnTo>
                  <a:lnTo>
                    <a:pt x="372516" y="40004"/>
                  </a:lnTo>
                  <a:lnTo>
                    <a:pt x="384149" y="47116"/>
                  </a:lnTo>
                  <a:lnTo>
                    <a:pt x="394385" y="57403"/>
                  </a:lnTo>
                  <a:lnTo>
                    <a:pt x="449237" y="115569"/>
                  </a:lnTo>
                  <a:lnTo>
                    <a:pt x="465594" y="128523"/>
                  </a:lnTo>
                  <a:lnTo>
                    <a:pt x="483006" y="138429"/>
                  </a:lnTo>
                  <a:lnTo>
                    <a:pt x="501065" y="145287"/>
                  </a:lnTo>
                  <a:lnTo>
                    <a:pt x="519366" y="149097"/>
                  </a:lnTo>
                  <a:lnTo>
                    <a:pt x="539851" y="146811"/>
                  </a:lnTo>
                  <a:lnTo>
                    <a:pt x="558660" y="141223"/>
                  </a:lnTo>
                  <a:lnTo>
                    <a:pt x="575779" y="131952"/>
                  </a:lnTo>
                  <a:lnTo>
                    <a:pt x="591223" y="118617"/>
                  </a:lnTo>
                  <a:lnTo>
                    <a:pt x="653973" y="60070"/>
                  </a:lnTo>
                  <a:lnTo>
                    <a:pt x="665949" y="51434"/>
                  </a:lnTo>
                  <a:lnTo>
                    <a:pt x="678332" y="44703"/>
                  </a:lnTo>
                  <a:lnTo>
                    <a:pt x="691515" y="40131"/>
                  </a:lnTo>
                  <a:lnTo>
                    <a:pt x="705929" y="38100"/>
                  </a:lnTo>
                  <a:lnTo>
                    <a:pt x="720547" y="41528"/>
                  </a:lnTo>
                  <a:lnTo>
                    <a:pt x="733679" y="46735"/>
                  </a:lnTo>
                  <a:lnTo>
                    <a:pt x="745337" y="54355"/>
                  </a:lnTo>
                  <a:lnTo>
                    <a:pt x="755573" y="64515"/>
                  </a:lnTo>
                  <a:lnTo>
                    <a:pt x="789343" y="103504"/>
                  </a:lnTo>
                  <a:lnTo>
                    <a:pt x="804214" y="118871"/>
                  </a:lnTo>
                  <a:lnTo>
                    <a:pt x="822312" y="129920"/>
                  </a:lnTo>
                  <a:lnTo>
                    <a:pt x="842543" y="137159"/>
                  </a:lnTo>
                  <a:lnTo>
                    <a:pt x="863828" y="140969"/>
                  </a:lnTo>
                  <a:lnTo>
                    <a:pt x="884821" y="138048"/>
                  </a:lnTo>
                  <a:lnTo>
                    <a:pt x="904938" y="130936"/>
                  </a:lnTo>
                  <a:lnTo>
                    <a:pt x="923429" y="120268"/>
                  </a:lnTo>
                  <a:lnTo>
                    <a:pt x="939571" y="106171"/>
                  </a:lnTo>
                  <a:lnTo>
                    <a:pt x="1017460" y="19050"/>
                  </a:lnTo>
                  <a:lnTo>
                    <a:pt x="992505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9712" y="4696967"/>
              <a:ext cx="310896" cy="310896"/>
            </a:xfrm>
            <a:prstGeom prst="rect">
              <a:avLst/>
            </a:prstGeom>
          </p:spPr>
        </p:pic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995451" y="3875374"/>
            <a:ext cx="4686504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Data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are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available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1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b="1" spc="-5" dirty="0">
                <a:solidFill>
                  <a:srgbClr val="1F3373"/>
                </a:solidFill>
                <a:latin typeface="Trebuchet MS"/>
                <a:cs typeface="Trebuchet MS"/>
              </a:rPr>
              <a:t>Fiscal</a:t>
            </a:r>
            <a:r>
              <a:rPr lang="en-US" sz="1100" b="1" dirty="0">
                <a:solidFill>
                  <a:srgbClr val="1F3373"/>
                </a:solidFill>
                <a:latin typeface="Trebuchet MS"/>
                <a:cs typeface="Trebuchet MS"/>
              </a:rPr>
              <a:t> </a:t>
            </a:r>
            <a:r>
              <a:rPr lang="en-US" sz="1100" b="1" spc="-5" dirty="0">
                <a:solidFill>
                  <a:srgbClr val="1F3373"/>
                </a:solidFill>
                <a:latin typeface="Trebuchet MS"/>
                <a:cs typeface="Trebuchet MS"/>
              </a:rPr>
              <a:t>Year</a:t>
            </a:r>
            <a:r>
              <a:rPr lang="en-US" sz="1100" b="1" dirty="0">
                <a:solidFill>
                  <a:srgbClr val="1F3373"/>
                </a:solidFill>
                <a:latin typeface="Trebuchet MS"/>
                <a:cs typeface="Trebuchet MS"/>
              </a:rPr>
              <a:t> </a:t>
            </a:r>
            <a:r>
              <a:rPr lang="en-US" sz="1100" b="1" spc="-15" dirty="0">
                <a:solidFill>
                  <a:srgbClr val="1F3373"/>
                </a:solidFill>
                <a:latin typeface="Trebuchet MS"/>
                <a:cs typeface="Trebuchet MS"/>
              </a:rPr>
              <a:t>2023 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b="1" spc="-40" dirty="0">
                <a:solidFill>
                  <a:srgbClr val="1F3374"/>
                </a:solidFill>
                <a:latin typeface="Trebuchet MS"/>
                <a:cs typeface="Trebuchet MS"/>
              </a:rPr>
              <a:t>2024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r>
              <a:rPr sz="11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At</a:t>
            </a:r>
            <a:r>
              <a:rPr sz="11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b="1" spc="-40" dirty="0">
                <a:solidFill>
                  <a:srgbClr val="1F3374"/>
                </a:solidFill>
                <a:latin typeface="Trebuchet MS"/>
                <a:cs typeface="Trebuchet MS"/>
              </a:rPr>
              <a:t>Atliq</a:t>
            </a:r>
            <a:r>
              <a:rPr sz="1100" b="1" spc="-13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1F3374"/>
                </a:solidFill>
                <a:latin typeface="Trebuchet MS"/>
                <a:cs typeface="Trebuchet MS"/>
              </a:rPr>
              <a:t>Hardware</a:t>
            </a:r>
            <a:r>
              <a:rPr sz="1100" b="1" spc="-12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fiscal</a:t>
            </a:r>
            <a:endParaRPr lang="en-US" sz="1100" spc="-5" dirty="0">
              <a:solidFill>
                <a:srgbClr val="1F3374"/>
              </a:solidFill>
              <a:latin typeface="Lucida Sans Unicode"/>
              <a:cs typeface="Lucida Sans Unicode"/>
            </a:endParaRPr>
          </a:p>
          <a:p>
            <a:pPr marL="12700" algn="ctr">
              <a:spcBef>
                <a:spcPts val="100"/>
              </a:spcBef>
            </a:pPr>
            <a:r>
              <a:rPr lang="en-US"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year</a:t>
            </a:r>
            <a:r>
              <a:rPr lang="en-US" sz="11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starts</a:t>
            </a:r>
            <a:r>
              <a:rPr lang="en-US"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from </a:t>
            </a:r>
            <a:r>
              <a:rPr lang="en-US"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b="1" spc="-45" dirty="0">
                <a:solidFill>
                  <a:srgbClr val="1F3374"/>
                </a:solidFill>
                <a:latin typeface="Trebuchet MS"/>
                <a:cs typeface="Trebuchet MS"/>
              </a:rPr>
              <a:t>September</a:t>
            </a:r>
            <a:r>
              <a:rPr lang="en-US" sz="1100" b="1" spc="-3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lang="en-US" sz="1650" baseline="2525" dirty="0">
                <a:solidFill>
                  <a:srgbClr val="1F3373"/>
                </a:solidFill>
                <a:latin typeface="Lucida Sans Unicode"/>
                <a:cs typeface="Lucida Sans Unicode"/>
              </a:rPr>
              <a:t>month </a:t>
            </a:r>
            <a:r>
              <a:rPr lang="en-US" sz="1650" spc="-7" baseline="2525" dirty="0">
                <a:solidFill>
                  <a:srgbClr val="1F3373"/>
                </a:solidFill>
                <a:latin typeface="Lucida Sans Unicode"/>
                <a:cs typeface="Lucida Sans Unicode"/>
              </a:rPr>
              <a:t>of</a:t>
            </a:r>
            <a:r>
              <a:rPr lang="en-US" sz="1650" baseline="2525" dirty="0">
                <a:solidFill>
                  <a:srgbClr val="1F3373"/>
                </a:solidFill>
                <a:latin typeface="Lucida Sans Unicode"/>
                <a:cs typeface="Lucida Sans Unicode"/>
              </a:rPr>
              <a:t> </a:t>
            </a:r>
            <a:r>
              <a:rPr lang="en-US" sz="1650" spc="-7" baseline="2525" dirty="0">
                <a:solidFill>
                  <a:srgbClr val="1F3373"/>
                </a:solidFill>
                <a:latin typeface="Lucida Sans Unicode"/>
                <a:cs typeface="Lucida Sans Unicode"/>
              </a:rPr>
              <a:t>calendar</a:t>
            </a:r>
            <a:r>
              <a:rPr lang="en-US" sz="1650" spc="7" baseline="2525" dirty="0">
                <a:solidFill>
                  <a:srgbClr val="1F3373"/>
                </a:solidFill>
                <a:latin typeface="Lucida Sans Unicode"/>
                <a:cs typeface="Lucida Sans Unicode"/>
              </a:rPr>
              <a:t> </a:t>
            </a:r>
            <a:r>
              <a:rPr lang="en-US" sz="1650" spc="-7" baseline="2525" dirty="0">
                <a:solidFill>
                  <a:srgbClr val="1F3373"/>
                </a:solidFill>
                <a:latin typeface="Lucida Sans Unicode"/>
                <a:cs typeface="Lucida Sans Unicode"/>
              </a:rPr>
              <a:t>year.</a:t>
            </a:r>
            <a:endParaRPr lang="en-US" sz="1650" baseline="2525" dirty="0">
              <a:latin typeface="Lucida Sans Unicode"/>
              <a:cs typeface="Lucida Sans Unicode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367" y="0"/>
            <a:ext cx="2211833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/>
              <a:t>Data</a:t>
            </a:r>
            <a:r>
              <a:rPr lang="en-US" spc="-355" dirty="0"/>
              <a:t> </a:t>
            </a:r>
            <a:r>
              <a:rPr spc="-35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0550" y="1212387"/>
            <a:ext cx="2256155" cy="269240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1085"/>
              </a:spcBef>
            </a:pPr>
            <a:r>
              <a:rPr sz="6000" b="1" spc="-730" dirty="0">
                <a:solidFill>
                  <a:srgbClr val="1F3374"/>
                </a:solidFill>
                <a:latin typeface="Tahoma"/>
                <a:cs typeface="Tahoma"/>
              </a:rPr>
              <a:t>04</a:t>
            </a:r>
            <a:endParaRPr sz="6000"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  <a:spcBef>
                <a:spcPts val="810"/>
              </a:spcBef>
            </a:pPr>
            <a:r>
              <a:rPr sz="5000" b="1" spc="-560" dirty="0">
                <a:solidFill>
                  <a:srgbClr val="1F3374"/>
                </a:solidFill>
                <a:latin typeface="Tahoma"/>
                <a:cs typeface="Tahoma"/>
              </a:rPr>
              <a:t>R</a:t>
            </a:r>
            <a:r>
              <a:rPr sz="5000" b="1" spc="-550" dirty="0">
                <a:solidFill>
                  <a:srgbClr val="1F3374"/>
                </a:solidFill>
                <a:latin typeface="Tahoma"/>
                <a:cs typeface="Tahoma"/>
              </a:rPr>
              <a:t>e</a:t>
            </a:r>
            <a:r>
              <a:rPr sz="5000" b="1" spc="-560" dirty="0">
                <a:solidFill>
                  <a:srgbClr val="1F3374"/>
                </a:solidFill>
                <a:latin typeface="Tahoma"/>
                <a:cs typeface="Tahoma"/>
              </a:rPr>
              <a:t>s</a:t>
            </a:r>
            <a:r>
              <a:rPr sz="5000" b="1" spc="-565" dirty="0">
                <a:solidFill>
                  <a:srgbClr val="1F3374"/>
                </a:solidFill>
                <a:latin typeface="Tahoma"/>
                <a:cs typeface="Tahoma"/>
              </a:rPr>
              <a:t>u</a:t>
            </a:r>
            <a:r>
              <a:rPr sz="5000" b="1" spc="-555" dirty="0">
                <a:solidFill>
                  <a:srgbClr val="1F3374"/>
                </a:solidFill>
                <a:latin typeface="Tahoma"/>
                <a:cs typeface="Tahoma"/>
              </a:rPr>
              <a:t>l</a:t>
            </a:r>
            <a:r>
              <a:rPr sz="5000" b="1" spc="-5" dirty="0">
                <a:solidFill>
                  <a:srgbClr val="1F3374"/>
                </a:solidFill>
                <a:latin typeface="Tahoma"/>
                <a:cs typeface="Tahoma"/>
              </a:rPr>
              <a:t>t</a:t>
            </a:r>
            <a:r>
              <a:rPr sz="5000" b="1" spc="-994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5000" b="1" spc="-5" dirty="0">
                <a:solidFill>
                  <a:srgbClr val="1F3374"/>
                </a:solidFill>
                <a:latin typeface="Tahoma"/>
                <a:cs typeface="Tahoma"/>
              </a:rPr>
              <a:t>&amp;  </a:t>
            </a:r>
            <a:r>
              <a:rPr sz="5000" b="1" spc="-535" dirty="0">
                <a:solidFill>
                  <a:srgbClr val="1F3374"/>
                </a:solidFill>
                <a:latin typeface="Tahoma"/>
                <a:cs typeface="Tahoma"/>
              </a:rPr>
              <a:t>Insights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65903" y="1258823"/>
            <a:ext cx="3432175" cy="3749040"/>
            <a:chOff x="4565903" y="1258823"/>
            <a:chExt cx="3432175" cy="3749040"/>
          </a:xfrm>
        </p:grpSpPr>
        <p:sp>
          <p:nvSpPr>
            <p:cNvPr id="4" name="object 4"/>
            <p:cNvSpPr/>
            <p:nvPr/>
          </p:nvSpPr>
          <p:spPr>
            <a:xfrm>
              <a:off x="4565903" y="1258823"/>
              <a:ext cx="3432175" cy="2499360"/>
            </a:xfrm>
            <a:custGeom>
              <a:avLst/>
              <a:gdLst/>
              <a:ahLst/>
              <a:cxnLst/>
              <a:rect l="l" t="t" r="r" b="b"/>
              <a:pathLst>
                <a:path w="3432175" h="2499360">
                  <a:moveTo>
                    <a:pt x="3367786" y="0"/>
                  </a:moveTo>
                  <a:lnTo>
                    <a:pt x="64135" y="0"/>
                  </a:lnTo>
                  <a:lnTo>
                    <a:pt x="38988" y="4317"/>
                  </a:lnTo>
                  <a:lnTo>
                    <a:pt x="18669" y="16128"/>
                  </a:lnTo>
                  <a:lnTo>
                    <a:pt x="4953" y="33782"/>
                  </a:lnTo>
                  <a:lnTo>
                    <a:pt x="0" y="55372"/>
                  </a:lnTo>
                  <a:lnTo>
                    <a:pt x="0" y="2113153"/>
                  </a:lnTo>
                  <a:lnTo>
                    <a:pt x="4953" y="2134362"/>
                  </a:lnTo>
                  <a:lnTo>
                    <a:pt x="18669" y="2151761"/>
                  </a:lnTo>
                  <a:lnTo>
                    <a:pt x="38988" y="2163572"/>
                  </a:lnTo>
                  <a:lnTo>
                    <a:pt x="64135" y="2167763"/>
                  </a:lnTo>
                  <a:lnTo>
                    <a:pt x="1383411" y="2167763"/>
                  </a:lnTo>
                  <a:lnTo>
                    <a:pt x="1330325" y="2385949"/>
                  </a:lnTo>
                  <a:lnTo>
                    <a:pt x="1269873" y="2385949"/>
                  </a:lnTo>
                  <a:lnTo>
                    <a:pt x="1247775" y="2390394"/>
                  </a:lnTo>
                  <a:lnTo>
                    <a:pt x="1229741" y="2402713"/>
                  </a:lnTo>
                  <a:lnTo>
                    <a:pt x="1217549" y="2420747"/>
                  </a:lnTo>
                  <a:lnTo>
                    <a:pt x="1213104" y="2442845"/>
                  </a:lnTo>
                  <a:lnTo>
                    <a:pt x="1217549" y="2464435"/>
                  </a:lnTo>
                  <a:lnTo>
                    <a:pt x="1229741" y="2482215"/>
                  </a:lnTo>
                  <a:lnTo>
                    <a:pt x="1247775" y="2494407"/>
                  </a:lnTo>
                  <a:lnTo>
                    <a:pt x="1269873" y="2498852"/>
                  </a:lnTo>
                  <a:lnTo>
                    <a:pt x="2161286" y="2498852"/>
                  </a:lnTo>
                  <a:lnTo>
                    <a:pt x="2183256" y="2494407"/>
                  </a:lnTo>
                  <a:lnTo>
                    <a:pt x="2201037" y="2482215"/>
                  </a:lnTo>
                  <a:lnTo>
                    <a:pt x="2212975" y="2464435"/>
                  </a:lnTo>
                  <a:lnTo>
                    <a:pt x="2217293" y="2442845"/>
                  </a:lnTo>
                  <a:lnTo>
                    <a:pt x="2212975" y="2420747"/>
                  </a:lnTo>
                  <a:lnTo>
                    <a:pt x="2201037" y="2402713"/>
                  </a:lnTo>
                  <a:lnTo>
                    <a:pt x="2183256" y="2390394"/>
                  </a:lnTo>
                  <a:lnTo>
                    <a:pt x="2161286" y="2385949"/>
                  </a:lnTo>
                  <a:lnTo>
                    <a:pt x="2101215" y="2385949"/>
                  </a:lnTo>
                  <a:lnTo>
                    <a:pt x="2047748" y="2167763"/>
                  </a:lnTo>
                  <a:lnTo>
                    <a:pt x="3367786" y="2167763"/>
                  </a:lnTo>
                  <a:lnTo>
                    <a:pt x="3392804" y="2163572"/>
                  </a:lnTo>
                  <a:lnTo>
                    <a:pt x="3413252" y="2151761"/>
                  </a:lnTo>
                  <a:lnTo>
                    <a:pt x="3426968" y="2134362"/>
                  </a:lnTo>
                  <a:lnTo>
                    <a:pt x="3431921" y="2113153"/>
                  </a:lnTo>
                  <a:lnTo>
                    <a:pt x="3431921" y="55372"/>
                  </a:lnTo>
                  <a:lnTo>
                    <a:pt x="3426968" y="33782"/>
                  </a:lnTo>
                  <a:lnTo>
                    <a:pt x="3413252" y="16128"/>
                  </a:lnTo>
                  <a:lnTo>
                    <a:pt x="3392804" y="4317"/>
                  </a:lnTo>
                  <a:lnTo>
                    <a:pt x="3367786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7343" y="1353311"/>
              <a:ext cx="3249168" cy="1981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60390" y="3459479"/>
              <a:ext cx="1054735" cy="176530"/>
            </a:xfrm>
            <a:custGeom>
              <a:avLst/>
              <a:gdLst/>
              <a:ahLst/>
              <a:cxnLst/>
              <a:rect l="l" t="t" r="r" b="b"/>
              <a:pathLst>
                <a:path w="1054735" h="176529">
                  <a:moveTo>
                    <a:pt x="0" y="0"/>
                  </a:moveTo>
                  <a:lnTo>
                    <a:pt x="64388" y="120396"/>
                  </a:lnTo>
                  <a:lnTo>
                    <a:pt x="101346" y="147447"/>
                  </a:lnTo>
                  <a:lnTo>
                    <a:pt x="144272" y="156464"/>
                  </a:lnTo>
                  <a:lnTo>
                    <a:pt x="161671" y="154940"/>
                  </a:lnTo>
                  <a:lnTo>
                    <a:pt x="178816" y="150749"/>
                  </a:lnTo>
                  <a:lnTo>
                    <a:pt x="195072" y="143510"/>
                  </a:lnTo>
                  <a:lnTo>
                    <a:pt x="210185" y="133477"/>
                  </a:lnTo>
                  <a:lnTo>
                    <a:pt x="291464" y="60198"/>
                  </a:lnTo>
                  <a:lnTo>
                    <a:pt x="302513" y="52070"/>
                  </a:lnTo>
                  <a:lnTo>
                    <a:pt x="315468" y="46736"/>
                  </a:lnTo>
                  <a:lnTo>
                    <a:pt x="329311" y="43942"/>
                  </a:lnTo>
                  <a:lnTo>
                    <a:pt x="342900" y="43053"/>
                  </a:lnTo>
                  <a:lnTo>
                    <a:pt x="358139" y="44704"/>
                  </a:lnTo>
                  <a:lnTo>
                    <a:pt x="371856" y="49530"/>
                  </a:lnTo>
                  <a:lnTo>
                    <a:pt x="383794" y="57531"/>
                  </a:lnTo>
                  <a:lnTo>
                    <a:pt x="394335" y="68961"/>
                  </a:lnTo>
                  <a:lnTo>
                    <a:pt x="449961" y="133477"/>
                  </a:lnTo>
                  <a:lnTo>
                    <a:pt x="466725" y="147955"/>
                  </a:lnTo>
                  <a:lnTo>
                    <a:pt x="484759" y="159258"/>
                  </a:lnTo>
                  <a:lnTo>
                    <a:pt x="503682" y="167386"/>
                  </a:lnTo>
                  <a:lnTo>
                    <a:pt x="522859" y="172212"/>
                  </a:lnTo>
                  <a:lnTo>
                    <a:pt x="544576" y="170434"/>
                  </a:lnTo>
                  <a:lnTo>
                    <a:pt x="564642" y="165227"/>
                  </a:lnTo>
                  <a:lnTo>
                    <a:pt x="583057" y="155829"/>
                  </a:lnTo>
                  <a:lnTo>
                    <a:pt x="599948" y="142113"/>
                  </a:lnTo>
                  <a:lnTo>
                    <a:pt x="668528" y="81915"/>
                  </a:lnTo>
                  <a:lnTo>
                    <a:pt x="681482" y="73025"/>
                  </a:lnTo>
                  <a:lnTo>
                    <a:pt x="694817" y="66167"/>
                  </a:lnTo>
                  <a:lnTo>
                    <a:pt x="709041" y="61722"/>
                  </a:lnTo>
                  <a:lnTo>
                    <a:pt x="724281" y="60198"/>
                  </a:lnTo>
                  <a:lnTo>
                    <a:pt x="739648" y="64389"/>
                  </a:lnTo>
                  <a:lnTo>
                    <a:pt x="753363" y="70612"/>
                  </a:lnTo>
                  <a:lnTo>
                    <a:pt x="765301" y="79121"/>
                  </a:lnTo>
                  <a:lnTo>
                    <a:pt x="775716" y="90424"/>
                  </a:lnTo>
                  <a:lnTo>
                    <a:pt x="809879" y="133477"/>
                  </a:lnTo>
                  <a:lnTo>
                    <a:pt x="824992" y="150495"/>
                  </a:lnTo>
                  <a:lnTo>
                    <a:pt x="843788" y="163068"/>
                  </a:lnTo>
                  <a:lnTo>
                    <a:pt x="864870" y="171577"/>
                  </a:lnTo>
                  <a:lnTo>
                    <a:pt x="887222" y="176530"/>
                  </a:lnTo>
                  <a:lnTo>
                    <a:pt x="909574" y="174117"/>
                  </a:lnTo>
                  <a:lnTo>
                    <a:pt x="931037" y="167386"/>
                  </a:lnTo>
                  <a:lnTo>
                    <a:pt x="951103" y="156591"/>
                  </a:lnTo>
                  <a:lnTo>
                    <a:pt x="968629" y="142113"/>
                  </a:lnTo>
                  <a:lnTo>
                    <a:pt x="1054354" y="51689"/>
                  </a:lnTo>
                  <a:lnTo>
                    <a:pt x="1028700" y="30099"/>
                  </a:lnTo>
                  <a:lnTo>
                    <a:pt x="942848" y="120396"/>
                  </a:lnTo>
                  <a:lnTo>
                    <a:pt x="931672" y="131191"/>
                  </a:lnTo>
                  <a:lnTo>
                    <a:pt x="918210" y="137795"/>
                  </a:lnTo>
                  <a:lnTo>
                    <a:pt x="903097" y="141097"/>
                  </a:lnTo>
                  <a:lnTo>
                    <a:pt x="887222" y="142113"/>
                  </a:lnTo>
                  <a:lnTo>
                    <a:pt x="871982" y="140462"/>
                  </a:lnTo>
                  <a:lnTo>
                    <a:pt x="858266" y="135636"/>
                  </a:lnTo>
                  <a:lnTo>
                    <a:pt x="846201" y="127508"/>
                  </a:lnTo>
                  <a:lnTo>
                    <a:pt x="835787" y="116205"/>
                  </a:lnTo>
                  <a:lnTo>
                    <a:pt x="797051" y="68961"/>
                  </a:lnTo>
                  <a:lnTo>
                    <a:pt x="782701" y="54356"/>
                  </a:lnTo>
                  <a:lnTo>
                    <a:pt x="765556" y="43053"/>
                  </a:lnTo>
                  <a:lnTo>
                    <a:pt x="745998" y="34925"/>
                  </a:lnTo>
                  <a:lnTo>
                    <a:pt x="724281" y="30099"/>
                  </a:lnTo>
                  <a:lnTo>
                    <a:pt x="704469" y="31750"/>
                  </a:lnTo>
                  <a:lnTo>
                    <a:pt x="684149" y="36576"/>
                  </a:lnTo>
                  <a:lnTo>
                    <a:pt x="664591" y="44577"/>
                  </a:lnTo>
                  <a:lnTo>
                    <a:pt x="647064" y="55880"/>
                  </a:lnTo>
                  <a:lnTo>
                    <a:pt x="578612" y="120396"/>
                  </a:lnTo>
                  <a:lnTo>
                    <a:pt x="568071" y="127889"/>
                  </a:lnTo>
                  <a:lnTo>
                    <a:pt x="557403" y="133731"/>
                  </a:lnTo>
                  <a:lnTo>
                    <a:pt x="546862" y="137541"/>
                  </a:lnTo>
                  <a:lnTo>
                    <a:pt x="536321" y="138811"/>
                  </a:lnTo>
                  <a:lnTo>
                    <a:pt x="533273" y="138811"/>
                  </a:lnTo>
                  <a:lnTo>
                    <a:pt x="527050" y="137795"/>
                  </a:lnTo>
                  <a:lnTo>
                    <a:pt x="511810" y="136271"/>
                  </a:lnTo>
                  <a:lnTo>
                    <a:pt x="498221" y="131826"/>
                  </a:lnTo>
                  <a:lnTo>
                    <a:pt x="486283" y="124968"/>
                  </a:lnTo>
                  <a:lnTo>
                    <a:pt x="475869" y="116205"/>
                  </a:lnTo>
                  <a:lnTo>
                    <a:pt x="415798" y="47244"/>
                  </a:lnTo>
                  <a:lnTo>
                    <a:pt x="401447" y="32893"/>
                  </a:lnTo>
                  <a:lnTo>
                    <a:pt x="384683" y="22098"/>
                  </a:lnTo>
                  <a:lnTo>
                    <a:pt x="366395" y="15240"/>
                  </a:lnTo>
                  <a:lnTo>
                    <a:pt x="337312" y="11811"/>
                  </a:lnTo>
                  <a:lnTo>
                    <a:pt x="332486" y="11811"/>
                  </a:lnTo>
                  <a:lnTo>
                    <a:pt x="315213" y="13462"/>
                  </a:lnTo>
                  <a:lnTo>
                    <a:pt x="298958" y="18542"/>
                  </a:lnTo>
                  <a:lnTo>
                    <a:pt x="283972" y="26924"/>
                  </a:lnTo>
                  <a:lnTo>
                    <a:pt x="188468" y="107569"/>
                  </a:lnTo>
                  <a:lnTo>
                    <a:pt x="178181" y="115189"/>
                  </a:lnTo>
                  <a:lnTo>
                    <a:pt x="167132" y="120396"/>
                  </a:lnTo>
                  <a:lnTo>
                    <a:pt x="155575" y="123571"/>
                  </a:lnTo>
                  <a:lnTo>
                    <a:pt x="143763" y="124587"/>
                  </a:lnTo>
                  <a:lnTo>
                    <a:pt x="129032" y="123063"/>
                  </a:lnTo>
                  <a:lnTo>
                    <a:pt x="114935" y="118110"/>
                  </a:lnTo>
                  <a:lnTo>
                    <a:pt x="101726" y="110109"/>
                  </a:lnTo>
                  <a:lnTo>
                    <a:pt x="90043" y="99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6663" y="4696967"/>
              <a:ext cx="310896" cy="3108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24" name="object 24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04970" y="76022"/>
            <a:ext cx="1977771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Request</a:t>
            </a:r>
            <a:r>
              <a:rPr lang="en-US" spc="-265" dirty="0"/>
              <a:t> </a:t>
            </a:r>
            <a:r>
              <a:rPr spc="-265" dirty="0"/>
              <a:t>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09676" y="774573"/>
            <a:ext cx="76701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Provide</a:t>
            </a:r>
            <a:r>
              <a:rPr sz="1400" spc="-2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list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markets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which</a:t>
            </a:r>
            <a:r>
              <a:rPr sz="1400" spc="-2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customer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45" dirty="0">
                <a:solidFill>
                  <a:srgbClr val="1F3374"/>
                </a:solidFill>
                <a:latin typeface="Trebuchet MS"/>
                <a:cs typeface="Trebuchet MS"/>
              </a:rPr>
              <a:t>Atliq</a:t>
            </a:r>
            <a:r>
              <a:rPr sz="1400" b="1" spc="-17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1F3374"/>
                </a:solidFill>
                <a:latin typeface="Trebuchet MS"/>
                <a:cs typeface="Trebuchet MS"/>
              </a:rPr>
              <a:t>Exclusive</a:t>
            </a:r>
            <a:r>
              <a:rPr sz="1400" b="1" spc="-18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operates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its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business</a:t>
            </a:r>
            <a:r>
              <a:rPr sz="1400" spc="-2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40" dirty="0">
                <a:solidFill>
                  <a:srgbClr val="1F3374"/>
                </a:solidFill>
                <a:latin typeface="Trebuchet MS"/>
                <a:cs typeface="Trebuchet MS"/>
              </a:rPr>
              <a:t>APAC</a:t>
            </a:r>
            <a:r>
              <a:rPr sz="1400" b="1" spc="-16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region.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167" y="1182623"/>
            <a:ext cx="1682495" cy="188976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5535" y="1182623"/>
            <a:ext cx="5650992" cy="325221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89254" y="3026754"/>
            <a:ext cx="2070735" cy="14751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095"/>
              </a:spcBef>
            </a:pPr>
            <a:r>
              <a:rPr sz="1600" b="1" spc="-65" dirty="0">
                <a:solidFill>
                  <a:srgbClr val="1F3374"/>
                </a:solidFill>
                <a:latin typeface="Tahoma"/>
                <a:cs typeface="Tahoma"/>
              </a:rPr>
              <a:t>Insight</a:t>
            </a:r>
            <a:endParaRPr sz="1600">
              <a:latin typeface="Tahoma"/>
              <a:cs typeface="Tahoma"/>
            </a:endParaRPr>
          </a:p>
          <a:p>
            <a:pPr marL="182880" indent="-170815">
              <a:lnSpc>
                <a:spcPct val="100000"/>
              </a:lnSpc>
              <a:spcBef>
                <a:spcPts val="1150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B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rk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enc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endParaRPr sz="1100">
              <a:latin typeface="Lucida Sans Unicode"/>
              <a:cs typeface="Lucida Sans Unicode"/>
            </a:endParaRPr>
          </a:p>
          <a:p>
            <a:pPr marL="182880" indent="-170815">
              <a:lnSpc>
                <a:spcPct val="100000"/>
              </a:lnSpc>
              <a:spcBef>
                <a:spcPts val="170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pp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un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iti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endParaRPr sz="1100">
              <a:latin typeface="Lucida Sans Unicode"/>
              <a:cs typeface="Lucida Sans Unicode"/>
            </a:endParaRPr>
          </a:p>
          <a:p>
            <a:pPr marL="186055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Markets</a:t>
            </a:r>
            <a:endParaRPr sz="1100">
              <a:latin typeface="Lucida Sans Unicode"/>
              <a:cs typeface="Lucida Sans Unicode"/>
            </a:endParaRPr>
          </a:p>
          <a:p>
            <a:pPr marL="186055" marR="200660" indent="-173990">
              <a:lnSpc>
                <a:spcPct val="114500"/>
              </a:lnSpc>
              <a:spcBef>
                <a:spcPts val="5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ot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en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ti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rk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-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ec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c  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Strategies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6112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154279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3" y="200774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3" y="24742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3" y="2939160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5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391" y="2939160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>
                <a:moveTo>
                  <a:pt x="0" y="0"/>
                </a:moveTo>
                <a:lnTo>
                  <a:pt x="562813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1783" y="3404108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4">
                <a:moveTo>
                  <a:pt x="0" y="0"/>
                </a:moveTo>
                <a:lnTo>
                  <a:pt x="93116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7391" y="3404108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>
                <a:moveTo>
                  <a:pt x="0" y="0"/>
                </a:moveTo>
                <a:lnTo>
                  <a:pt x="562813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" y="3404108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29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1783" y="3870705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4">
                <a:moveTo>
                  <a:pt x="0" y="0"/>
                </a:moveTo>
                <a:lnTo>
                  <a:pt x="93116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7391" y="3870705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>
                <a:moveTo>
                  <a:pt x="0" y="0"/>
                </a:moveTo>
                <a:lnTo>
                  <a:pt x="562813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3" y="3870705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29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523" y="393318"/>
            <a:ext cx="9144000" cy="4751705"/>
            <a:chOff x="1523" y="393318"/>
            <a:chExt cx="9144000" cy="4751705"/>
          </a:xfrm>
        </p:grpSpPr>
        <p:sp>
          <p:nvSpPr>
            <p:cNvPr id="19" name="object 19"/>
            <p:cNvSpPr/>
            <p:nvPr/>
          </p:nvSpPr>
          <p:spPr>
            <a:xfrm>
              <a:off x="1523" y="480212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04" y="393318"/>
              <a:ext cx="9525" cy="4751705"/>
            </a:xfrm>
            <a:custGeom>
              <a:avLst/>
              <a:gdLst/>
              <a:ahLst/>
              <a:cxnLst/>
              <a:rect l="l" t="t" r="r" b="b"/>
              <a:pathLst>
                <a:path w="9525" h="4751705">
                  <a:moveTo>
                    <a:pt x="9525" y="0"/>
                  </a:moveTo>
                  <a:lnTo>
                    <a:pt x="0" y="0"/>
                  </a:lnTo>
                  <a:lnTo>
                    <a:pt x="0" y="4751705"/>
                  </a:lnTo>
                  <a:lnTo>
                    <a:pt x="9525" y="475170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2558" y="4041317"/>
            <a:ext cx="9525" cy="1104265"/>
          </a:xfrm>
          <a:custGeom>
            <a:avLst/>
            <a:gdLst/>
            <a:ahLst/>
            <a:cxnLst/>
            <a:rect l="l" t="t" r="r" b="b"/>
            <a:pathLst>
              <a:path w="9525" h="1104264">
                <a:moveTo>
                  <a:pt x="9525" y="0"/>
                </a:moveTo>
                <a:lnTo>
                  <a:pt x="0" y="0"/>
                </a:lnTo>
                <a:lnTo>
                  <a:pt x="0" y="1103706"/>
                </a:lnTo>
                <a:lnTo>
                  <a:pt x="9525" y="1103706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32558" y="0"/>
            <a:ext cx="9525" cy="3131185"/>
          </a:xfrm>
          <a:custGeom>
            <a:avLst/>
            <a:gdLst/>
            <a:ahLst/>
            <a:cxnLst/>
            <a:rect l="l" t="t" r="r" b="b"/>
            <a:pathLst>
              <a:path w="9525" h="3131185">
                <a:moveTo>
                  <a:pt x="9525" y="0"/>
                </a:moveTo>
                <a:lnTo>
                  <a:pt x="0" y="0"/>
                </a:lnTo>
                <a:lnTo>
                  <a:pt x="0" y="3131185"/>
                </a:lnTo>
                <a:lnTo>
                  <a:pt x="9525" y="313118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8670" y="4041317"/>
            <a:ext cx="9525" cy="1104265"/>
          </a:xfrm>
          <a:custGeom>
            <a:avLst/>
            <a:gdLst/>
            <a:ahLst/>
            <a:cxnLst/>
            <a:rect l="l" t="t" r="r" b="b"/>
            <a:pathLst>
              <a:path w="9525" h="1104264">
                <a:moveTo>
                  <a:pt x="9525" y="0"/>
                </a:moveTo>
                <a:lnTo>
                  <a:pt x="0" y="0"/>
                </a:lnTo>
                <a:lnTo>
                  <a:pt x="0" y="1103706"/>
                </a:lnTo>
                <a:lnTo>
                  <a:pt x="9525" y="1103706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28670" y="0"/>
            <a:ext cx="9525" cy="2802255"/>
          </a:xfrm>
          <a:custGeom>
            <a:avLst/>
            <a:gdLst/>
            <a:ahLst/>
            <a:cxnLst/>
            <a:rect l="l" t="t" r="r" b="b"/>
            <a:pathLst>
              <a:path w="9525" h="2802255">
                <a:moveTo>
                  <a:pt x="9525" y="0"/>
                </a:moveTo>
                <a:lnTo>
                  <a:pt x="0" y="0"/>
                </a:lnTo>
                <a:lnTo>
                  <a:pt x="0" y="2802001"/>
                </a:lnTo>
                <a:lnTo>
                  <a:pt x="9525" y="280200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44" name="object 44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665346" y="76022"/>
            <a:ext cx="2226566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Request</a:t>
            </a:r>
            <a:r>
              <a:rPr lang="en-US" spc="-265" dirty="0"/>
              <a:t> </a:t>
            </a:r>
            <a:r>
              <a:rPr spc="-265" dirty="0"/>
              <a:t>2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990089" y="762761"/>
            <a:ext cx="51460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What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is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percentage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unique</a:t>
            </a:r>
            <a:r>
              <a:rPr sz="1400" spc="-25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increase</a:t>
            </a:r>
            <a:r>
              <a:rPr sz="14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45" dirty="0">
                <a:solidFill>
                  <a:srgbClr val="1F3374"/>
                </a:solidFill>
                <a:latin typeface="Trebuchet MS"/>
                <a:cs typeface="Trebuchet MS"/>
              </a:rPr>
              <a:t>2024</a:t>
            </a:r>
            <a:r>
              <a:rPr sz="1400" b="1" spc="-8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vs.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5" dirty="0">
                <a:solidFill>
                  <a:srgbClr val="1F3374"/>
                </a:solidFill>
                <a:latin typeface="Trebuchet MS"/>
                <a:cs typeface="Trebuchet MS"/>
              </a:rPr>
              <a:t>2023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?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59040" y="4136140"/>
            <a:ext cx="429895" cy="125095"/>
          </a:xfrm>
          <a:custGeom>
            <a:avLst/>
            <a:gdLst/>
            <a:ahLst/>
            <a:cxnLst/>
            <a:rect l="l" t="t" r="r" b="b"/>
            <a:pathLst>
              <a:path w="429895" h="125095">
                <a:moveTo>
                  <a:pt x="429386" y="0"/>
                </a:moveTo>
                <a:lnTo>
                  <a:pt x="0" y="0"/>
                </a:lnTo>
                <a:lnTo>
                  <a:pt x="0" y="124581"/>
                </a:lnTo>
                <a:lnTo>
                  <a:pt x="429386" y="124581"/>
                </a:lnTo>
                <a:lnTo>
                  <a:pt x="429386" y="0"/>
                </a:lnTo>
                <a:close/>
              </a:path>
            </a:pathLst>
          </a:custGeom>
          <a:solidFill>
            <a:srgbClr val="D6E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1106233" y="2801111"/>
            <a:ext cx="2884170" cy="1283970"/>
            <a:chOff x="1106233" y="2801111"/>
            <a:chExt cx="2884170" cy="1283970"/>
          </a:xfrm>
        </p:grpSpPr>
        <p:sp>
          <p:nvSpPr>
            <p:cNvPr id="53" name="object 53"/>
            <p:cNvSpPr/>
            <p:nvPr/>
          </p:nvSpPr>
          <p:spPr>
            <a:xfrm>
              <a:off x="1575816" y="2801111"/>
              <a:ext cx="1941830" cy="1240155"/>
            </a:xfrm>
            <a:custGeom>
              <a:avLst/>
              <a:gdLst/>
              <a:ahLst/>
              <a:cxnLst/>
              <a:rect l="l" t="t" r="r" b="b"/>
              <a:pathLst>
                <a:path w="1941829" h="1240154">
                  <a:moveTo>
                    <a:pt x="505904" y="329450"/>
                  </a:moveTo>
                  <a:lnTo>
                    <a:pt x="0" y="329450"/>
                  </a:lnTo>
                  <a:lnTo>
                    <a:pt x="0" y="1240028"/>
                  </a:lnTo>
                  <a:lnTo>
                    <a:pt x="505904" y="1240028"/>
                  </a:lnTo>
                  <a:lnTo>
                    <a:pt x="505904" y="329450"/>
                  </a:lnTo>
                  <a:close/>
                </a:path>
                <a:path w="1941829" h="1240154">
                  <a:moveTo>
                    <a:pt x="1941385" y="0"/>
                  </a:moveTo>
                  <a:lnTo>
                    <a:pt x="1437005" y="0"/>
                  </a:lnTo>
                  <a:lnTo>
                    <a:pt x="1437005" y="1240028"/>
                  </a:lnTo>
                  <a:lnTo>
                    <a:pt x="1941385" y="1240028"/>
                  </a:lnTo>
                  <a:lnTo>
                    <a:pt x="1941385" y="0"/>
                  </a:lnTo>
                  <a:close/>
                </a:path>
              </a:pathLst>
            </a:custGeom>
            <a:solidFill>
              <a:srgbClr val="001F5F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0996" y="4040123"/>
              <a:ext cx="2874645" cy="40005"/>
            </a:xfrm>
            <a:custGeom>
              <a:avLst/>
              <a:gdLst/>
              <a:ahLst/>
              <a:cxnLst/>
              <a:rect l="l" t="t" r="r" b="b"/>
              <a:pathLst>
                <a:path w="2874645" h="40004">
                  <a:moveTo>
                    <a:pt x="0" y="0"/>
                  </a:moveTo>
                  <a:lnTo>
                    <a:pt x="2874264" y="0"/>
                  </a:lnTo>
                </a:path>
                <a:path w="2874645" h="40004">
                  <a:moveTo>
                    <a:pt x="718185" y="0"/>
                  </a:moveTo>
                  <a:lnTo>
                    <a:pt x="718185" y="30111"/>
                  </a:lnTo>
                </a:path>
                <a:path w="2874645" h="40004">
                  <a:moveTo>
                    <a:pt x="2156079" y="0"/>
                  </a:moveTo>
                  <a:lnTo>
                    <a:pt x="2156079" y="30111"/>
                  </a:lnTo>
                </a:path>
                <a:path w="2874645" h="40004">
                  <a:moveTo>
                    <a:pt x="2874264" y="0"/>
                  </a:moveTo>
                  <a:lnTo>
                    <a:pt x="2874264" y="30111"/>
                  </a:lnTo>
                </a:path>
                <a:path w="2874645" h="40004">
                  <a:moveTo>
                    <a:pt x="0" y="0"/>
                  </a:moveTo>
                  <a:lnTo>
                    <a:pt x="0" y="39624"/>
                  </a:lnTo>
                </a:path>
                <a:path w="2874645" h="40004">
                  <a:moveTo>
                    <a:pt x="1436370" y="0"/>
                  </a:moveTo>
                  <a:lnTo>
                    <a:pt x="1436370" y="39624"/>
                  </a:lnTo>
                </a:path>
                <a:path w="2874645" h="40004">
                  <a:moveTo>
                    <a:pt x="2874264" y="0"/>
                  </a:moveTo>
                  <a:lnTo>
                    <a:pt x="2874264" y="39624"/>
                  </a:lnTo>
                </a:path>
              </a:pathLst>
            </a:custGeom>
            <a:ln w="9144">
              <a:solidFill>
                <a:srgbClr val="D2DB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673479" y="4092041"/>
            <a:ext cx="2940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35" dirty="0">
                <a:solidFill>
                  <a:srgbClr val="1F3374"/>
                </a:solidFill>
                <a:latin typeface="Arial"/>
                <a:cs typeface="Arial"/>
              </a:rPr>
              <a:t>2020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10864" y="4092041"/>
            <a:ext cx="2940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35" dirty="0">
                <a:solidFill>
                  <a:srgbClr val="1F3374"/>
                </a:solidFill>
                <a:latin typeface="Arial"/>
                <a:cs typeface="Arial"/>
              </a:rPr>
              <a:t>2021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33016" y="2337837"/>
            <a:ext cx="57785" cy="60960"/>
          </a:xfrm>
          <a:custGeom>
            <a:avLst/>
            <a:gdLst/>
            <a:ahLst/>
            <a:cxnLst/>
            <a:rect l="l" t="t" r="r" b="b"/>
            <a:pathLst>
              <a:path w="57785" h="60960">
                <a:moveTo>
                  <a:pt x="57409" y="0"/>
                </a:moveTo>
                <a:lnTo>
                  <a:pt x="0" y="0"/>
                </a:lnTo>
                <a:lnTo>
                  <a:pt x="0" y="60430"/>
                </a:lnTo>
                <a:lnTo>
                  <a:pt x="57409" y="60430"/>
                </a:lnTo>
                <a:lnTo>
                  <a:pt x="57409" y="0"/>
                </a:lnTo>
                <a:close/>
              </a:path>
            </a:pathLst>
          </a:custGeom>
          <a:solidFill>
            <a:srgbClr val="001F5F">
              <a:alpha val="8784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101342" y="2273935"/>
            <a:ext cx="814069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P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r</a:t>
            </a: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odu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ct</a:t>
            </a:r>
            <a:r>
              <a:rPr sz="900" b="1" spc="-7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Coun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101595" y="2795016"/>
            <a:ext cx="905510" cy="347980"/>
            <a:chOff x="2101595" y="2795016"/>
            <a:chExt cx="905510" cy="347980"/>
          </a:xfrm>
        </p:grpSpPr>
        <p:sp>
          <p:nvSpPr>
            <p:cNvPr id="60" name="object 60"/>
            <p:cNvSpPr/>
            <p:nvPr/>
          </p:nvSpPr>
          <p:spPr>
            <a:xfrm>
              <a:off x="2101595" y="3137916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10">
                  <a:moveTo>
                    <a:pt x="0" y="0"/>
                  </a:moveTo>
                  <a:lnTo>
                    <a:pt x="905129" y="0"/>
                  </a:lnTo>
                </a:path>
              </a:pathLst>
            </a:custGeom>
            <a:ln w="9144">
              <a:solidFill>
                <a:srgbClr val="EE53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78251" y="2799588"/>
              <a:ext cx="76200" cy="316865"/>
            </a:xfrm>
            <a:custGeom>
              <a:avLst/>
              <a:gdLst/>
              <a:ahLst/>
              <a:cxnLst/>
              <a:rect l="l" t="t" r="r" b="b"/>
              <a:pathLst>
                <a:path w="76200" h="316864">
                  <a:moveTo>
                    <a:pt x="76200" y="316484"/>
                  </a:moveTo>
                  <a:lnTo>
                    <a:pt x="61341" y="315975"/>
                  </a:lnTo>
                  <a:lnTo>
                    <a:pt x="49275" y="314706"/>
                  </a:lnTo>
                  <a:lnTo>
                    <a:pt x="41148" y="312674"/>
                  </a:lnTo>
                  <a:lnTo>
                    <a:pt x="38100" y="310134"/>
                  </a:lnTo>
                  <a:lnTo>
                    <a:pt x="38100" y="164592"/>
                  </a:lnTo>
                  <a:lnTo>
                    <a:pt x="35052" y="162052"/>
                  </a:lnTo>
                  <a:lnTo>
                    <a:pt x="26924" y="160019"/>
                  </a:lnTo>
                  <a:lnTo>
                    <a:pt x="14859" y="158750"/>
                  </a:lnTo>
                  <a:lnTo>
                    <a:pt x="0" y="158242"/>
                  </a:lnTo>
                  <a:lnTo>
                    <a:pt x="14859" y="157734"/>
                  </a:lnTo>
                  <a:lnTo>
                    <a:pt x="26924" y="156463"/>
                  </a:lnTo>
                  <a:lnTo>
                    <a:pt x="35052" y="154431"/>
                  </a:lnTo>
                  <a:lnTo>
                    <a:pt x="38100" y="151892"/>
                  </a:lnTo>
                  <a:lnTo>
                    <a:pt x="38100" y="6350"/>
                  </a:lnTo>
                  <a:lnTo>
                    <a:pt x="41148" y="3810"/>
                  </a:lnTo>
                  <a:lnTo>
                    <a:pt x="49275" y="1778"/>
                  </a:lnTo>
                  <a:lnTo>
                    <a:pt x="61341" y="508"/>
                  </a:lnTo>
                  <a:lnTo>
                    <a:pt x="76200" y="0"/>
                  </a:lnTo>
                </a:path>
              </a:pathLst>
            </a:custGeom>
            <a:ln w="9144">
              <a:solidFill>
                <a:srgbClr val="1C2F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2" name="object 6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6664" y="4700015"/>
            <a:ext cx="310896" cy="307848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2162936" y="2845053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solidFill>
                  <a:srgbClr val="732969"/>
                </a:solidFill>
                <a:latin typeface="Trebuchet MS"/>
                <a:cs typeface="Trebuchet MS"/>
              </a:rPr>
              <a:t>36</a:t>
            </a:r>
            <a:r>
              <a:rPr sz="1200" b="1" spc="-85" dirty="0">
                <a:solidFill>
                  <a:srgbClr val="732969"/>
                </a:solidFill>
                <a:latin typeface="Trebuchet MS"/>
                <a:cs typeface="Trebuchet MS"/>
              </a:rPr>
              <a:t>.</a:t>
            </a:r>
            <a:r>
              <a:rPr sz="1200" b="1" spc="-80" dirty="0">
                <a:solidFill>
                  <a:srgbClr val="732969"/>
                </a:solidFill>
                <a:latin typeface="Trebuchet MS"/>
                <a:cs typeface="Trebuchet MS"/>
              </a:rPr>
              <a:t>3</a:t>
            </a:r>
            <a:r>
              <a:rPr sz="1200" b="1" dirty="0">
                <a:solidFill>
                  <a:srgbClr val="732969"/>
                </a:solidFill>
                <a:latin typeface="Trebuchet MS"/>
                <a:cs typeface="Trebuchet MS"/>
              </a:rPr>
              <a:t>3</a:t>
            </a:r>
            <a:r>
              <a:rPr sz="1200" b="1" spc="-60" dirty="0">
                <a:solidFill>
                  <a:srgbClr val="732969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732969"/>
                </a:solidFill>
                <a:latin typeface="Trebuchet MS"/>
                <a:cs typeface="Trebuchet MS"/>
              </a:rPr>
              <a:t>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44134" y="2240025"/>
            <a:ext cx="6159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70" dirty="0">
                <a:solidFill>
                  <a:srgbClr val="1F3374"/>
                </a:solidFill>
                <a:latin typeface="Tahoma"/>
                <a:cs typeface="Tahoma"/>
              </a:rPr>
              <a:t>Insight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06873" y="2845054"/>
            <a:ext cx="33350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Clr>
                <a:srgbClr val="1F3374"/>
              </a:buClr>
              <a:buSzPct val="127272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A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t</a:t>
            </a:r>
            <a:r>
              <a:rPr sz="1100" spc="-10" dirty="0">
                <a:solidFill>
                  <a:srgbClr val="12110D"/>
                </a:solidFill>
                <a:latin typeface="Arial MT"/>
                <a:cs typeface="Arial MT"/>
              </a:rPr>
              <a:t>li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q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's</a:t>
            </a:r>
            <a:r>
              <a:rPr sz="1100" spc="-35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p</a:t>
            </a:r>
            <a:r>
              <a:rPr sz="1100" spc="-10" dirty="0">
                <a:solidFill>
                  <a:srgbClr val="12110D"/>
                </a:solidFill>
                <a:latin typeface="Arial MT"/>
                <a:cs typeface="Arial MT"/>
              </a:rPr>
              <a:t>r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odu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ct</a:t>
            </a:r>
            <a:r>
              <a:rPr sz="1100" spc="-8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c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oun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t</a:t>
            </a:r>
            <a:r>
              <a:rPr sz="1100" spc="-55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g</a:t>
            </a:r>
            <a:r>
              <a:rPr sz="1100" spc="-10" dirty="0">
                <a:solidFill>
                  <a:srgbClr val="12110D"/>
                </a:solidFill>
                <a:latin typeface="Arial MT"/>
                <a:cs typeface="Arial MT"/>
              </a:rPr>
              <a:t>r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e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w</a:t>
            </a:r>
            <a:r>
              <a:rPr sz="1100" spc="-7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12110D"/>
                </a:solidFill>
                <a:latin typeface="Arial MT"/>
                <a:cs typeface="Arial MT"/>
              </a:rPr>
              <a:t>b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y</a:t>
            </a:r>
            <a:r>
              <a:rPr sz="1100" spc="-2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36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.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3</a:t>
            </a:r>
            <a:r>
              <a:rPr sz="1100" spc="15" dirty="0">
                <a:solidFill>
                  <a:srgbClr val="12110D"/>
                </a:solidFill>
                <a:latin typeface="Arial MT"/>
                <a:cs typeface="Arial MT"/>
              </a:rPr>
              <a:t>3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%</a:t>
            </a:r>
            <a:r>
              <a:rPr sz="1100" spc="-114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12110D"/>
                </a:solidFill>
                <a:latin typeface="Arial MT"/>
                <a:cs typeface="Arial MT"/>
              </a:rPr>
              <a:t>f</a:t>
            </a:r>
            <a:r>
              <a:rPr sz="1100" spc="-10" dirty="0">
                <a:solidFill>
                  <a:srgbClr val="12110D"/>
                </a:solidFill>
                <a:latin typeface="Arial MT"/>
                <a:cs typeface="Arial MT"/>
              </a:rPr>
              <a:t>r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o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m</a:t>
            </a:r>
            <a:r>
              <a:rPr sz="1100" spc="-12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12110D"/>
                </a:solidFill>
                <a:latin typeface="Arial MT"/>
                <a:cs typeface="Arial MT"/>
              </a:rPr>
              <a:t>24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5</a:t>
            </a:r>
            <a:r>
              <a:rPr sz="1100" spc="-35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12110D"/>
                </a:solidFill>
                <a:latin typeface="Arial MT"/>
                <a:cs typeface="Arial MT"/>
              </a:rPr>
              <a:t>in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06873" y="3037458"/>
            <a:ext cx="339344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12110D"/>
                </a:solidFill>
                <a:latin typeface="Arial MT"/>
                <a:cs typeface="Arial MT"/>
              </a:rPr>
              <a:t>F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Y</a:t>
            </a:r>
            <a:r>
              <a:rPr sz="1100" spc="-1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12110D"/>
                </a:solidFill>
                <a:latin typeface="Arial MT"/>
                <a:cs typeface="Arial MT"/>
              </a:rPr>
              <a:t>202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3</a:t>
            </a:r>
            <a:r>
              <a:rPr sz="1100" spc="-8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o</a:t>
            </a:r>
            <a:r>
              <a:rPr sz="1100" spc="-35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12110D"/>
                </a:solidFill>
                <a:latin typeface="Arial MT"/>
                <a:cs typeface="Arial MT"/>
              </a:rPr>
              <a:t>33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4</a:t>
            </a:r>
            <a:r>
              <a:rPr sz="1100" spc="-6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2110D"/>
                </a:solidFill>
                <a:latin typeface="Arial MT"/>
                <a:cs typeface="Arial MT"/>
              </a:rPr>
              <a:t>i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n</a:t>
            </a:r>
            <a:r>
              <a:rPr sz="1100" spc="-1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110D"/>
                </a:solidFill>
                <a:latin typeface="Arial MT"/>
                <a:cs typeface="Arial MT"/>
              </a:rPr>
              <a:t>F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Y</a:t>
            </a:r>
            <a:r>
              <a:rPr sz="1100" spc="-1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12110D"/>
                </a:solidFill>
                <a:latin typeface="Arial MT"/>
                <a:cs typeface="Arial MT"/>
              </a:rPr>
              <a:t>2021.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 MT"/>
              <a:cs typeface="Arial MT"/>
            </a:endParaRPr>
          </a:p>
          <a:p>
            <a:pPr marL="329565" marR="5080" indent="-317500">
              <a:lnSpc>
                <a:spcPct val="116399"/>
              </a:lnSpc>
              <a:buClr>
                <a:srgbClr val="1F3374"/>
              </a:buClr>
              <a:buSzPct val="127272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indicating</a:t>
            </a:r>
            <a:r>
              <a:rPr sz="1100" spc="-5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product</a:t>
            </a:r>
            <a:r>
              <a:rPr sz="1100" spc="-13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expansion</a:t>
            </a:r>
            <a:r>
              <a:rPr sz="1100" spc="-75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12110D"/>
                </a:solidFill>
                <a:latin typeface="Arial MT"/>
                <a:cs typeface="Arial MT"/>
              </a:rPr>
              <a:t>and</a:t>
            </a:r>
            <a:r>
              <a:rPr sz="1100" spc="-8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potential</a:t>
            </a:r>
            <a:r>
              <a:rPr sz="1100" spc="-11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110D"/>
                </a:solidFill>
                <a:latin typeface="Arial MT"/>
                <a:cs typeface="Arial MT"/>
              </a:rPr>
              <a:t>market </a:t>
            </a:r>
            <a:r>
              <a:rPr sz="1100" spc="-290" dirty="0">
                <a:solidFill>
                  <a:srgbClr val="12110D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110D"/>
                </a:solidFill>
                <a:latin typeface="Arial MT"/>
                <a:cs typeface="Arial MT"/>
              </a:rPr>
              <a:t>growth.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7" name="object 6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4311" y="1133855"/>
            <a:ext cx="5672328" cy="691896"/>
          </a:xfrm>
          <a:prstGeom prst="rect">
            <a:avLst/>
          </a:prstGeom>
        </p:spPr>
      </p:pic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153" y="3401059"/>
            <a:ext cx="9525" cy="1744345"/>
          </a:xfrm>
          <a:custGeom>
            <a:avLst/>
            <a:gdLst/>
            <a:ahLst/>
            <a:cxnLst/>
            <a:rect l="l" t="t" r="r" b="b"/>
            <a:pathLst>
              <a:path w="9525" h="1744345">
                <a:moveTo>
                  <a:pt x="9525" y="0"/>
                </a:moveTo>
                <a:lnTo>
                  <a:pt x="0" y="0"/>
                </a:lnTo>
                <a:lnTo>
                  <a:pt x="0" y="1743963"/>
                </a:lnTo>
                <a:lnTo>
                  <a:pt x="9525" y="174396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2153" y="3132785"/>
            <a:ext cx="9525" cy="160655"/>
          </a:xfrm>
          <a:custGeom>
            <a:avLst/>
            <a:gdLst/>
            <a:ahLst/>
            <a:cxnLst/>
            <a:rect l="l" t="t" r="r" b="b"/>
            <a:pathLst>
              <a:path w="9525" h="160654">
                <a:moveTo>
                  <a:pt x="9525" y="0"/>
                </a:moveTo>
                <a:lnTo>
                  <a:pt x="0" y="0"/>
                </a:lnTo>
                <a:lnTo>
                  <a:pt x="0" y="160070"/>
                </a:lnTo>
                <a:lnTo>
                  <a:pt x="9525" y="16007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2153" y="2864434"/>
            <a:ext cx="9525" cy="160655"/>
          </a:xfrm>
          <a:custGeom>
            <a:avLst/>
            <a:gdLst/>
            <a:ahLst/>
            <a:cxnLst/>
            <a:rect l="l" t="t" r="r" b="b"/>
            <a:pathLst>
              <a:path w="9525" h="160655">
                <a:moveTo>
                  <a:pt x="9525" y="0"/>
                </a:moveTo>
                <a:lnTo>
                  <a:pt x="0" y="0"/>
                </a:lnTo>
                <a:lnTo>
                  <a:pt x="0" y="160070"/>
                </a:lnTo>
                <a:lnTo>
                  <a:pt x="9525" y="16007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2153" y="2596083"/>
            <a:ext cx="9525" cy="160655"/>
          </a:xfrm>
          <a:custGeom>
            <a:avLst/>
            <a:gdLst/>
            <a:ahLst/>
            <a:cxnLst/>
            <a:rect l="l" t="t" r="r" b="b"/>
            <a:pathLst>
              <a:path w="9525" h="160655">
                <a:moveTo>
                  <a:pt x="9525" y="0"/>
                </a:moveTo>
                <a:lnTo>
                  <a:pt x="0" y="0"/>
                </a:lnTo>
                <a:lnTo>
                  <a:pt x="0" y="160070"/>
                </a:lnTo>
                <a:lnTo>
                  <a:pt x="9525" y="16007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72153" y="2327859"/>
            <a:ext cx="9525" cy="160655"/>
          </a:xfrm>
          <a:custGeom>
            <a:avLst/>
            <a:gdLst/>
            <a:ahLst/>
            <a:cxnLst/>
            <a:rect l="l" t="t" r="r" b="b"/>
            <a:pathLst>
              <a:path w="9525" h="160655">
                <a:moveTo>
                  <a:pt x="9525" y="0"/>
                </a:moveTo>
                <a:lnTo>
                  <a:pt x="0" y="0"/>
                </a:lnTo>
                <a:lnTo>
                  <a:pt x="0" y="160070"/>
                </a:lnTo>
                <a:lnTo>
                  <a:pt x="9525" y="16007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72153" y="0"/>
            <a:ext cx="9525" cy="2219960"/>
          </a:xfrm>
          <a:custGeom>
            <a:avLst/>
            <a:gdLst/>
            <a:ahLst/>
            <a:cxnLst/>
            <a:rect l="l" t="t" r="r" b="b"/>
            <a:pathLst>
              <a:path w="9525" h="2219960">
                <a:moveTo>
                  <a:pt x="9525" y="0"/>
                </a:moveTo>
                <a:lnTo>
                  <a:pt x="0" y="0"/>
                </a:lnTo>
                <a:lnTo>
                  <a:pt x="0" y="2219579"/>
                </a:lnTo>
                <a:lnTo>
                  <a:pt x="9525" y="221957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6972" y="2864484"/>
            <a:ext cx="9525" cy="2280920"/>
          </a:xfrm>
          <a:custGeom>
            <a:avLst/>
            <a:gdLst/>
            <a:ahLst/>
            <a:cxnLst/>
            <a:rect l="l" t="t" r="r" b="b"/>
            <a:pathLst>
              <a:path w="9525" h="2280920">
                <a:moveTo>
                  <a:pt x="9525" y="0"/>
                </a:moveTo>
                <a:lnTo>
                  <a:pt x="0" y="0"/>
                </a:lnTo>
                <a:lnTo>
                  <a:pt x="0" y="2280539"/>
                </a:lnTo>
                <a:lnTo>
                  <a:pt x="9525" y="228053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6972" y="2596083"/>
            <a:ext cx="9525" cy="160655"/>
          </a:xfrm>
          <a:custGeom>
            <a:avLst/>
            <a:gdLst/>
            <a:ahLst/>
            <a:cxnLst/>
            <a:rect l="l" t="t" r="r" b="b"/>
            <a:pathLst>
              <a:path w="9525" h="160655">
                <a:moveTo>
                  <a:pt x="9525" y="0"/>
                </a:moveTo>
                <a:lnTo>
                  <a:pt x="0" y="0"/>
                </a:lnTo>
                <a:lnTo>
                  <a:pt x="0" y="160070"/>
                </a:lnTo>
                <a:lnTo>
                  <a:pt x="9525" y="16007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36972" y="2327859"/>
            <a:ext cx="9525" cy="160655"/>
          </a:xfrm>
          <a:custGeom>
            <a:avLst/>
            <a:gdLst/>
            <a:ahLst/>
            <a:cxnLst/>
            <a:rect l="l" t="t" r="r" b="b"/>
            <a:pathLst>
              <a:path w="9525" h="160655">
                <a:moveTo>
                  <a:pt x="9525" y="0"/>
                </a:moveTo>
                <a:lnTo>
                  <a:pt x="0" y="0"/>
                </a:lnTo>
                <a:lnTo>
                  <a:pt x="0" y="160070"/>
                </a:lnTo>
                <a:lnTo>
                  <a:pt x="9525" y="16007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6972" y="0"/>
            <a:ext cx="9525" cy="2219960"/>
          </a:xfrm>
          <a:custGeom>
            <a:avLst/>
            <a:gdLst/>
            <a:ahLst/>
            <a:cxnLst/>
            <a:rect l="l" t="t" r="r" b="b"/>
            <a:pathLst>
              <a:path w="9525" h="2219960">
                <a:moveTo>
                  <a:pt x="9525" y="0"/>
                </a:moveTo>
                <a:lnTo>
                  <a:pt x="0" y="0"/>
                </a:lnTo>
                <a:lnTo>
                  <a:pt x="0" y="2219579"/>
                </a:lnTo>
                <a:lnTo>
                  <a:pt x="9525" y="221957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1792" y="2327782"/>
            <a:ext cx="9525" cy="2817495"/>
          </a:xfrm>
          <a:custGeom>
            <a:avLst/>
            <a:gdLst/>
            <a:ahLst/>
            <a:cxnLst/>
            <a:rect l="l" t="t" r="r" b="b"/>
            <a:pathLst>
              <a:path w="9525" h="2817495">
                <a:moveTo>
                  <a:pt x="9525" y="0"/>
                </a:moveTo>
                <a:lnTo>
                  <a:pt x="0" y="0"/>
                </a:lnTo>
                <a:lnTo>
                  <a:pt x="0" y="2817241"/>
                </a:lnTo>
                <a:lnTo>
                  <a:pt x="9525" y="281724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1792" y="0"/>
            <a:ext cx="9525" cy="2219960"/>
          </a:xfrm>
          <a:custGeom>
            <a:avLst/>
            <a:gdLst/>
            <a:ahLst/>
            <a:cxnLst/>
            <a:rect l="l" t="t" r="r" b="b"/>
            <a:pathLst>
              <a:path w="9525" h="2219960">
                <a:moveTo>
                  <a:pt x="9525" y="0"/>
                </a:moveTo>
                <a:lnTo>
                  <a:pt x="0" y="0"/>
                </a:lnTo>
                <a:lnTo>
                  <a:pt x="0" y="2219579"/>
                </a:lnTo>
                <a:lnTo>
                  <a:pt x="9525" y="221957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33" name="object 33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602353" y="76022"/>
            <a:ext cx="2203453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Request</a:t>
            </a:r>
            <a:r>
              <a:rPr lang="en-US" spc="-265" dirty="0"/>
              <a:t> </a:t>
            </a:r>
            <a:r>
              <a:rPr spc="-265" dirty="0"/>
              <a:t>3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14829" y="819988"/>
            <a:ext cx="518858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Provide</a:t>
            </a:r>
            <a:r>
              <a:rPr sz="1400" spc="-25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report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with</a:t>
            </a:r>
            <a:r>
              <a:rPr sz="14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all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unique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counts</a:t>
            </a:r>
            <a:r>
              <a:rPr sz="1400" spc="-2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each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segment.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72" y="1816607"/>
            <a:ext cx="3005328" cy="1987295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4059935" y="2138172"/>
            <a:ext cx="1170305" cy="1612265"/>
            <a:chOff x="4059935" y="2138172"/>
            <a:chExt cx="1170305" cy="1612265"/>
          </a:xfrm>
        </p:grpSpPr>
        <p:sp>
          <p:nvSpPr>
            <p:cNvPr id="42" name="object 42"/>
            <p:cNvSpPr/>
            <p:nvPr/>
          </p:nvSpPr>
          <p:spPr>
            <a:xfrm>
              <a:off x="4062984" y="2218994"/>
              <a:ext cx="1167130" cy="1450975"/>
            </a:xfrm>
            <a:custGeom>
              <a:avLst/>
              <a:gdLst/>
              <a:ahLst/>
              <a:cxnLst/>
              <a:rect l="l" t="t" r="r" b="b"/>
              <a:pathLst>
                <a:path w="1167129" h="1450975">
                  <a:moveTo>
                    <a:pt x="80733" y="1342136"/>
                  </a:moveTo>
                  <a:lnTo>
                    <a:pt x="0" y="1342136"/>
                  </a:lnTo>
                  <a:lnTo>
                    <a:pt x="0" y="1450416"/>
                  </a:lnTo>
                  <a:lnTo>
                    <a:pt x="80733" y="1450416"/>
                  </a:lnTo>
                  <a:lnTo>
                    <a:pt x="80733" y="1342136"/>
                  </a:lnTo>
                  <a:close/>
                </a:path>
                <a:path w="1167129" h="1450975">
                  <a:moveTo>
                    <a:pt x="243763" y="1073658"/>
                  </a:moveTo>
                  <a:lnTo>
                    <a:pt x="0" y="1073658"/>
                  </a:lnTo>
                  <a:lnTo>
                    <a:pt x="0" y="1181938"/>
                  </a:lnTo>
                  <a:lnTo>
                    <a:pt x="243763" y="1181938"/>
                  </a:lnTo>
                  <a:lnTo>
                    <a:pt x="243763" y="1073658"/>
                  </a:lnTo>
                  <a:close/>
                </a:path>
                <a:path w="1167129" h="1450975">
                  <a:moveTo>
                    <a:pt x="289471" y="805307"/>
                  </a:moveTo>
                  <a:lnTo>
                    <a:pt x="0" y="805307"/>
                  </a:lnTo>
                  <a:lnTo>
                    <a:pt x="0" y="913587"/>
                  </a:lnTo>
                  <a:lnTo>
                    <a:pt x="289471" y="913587"/>
                  </a:lnTo>
                  <a:lnTo>
                    <a:pt x="289471" y="805307"/>
                  </a:lnTo>
                  <a:close/>
                </a:path>
                <a:path w="1167129" h="1450975">
                  <a:moveTo>
                    <a:pt x="760234" y="536829"/>
                  </a:moveTo>
                  <a:lnTo>
                    <a:pt x="0" y="536829"/>
                  </a:lnTo>
                  <a:lnTo>
                    <a:pt x="0" y="645109"/>
                  </a:lnTo>
                  <a:lnTo>
                    <a:pt x="760234" y="645109"/>
                  </a:lnTo>
                  <a:lnTo>
                    <a:pt x="760234" y="536829"/>
                  </a:lnTo>
                  <a:close/>
                </a:path>
                <a:path w="1167129" h="1450975">
                  <a:moveTo>
                    <a:pt x="1049693" y="268351"/>
                  </a:moveTo>
                  <a:lnTo>
                    <a:pt x="0" y="268351"/>
                  </a:lnTo>
                  <a:lnTo>
                    <a:pt x="0" y="376631"/>
                  </a:lnTo>
                  <a:lnTo>
                    <a:pt x="1049693" y="376631"/>
                  </a:lnTo>
                  <a:lnTo>
                    <a:pt x="1049693" y="268351"/>
                  </a:lnTo>
                  <a:close/>
                </a:path>
                <a:path w="1167129" h="1450975">
                  <a:moveTo>
                    <a:pt x="1167003" y="0"/>
                  </a:moveTo>
                  <a:lnTo>
                    <a:pt x="0" y="0"/>
                  </a:lnTo>
                  <a:lnTo>
                    <a:pt x="0" y="108280"/>
                  </a:lnTo>
                  <a:lnTo>
                    <a:pt x="1167003" y="108280"/>
                  </a:lnTo>
                  <a:lnTo>
                    <a:pt x="1167003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64507" y="2138172"/>
              <a:ext cx="0" cy="1612265"/>
            </a:xfrm>
            <a:custGeom>
              <a:avLst/>
              <a:gdLst/>
              <a:ahLst/>
              <a:cxnLst/>
              <a:rect l="l" t="t" r="r" b="b"/>
              <a:pathLst>
                <a:path h="1612264">
                  <a:moveTo>
                    <a:pt x="0" y="161226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2DB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657593" y="1739010"/>
            <a:ext cx="6159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70" dirty="0">
                <a:solidFill>
                  <a:srgbClr val="1F3374"/>
                </a:solidFill>
                <a:latin typeface="Tahoma"/>
                <a:cs typeface="Tahoma"/>
              </a:rPr>
              <a:t>Insight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78602" y="2262377"/>
            <a:ext cx="29921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SzPct val="127272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io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iti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z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ot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b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oo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k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Acce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ss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,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95847" y="2455926"/>
            <a:ext cx="2560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uc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li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k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100" spc="95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95847" y="2648204"/>
            <a:ext cx="11303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cu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78602" y="3002997"/>
            <a:ext cx="3034665" cy="4152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10"/>
              </a:spcBef>
              <a:buSzPct val="127272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2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dd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r>
              <a:rPr sz="11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uc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endParaRPr sz="1100">
              <a:latin typeface="Lucida Sans Unicode"/>
              <a:cs typeface="Lucida Sans Unicode"/>
            </a:endParaRPr>
          </a:p>
          <a:p>
            <a:pPr marL="329565">
              <a:lnSpc>
                <a:spcPct val="100000"/>
              </a:lnSpc>
              <a:spcBef>
                <a:spcPts val="215"/>
              </a:spcBef>
            </a:pP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Networking</a:t>
            </a:r>
            <a:r>
              <a:rPr sz="11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capture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more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1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market</a:t>
            </a:r>
            <a:r>
              <a:rPr sz="11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95847" y="3419983"/>
            <a:ext cx="7423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he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30702" y="3520821"/>
            <a:ext cx="6477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Networking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27552" y="3251656"/>
            <a:ext cx="45275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Storage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02278" y="2983738"/>
            <a:ext cx="48069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esk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t</a:t>
            </a: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o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30702" y="2714955"/>
            <a:ext cx="64452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-10" dirty="0">
                <a:solidFill>
                  <a:srgbClr val="1F3374"/>
                </a:solidFill>
                <a:latin typeface="Arial"/>
                <a:cs typeface="Arial"/>
              </a:rPr>
              <a:t>Peripherals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79394" y="2447035"/>
            <a:ext cx="69659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ccess</a:t>
            </a:r>
            <a:r>
              <a:rPr sz="900" b="1" spc="-25" dirty="0">
                <a:solidFill>
                  <a:srgbClr val="1F3374"/>
                </a:solidFill>
                <a:latin typeface="Arial"/>
                <a:cs typeface="Arial"/>
              </a:rPr>
              <a:t>o</a:t>
            </a:r>
            <a:r>
              <a:rPr sz="900" b="1" spc="-20" dirty="0">
                <a:solidFill>
                  <a:srgbClr val="1F3374"/>
                </a:solidFill>
                <a:latin typeface="Arial"/>
                <a:cs typeface="Arial"/>
              </a:rPr>
              <a:t>r</a:t>
            </a:r>
            <a:r>
              <a:rPr sz="900" b="1" spc="-15" dirty="0">
                <a:solidFill>
                  <a:srgbClr val="1F3374"/>
                </a:solidFill>
                <a:latin typeface="Arial"/>
                <a:cs typeface="Arial"/>
              </a:rPr>
              <a:t>i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e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26078" y="2178557"/>
            <a:ext cx="553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Notebook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17264" y="1880613"/>
            <a:ext cx="48895" cy="52069"/>
          </a:xfrm>
          <a:custGeom>
            <a:avLst/>
            <a:gdLst/>
            <a:ahLst/>
            <a:cxnLst/>
            <a:rect l="l" t="t" r="r" b="b"/>
            <a:pathLst>
              <a:path w="48895" h="52069">
                <a:moveTo>
                  <a:pt x="48279" y="0"/>
                </a:moveTo>
                <a:lnTo>
                  <a:pt x="0" y="0"/>
                </a:lnTo>
                <a:lnTo>
                  <a:pt x="0" y="51564"/>
                </a:lnTo>
                <a:lnTo>
                  <a:pt x="48279" y="51564"/>
                </a:lnTo>
                <a:lnTo>
                  <a:pt x="48279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076191" y="1821307"/>
            <a:ext cx="7239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15" dirty="0">
                <a:solidFill>
                  <a:srgbClr val="1F3374"/>
                </a:solidFill>
                <a:latin typeface="Arial"/>
                <a:cs typeface="Arial"/>
              </a:rPr>
              <a:t>Product</a:t>
            </a:r>
            <a:r>
              <a:rPr sz="800" b="1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1F3374"/>
                </a:solidFill>
                <a:latin typeface="Arial"/>
                <a:cs typeface="Arial"/>
              </a:rPr>
              <a:t>Count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8" name="object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6112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6735" y="1542795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78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3" y="1542795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6735" y="200774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78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3" y="2007742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6735" y="247421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78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" y="2474213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36735" y="293916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78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" y="293916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3" y="340410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3" y="3870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523" y="393318"/>
            <a:ext cx="9144000" cy="4751705"/>
            <a:chOff x="1523" y="393318"/>
            <a:chExt cx="9144000" cy="4751705"/>
          </a:xfrm>
        </p:grpSpPr>
        <p:sp>
          <p:nvSpPr>
            <p:cNvPr id="18" name="object 18"/>
            <p:cNvSpPr/>
            <p:nvPr/>
          </p:nvSpPr>
          <p:spPr>
            <a:xfrm>
              <a:off x="1523" y="480212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04" y="393318"/>
              <a:ext cx="9525" cy="4751705"/>
            </a:xfrm>
            <a:custGeom>
              <a:avLst/>
              <a:gdLst/>
              <a:ahLst/>
              <a:cxnLst/>
              <a:rect l="l" t="t" r="r" b="b"/>
              <a:pathLst>
                <a:path w="9525" h="4751705">
                  <a:moveTo>
                    <a:pt x="9525" y="0"/>
                  </a:moveTo>
                  <a:lnTo>
                    <a:pt x="0" y="0"/>
                  </a:lnTo>
                  <a:lnTo>
                    <a:pt x="0" y="4751705"/>
                  </a:lnTo>
                  <a:lnTo>
                    <a:pt x="9525" y="475170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36972" y="3202812"/>
            <a:ext cx="9525" cy="1942464"/>
          </a:xfrm>
          <a:custGeom>
            <a:avLst/>
            <a:gdLst/>
            <a:ahLst/>
            <a:cxnLst/>
            <a:rect l="l" t="t" r="r" b="b"/>
            <a:pathLst>
              <a:path w="9525" h="1942464">
                <a:moveTo>
                  <a:pt x="9525" y="0"/>
                </a:moveTo>
                <a:lnTo>
                  <a:pt x="0" y="0"/>
                </a:lnTo>
                <a:lnTo>
                  <a:pt x="0" y="1942211"/>
                </a:lnTo>
                <a:lnTo>
                  <a:pt x="9525" y="194221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36972" y="25"/>
            <a:ext cx="9525" cy="1184910"/>
          </a:xfrm>
          <a:custGeom>
            <a:avLst/>
            <a:gdLst/>
            <a:ahLst/>
            <a:cxnLst/>
            <a:rect l="l" t="t" r="r" b="b"/>
            <a:pathLst>
              <a:path w="9525" h="1184910">
                <a:moveTo>
                  <a:pt x="9525" y="0"/>
                </a:moveTo>
                <a:lnTo>
                  <a:pt x="0" y="0"/>
                </a:lnTo>
                <a:lnTo>
                  <a:pt x="0" y="1184503"/>
                </a:lnTo>
                <a:lnTo>
                  <a:pt x="9525" y="118450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1792" y="3202812"/>
            <a:ext cx="9525" cy="1942464"/>
          </a:xfrm>
          <a:custGeom>
            <a:avLst/>
            <a:gdLst/>
            <a:ahLst/>
            <a:cxnLst/>
            <a:rect l="l" t="t" r="r" b="b"/>
            <a:pathLst>
              <a:path w="9525" h="1942464">
                <a:moveTo>
                  <a:pt x="9525" y="0"/>
                </a:moveTo>
                <a:lnTo>
                  <a:pt x="0" y="0"/>
                </a:lnTo>
                <a:lnTo>
                  <a:pt x="0" y="1942211"/>
                </a:lnTo>
                <a:lnTo>
                  <a:pt x="9525" y="194221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1792" y="25"/>
            <a:ext cx="9525" cy="1184910"/>
          </a:xfrm>
          <a:custGeom>
            <a:avLst/>
            <a:gdLst/>
            <a:ahLst/>
            <a:cxnLst/>
            <a:rect l="l" t="t" r="r" b="b"/>
            <a:pathLst>
              <a:path w="9525" h="1184910">
                <a:moveTo>
                  <a:pt x="9525" y="0"/>
                </a:moveTo>
                <a:lnTo>
                  <a:pt x="0" y="0"/>
                </a:lnTo>
                <a:lnTo>
                  <a:pt x="0" y="1184503"/>
                </a:lnTo>
                <a:lnTo>
                  <a:pt x="9525" y="118450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68264" y="3202812"/>
            <a:ext cx="9525" cy="1942464"/>
          </a:xfrm>
          <a:custGeom>
            <a:avLst/>
            <a:gdLst/>
            <a:ahLst/>
            <a:cxnLst/>
            <a:rect l="l" t="t" r="r" b="b"/>
            <a:pathLst>
              <a:path w="9525" h="1942464">
                <a:moveTo>
                  <a:pt x="9525" y="0"/>
                </a:moveTo>
                <a:lnTo>
                  <a:pt x="0" y="0"/>
                </a:lnTo>
                <a:lnTo>
                  <a:pt x="0" y="1942211"/>
                </a:lnTo>
                <a:lnTo>
                  <a:pt x="9525" y="194221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68264" y="25"/>
            <a:ext cx="9525" cy="1184910"/>
          </a:xfrm>
          <a:custGeom>
            <a:avLst/>
            <a:gdLst/>
            <a:ahLst/>
            <a:cxnLst/>
            <a:rect l="l" t="t" r="r" b="b"/>
            <a:pathLst>
              <a:path w="9525" h="1184910">
                <a:moveTo>
                  <a:pt x="9525" y="0"/>
                </a:moveTo>
                <a:lnTo>
                  <a:pt x="0" y="0"/>
                </a:lnTo>
                <a:lnTo>
                  <a:pt x="0" y="1184503"/>
                </a:lnTo>
                <a:lnTo>
                  <a:pt x="9525" y="118450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3084" y="3202812"/>
            <a:ext cx="9525" cy="1942464"/>
          </a:xfrm>
          <a:custGeom>
            <a:avLst/>
            <a:gdLst/>
            <a:ahLst/>
            <a:cxnLst/>
            <a:rect l="l" t="t" r="r" b="b"/>
            <a:pathLst>
              <a:path w="9525" h="1942464">
                <a:moveTo>
                  <a:pt x="9525" y="0"/>
                </a:moveTo>
                <a:lnTo>
                  <a:pt x="0" y="0"/>
                </a:lnTo>
                <a:lnTo>
                  <a:pt x="0" y="1942211"/>
                </a:lnTo>
                <a:lnTo>
                  <a:pt x="9525" y="194221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33084" y="25"/>
            <a:ext cx="9525" cy="1184910"/>
          </a:xfrm>
          <a:custGeom>
            <a:avLst/>
            <a:gdLst/>
            <a:ahLst/>
            <a:cxnLst/>
            <a:rect l="l" t="t" r="r" b="b"/>
            <a:pathLst>
              <a:path w="9525" h="1184910">
                <a:moveTo>
                  <a:pt x="9525" y="0"/>
                </a:moveTo>
                <a:lnTo>
                  <a:pt x="0" y="0"/>
                </a:lnTo>
                <a:lnTo>
                  <a:pt x="0" y="1184503"/>
                </a:lnTo>
                <a:lnTo>
                  <a:pt x="9525" y="118450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9428" y="3202812"/>
            <a:ext cx="9525" cy="1942464"/>
          </a:xfrm>
          <a:custGeom>
            <a:avLst/>
            <a:gdLst/>
            <a:ahLst/>
            <a:cxnLst/>
            <a:rect l="l" t="t" r="r" b="b"/>
            <a:pathLst>
              <a:path w="9525" h="1942464">
                <a:moveTo>
                  <a:pt x="9525" y="0"/>
                </a:moveTo>
                <a:lnTo>
                  <a:pt x="0" y="0"/>
                </a:lnTo>
                <a:lnTo>
                  <a:pt x="0" y="1942211"/>
                </a:lnTo>
                <a:lnTo>
                  <a:pt x="9525" y="194221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9428" y="25"/>
            <a:ext cx="9525" cy="1184910"/>
          </a:xfrm>
          <a:custGeom>
            <a:avLst/>
            <a:gdLst/>
            <a:ahLst/>
            <a:cxnLst/>
            <a:rect l="l" t="t" r="r" b="b"/>
            <a:pathLst>
              <a:path w="9525" h="1184910">
                <a:moveTo>
                  <a:pt x="9525" y="0"/>
                </a:moveTo>
                <a:lnTo>
                  <a:pt x="0" y="0"/>
                </a:lnTo>
                <a:lnTo>
                  <a:pt x="0" y="1184503"/>
                </a:lnTo>
                <a:lnTo>
                  <a:pt x="9525" y="118450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64375" y="3202812"/>
            <a:ext cx="9525" cy="1942464"/>
          </a:xfrm>
          <a:custGeom>
            <a:avLst/>
            <a:gdLst/>
            <a:ahLst/>
            <a:cxnLst/>
            <a:rect l="l" t="t" r="r" b="b"/>
            <a:pathLst>
              <a:path w="9525" h="1942464">
                <a:moveTo>
                  <a:pt x="9525" y="0"/>
                </a:moveTo>
                <a:lnTo>
                  <a:pt x="0" y="0"/>
                </a:lnTo>
                <a:lnTo>
                  <a:pt x="0" y="1942211"/>
                </a:lnTo>
                <a:lnTo>
                  <a:pt x="9525" y="194221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64375" y="25"/>
            <a:ext cx="9525" cy="1184910"/>
          </a:xfrm>
          <a:custGeom>
            <a:avLst/>
            <a:gdLst/>
            <a:ahLst/>
            <a:cxnLst/>
            <a:rect l="l" t="t" r="r" b="b"/>
            <a:pathLst>
              <a:path w="9525" h="1184910">
                <a:moveTo>
                  <a:pt x="9525" y="0"/>
                </a:moveTo>
                <a:lnTo>
                  <a:pt x="0" y="0"/>
                </a:lnTo>
                <a:lnTo>
                  <a:pt x="0" y="1184503"/>
                </a:lnTo>
                <a:lnTo>
                  <a:pt x="9525" y="118450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30718" y="3202812"/>
            <a:ext cx="9525" cy="1942464"/>
          </a:xfrm>
          <a:custGeom>
            <a:avLst/>
            <a:gdLst/>
            <a:ahLst/>
            <a:cxnLst/>
            <a:rect l="l" t="t" r="r" b="b"/>
            <a:pathLst>
              <a:path w="9525" h="1942464">
                <a:moveTo>
                  <a:pt x="9525" y="0"/>
                </a:moveTo>
                <a:lnTo>
                  <a:pt x="0" y="0"/>
                </a:lnTo>
                <a:lnTo>
                  <a:pt x="0" y="1942211"/>
                </a:lnTo>
                <a:lnTo>
                  <a:pt x="9525" y="194221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30718" y="25"/>
            <a:ext cx="9525" cy="1184910"/>
          </a:xfrm>
          <a:custGeom>
            <a:avLst/>
            <a:gdLst/>
            <a:ahLst/>
            <a:cxnLst/>
            <a:rect l="l" t="t" r="r" b="b"/>
            <a:pathLst>
              <a:path w="9525" h="1184910">
                <a:moveTo>
                  <a:pt x="9525" y="0"/>
                </a:moveTo>
                <a:lnTo>
                  <a:pt x="0" y="0"/>
                </a:lnTo>
                <a:lnTo>
                  <a:pt x="0" y="1184503"/>
                </a:lnTo>
                <a:lnTo>
                  <a:pt x="9525" y="118450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5539" y="3202812"/>
            <a:ext cx="9525" cy="1942464"/>
          </a:xfrm>
          <a:custGeom>
            <a:avLst/>
            <a:gdLst/>
            <a:ahLst/>
            <a:cxnLst/>
            <a:rect l="l" t="t" r="r" b="b"/>
            <a:pathLst>
              <a:path w="9525" h="1942464">
                <a:moveTo>
                  <a:pt x="9525" y="0"/>
                </a:moveTo>
                <a:lnTo>
                  <a:pt x="0" y="0"/>
                </a:lnTo>
                <a:lnTo>
                  <a:pt x="0" y="1942211"/>
                </a:lnTo>
                <a:lnTo>
                  <a:pt x="9525" y="194221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95539" y="25"/>
            <a:ext cx="9525" cy="1184910"/>
          </a:xfrm>
          <a:custGeom>
            <a:avLst/>
            <a:gdLst/>
            <a:ahLst/>
            <a:cxnLst/>
            <a:rect l="l" t="t" r="r" b="b"/>
            <a:pathLst>
              <a:path w="9525" h="1184910">
                <a:moveTo>
                  <a:pt x="9525" y="0"/>
                </a:moveTo>
                <a:lnTo>
                  <a:pt x="0" y="0"/>
                </a:lnTo>
                <a:lnTo>
                  <a:pt x="0" y="1184503"/>
                </a:lnTo>
                <a:lnTo>
                  <a:pt x="9525" y="118450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60485" y="3202812"/>
            <a:ext cx="9525" cy="1942464"/>
          </a:xfrm>
          <a:custGeom>
            <a:avLst/>
            <a:gdLst/>
            <a:ahLst/>
            <a:cxnLst/>
            <a:rect l="l" t="t" r="r" b="b"/>
            <a:pathLst>
              <a:path w="9525" h="1942464">
                <a:moveTo>
                  <a:pt x="9525" y="0"/>
                </a:moveTo>
                <a:lnTo>
                  <a:pt x="0" y="0"/>
                </a:lnTo>
                <a:lnTo>
                  <a:pt x="0" y="1942211"/>
                </a:lnTo>
                <a:lnTo>
                  <a:pt x="9525" y="194221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60485" y="25"/>
            <a:ext cx="9525" cy="1184910"/>
          </a:xfrm>
          <a:custGeom>
            <a:avLst/>
            <a:gdLst/>
            <a:ahLst/>
            <a:cxnLst/>
            <a:rect l="l" t="t" r="r" b="b"/>
            <a:pathLst>
              <a:path w="9525" h="1184910">
                <a:moveTo>
                  <a:pt x="9525" y="0"/>
                </a:moveTo>
                <a:lnTo>
                  <a:pt x="0" y="0"/>
                </a:lnTo>
                <a:lnTo>
                  <a:pt x="0" y="1184503"/>
                </a:lnTo>
                <a:lnTo>
                  <a:pt x="9525" y="118450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50" name="object 50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656202" y="76022"/>
            <a:ext cx="210070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Request</a:t>
            </a:r>
            <a:r>
              <a:rPr lang="en-US" spc="-265" dirty="0"/>
              <a:t> </a:t>
            </a:r>
            <a:r>
              <a:rPr spc="-265" dirty="0"/>
              <a:t>4</a:t>
            </a:r>
          </a:p>
        </p:txBody>
      </p:sp>
      <p:grpSp>
        <p:nvGrpSpPr>
          <p:cNvPr id="57" name="object 57"/>
          <p:cNvGrpSpPr/>
          <p:nvPr/>
        </p:nvGrpSpPr>
        <p:grpSpPr>
          <a:xfrm>
            <a:off x="4705221" y="1735290"/>
            <a:ext cx="4084320" cy="1195070"/>
            <a:chOff x="4713732" y="1734311"/>
            <a:chExt cx="4084320" cy="1195070"/>
          </a:xfrm>
        </p:grpSpPr>
        <p:sp>
          <p:nvSpPr>
            <p:cNvPr id="58" name="object 58"/>
            <p:cNvSpPr/>
            <p:nvPr/>
          </p:nvSpPr>
          <p:spPr>
            <a:xfrm>
              <a:off x="4843272" y="2161412"/>
              <a:ext cx="119380" cy="762000"/>
            </a:xfrm>
            <a:custGeom>
              <a:avLst/>
              <a:gdLst/>
              <a:ahLst/>
              <a:cxnLst/>
              <a:rect l="l" t="t" r="r" b="b"/>
              <a:pathLst>
                <a:path w="119379" h="762000">
                  <a:moveTo>
                    <a:pt x="118807" y="0"/>
                  </a:moveTo>
                  <a:lnTo>
                    <a:pt x="0" y="0"/>
                  </a:lnTo>
                  <a:lnTo>
                    <a:pt x="0" y="761619"/>
                  </a:lnTo>
                  <a:lnTo>
                    <a:pt x="118807" y="761619"/>
                  </a:lnTo>
                  <a:lnTo>
                    <a:pt x="118807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92624" y="1789175"/>
              <a:ext cx="119380" cy="1134110"/>
            </a:xfrm>
            <a:custGeom>
              <a:avLst/>
              <a:gdLst/>
              <a:ahLst/>
              <a:cxnLst/>
              <a:rect l="l" t="t" r="r" b="b"/>
              <a:pathLst>
                <a:path w="119379" h="1134110">
                  <a:moveTo>
                    <a:pt x="118910" y="0"/>
                  </a:moveTo>
                  <a:lnTo>
                    <a:pt x="0" y="0"/>
                  </a:lnTo>
                  <a:lnTo>
                    <a:pt x="0" y="1133856"/>
                  </a:lnTo>
                  <a:lnTo>
                    <a:pt x="118910" y="1133856"/>
                  </a:lnTo>
                  <a:lnTo>
                    <a:pt x="11891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45024" y="2548127"/>
              <a:ext cx="119380" cy="374650"/>
            </a:xfrm>
            <a:custGeom>
              <a:avLst/>
              <a:gdLst/>
              <a:ahLst/>
              <a:cxnLst/>
              <a:rect l="l" t="t" r="r" b="b"/>
              <a:pathLst>
                <a:path w="119379" h="374650">
                  <a:moveTo>
                    <a:pt x="118807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18807" y="374523"/>
                  </a:lnTo>
                  <a:lnTo>
                    <a:pt x="118807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24119" y="1908047"/>
              <a:ext cx="119380" cy="1015365"/>
            </a:xfrm>
            <a:custGeom>
              <a:avLst/>
              <a:gdLst/>
              <a:ahLst/>
              <a:cxnLst/>
              <a:rect l="l" t="t" r="r" b="b"/>
              <a:pathLst>
                <a:path w="119379" h="1015364">
                  <a:moveTo>
                    <a:pt x="118807" y="0"/>
                  </a:moveTo>
                  <a:lnTo>
                    <a:pt x="0" y="0"/>
                  </a:lnTo>
                  <a:lnTo>
                    <a:pt x="0" y="1014983"/>
                  </a:lnTo>
                  <a:lnTo>
                    <a:pt x="118807" y="1014983"/>
                  </a:lnTo>
                  <a:lnTo>
                    <a:pt x="118807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74106" y="1734311"/>
              <a:ext cx="119380" cy="1188720"/>
            </a:xfrm>
            <a:custGeom>
              <a:avLst/>
              <a:gdLst/>
              <a:ahLst/>
              <a:cxnLst/>
              <a:rect l="l" t="t" r="r" b="b"/>
              <a:pathLst>
                <a:path w="119379" h="1188720">
                  <a:moveTo>
                    <a:pt x="118910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118910" y="1188720"/>
                  </a:lnTo>
                  <a:lnTo>
                    <a:pt x="11891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25871" y="2746044"/>
              <a:ext cx="119380" cy="177165"/>
            </a:xfrm>
            <a:custGeom>
              <a:avLst/>
              <a:gdLst/>
              <a:ahLst/>
              <a:cxnLst/>
              <a:rect l="l" t="t" r="r" b="b"/>
              <a:pathLst>
                <a:path w="119379" h="177164">
                  <a:moveTo>
                    <a:pt x="118807" y="0"/>
                  </a:moveTo>
                  <a:lnTo>
                    <a:pt x="0" y="0"/>
                  </a:lnTo>
                  <a:lnTo>
                    <a:pt x="0" y="176606"/>
                  </a:lnTo>
                  <a:lnTo>
                    <a:pt x="118807" y="176606"/>
                  </a:lnTo>
                  <a:lnTo>
                    <a:pt x="118807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03442" y="2272830"/>
              <a:ext cx="119380" cy="650240"/>
            </a:xfrm>
            <a:custGeom>
              <a:avLst/>
              <a:gdLst/>
              <a:ahLst/>
              <a:cxnLst/>
              <a:rect l="l" t="t" r="r" b="b"/>
              <a:pathLst>
                <a:path w="119379" h="650239">
                  <a:moveTo>
                    <a:pt x="118807" y="0"/>
                  </a:moveTo>
                  <a:lnTo>
                    <a:pt x="0" y="0"/>
                  </a:lnTo>
                  <a:lnTo>
                    <a:pt x="0" y="650201"/>
                  </a:lnTo>
                  <a:lnTo>
                    <a:pt x="118807" y="650201"/>
                  </a:lnTo>
                  <a:lnTo>
                    <a:pt x="118807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53936" y="2097023"/>
              <a:ext cx="119380" cy="826135"/>
            </a:xfrm>
            <a:custGeom>
              <a:avLst/>
              <a:gdLst/>
              <a:ahLst/>
              <a:cxnLst/>
              <a:rect l="l" t="t" r="r" b="b"/>
              <a:pathLst>
                <a:path w="119379" h="826135">
                  <a:moveTo>
                    <a:pt x="118910" y="0"/>
                  </a:moveTo>
                  <a:lnTo>
                    <a:pt x="0" y="0"/>
                  </a:lnTo>
                  <a:lnTo>
                    <a:pt x="0" y="826007"/>
                  </a:lnTo>
                  <a:lnTo>
                    <a:pt x="118910" y="826007"/>
                  </a:lnTo>
                  <a:lnTo>
                    <a:pt x="11891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05194" y="2746044"/>
              <a:ext cx="119380" cy="177165"/>
            </a:xfrm>
            <a:custGeom>
              <a:avLst/>
              <a:gdLst/>
              <a:ahLst/>
              <a:cxnLst/>
              <a:rect l="l" t="t" r="r" b="b"/>
              <a:pathLst>
                <a:path w="119379" h="177164">
                  <a:moveTo>
                    <a:pt x="118821" y="0"/>
                  </a:moveTo>
                  <a:lnTo>
                    <a:pt x="0" y="0"/>
                  </a:lnTo>
                  <a:lnTo>
                    <a:pt x="0" y="176606"/>
                  </a:lnTo>
                  <a:lnTo>
                    <a:pt x="118821" y="176606"/>
                  </a:lnTo>
                  <a:lnTo>
                    <a:pt x="118821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84289" y="2845191"/>
              <a:ext cx="119380" cy="78105"/>
            </a:xfrm>
            <a:custGeom>
              <a:avLst/>
              <a:gdLst/>
              <a:ahLst/>
              <a:cxnLst/>
              <a:rect l="l" t="t" r="r" b="b"/>
              <a:pathLst>
                <a:path w="119379" h="78105">
                  <a:moveTo>
                    <a:pt x="118808" y="0"/>
                  </a:moveTo>
                  <a:lnTo>
                    <a:pt x="0" y="0"/>
                  </a:lnTo>
                  <a:lnTo>
                    <a:pt x="0" y="77840"/>
                  </a:lnTo>
                  <a:lnTo>
                    <a:pt x="118808" y="77840"/>
                  </a:lnTo>
                  <a:lnTo>
                    <a:pt x="118808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35419" y="2680715"/>
              <a:ext cx="119380" cy="242570"/>
            </a:xfrm>
            <a:custGeom>
              <a:avLst/>
              <a:gdLst/>
              <a:ahLst/>
              <a:cxnLst/>
              <a:rect l="l" t="t" r="r" b="b"/>
              <a:pathLst>
                <a:path w="119379" h="242569">
                  <a:moveTo>
                    <a:pt x="118911" y="0"/>
                  </a:moveTo>
                  <a:lnTo>
                    <a:pt x="0" y="0"/>
                  </a:lnTo>
                  <a:lnTo>
                    <a:pt x="0" y="242316"/>
                  </a:lnTo>
                  <a:lnTo>
                    <a:pt x="118911" y="242316"/>
                  </a:lnTo>
                  <a:lnTo>
                    <a:pt x="118911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86041" y="2756700"/>
              <a:ext cx="119380" cy="166370"/>
            </a:xfrm>
            <a:custGeom>
              <a:avLst/>
              <a:gdLst/>
              <a:ahLst/>
              <a:cxnLst/>
              <a:rect l="l" t="t" r="r" b="b"/>
              <a:pathLst>
                <a:path w="119379" h="166369">
                  <a:moveTo>
                    <a:pt x="118807" y="0"/>
                  </a:moveTo>
                  <a:lnTo>
                    <a:pt x="0" y="0"/>
                  </a:lnTo>
                  <a:lnTo>
                    <a:pt x="0" y="165950"/>
                  </a:lnTo>
                  <a:lnTo>
                    <a:pt x="118807" y="165950"/>
                  </a:lnTo>
                  <a:lnTo>
                    <a:pt x="118807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565136" y="2790240"/>
              <a:ext cx="119380" cy="133350"/>
            </a:xfrm>
            <a:custGeom>
              <a:avLst/>
              <a:gdLst/>
              <a:ahLst/>
              <a:cxnLst/>
              <a:rect l="l" t="t" r="r" b="b"/>
              <a:pathLst>
                <a:path w="119379" h="133350">
                  <a:moveTo>
                    <a:pt x="118808" y="0"/>
                  </a:moveTo>
                  <a:lnTo>
                    <a:pt x="0" y="0"/>
                  </a:lnTo>
                  <a:lnTo>
                    <a:pt x="0" y="132791"/>
                  </a:lnTo>
                  <a:lnTo>
                    <a:pt x="118808" y="132791"/>
                  </a:lnTo>
                  <a:lnTo>
                    <a:pt x="118808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16901" y="2735579"/>
              <a:ext cx="119380" cy="187960"/>
            </a:xfrm>
            <a:custGeom>
              <a:avLst/>
              <a:gdLst/>
              <a:ahLst/>
              <a:cxnLst/>
              <a:rect l="l" t="t" r="r" b="b"/>
              <a:pathLst>
                <a:path w="119379" h="187960">
                  <a:moveTo>
                    <a:pt x="118910" y="0"/>
                  </a:moveTo>
                  <a:lnTo>
                    <a:pt x="0" y="0"/>
                  </a:lnTo>
                  <a:lnTo>
                    <a:pt x="0" y="187451"/>
                  </a:lnTo>
                  <a:lnTo>
                    <a:pt x="118910" y="187451"/>
                  </a:lnTo>
                  <a:lnTo>
                    <a:pt x="11891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66888" y="2867842"/>
              <a:ext cx="119380" cy="55244"/>
            </a:xfrm>
            <a:custGeom>
              <a:avLst/>
              <a:gdLst/>
              <a:ahLst/>
              <a:cxnLst/>
              <a:rect l="l" t="t" r="r" b="b"/>
              <a:pathLst>
                <a:path w="119379" h="55244">
                  <a:moveTo>
                    <a:pt x="118807" y="0"/>
                  </a:moveTo>
                  <a:lnTo>
                    <a:pt x="0" y="0"/>
                  </a:lnTo>
                  <a:lnTo>
                    <a:pt x="0" y="54808"/>
                  </a:lnTo>
                  <a:lnTo>
                    <a:pt x="118807" y="54808"/>
                  </a:lnTo>
                  <a:lnTo>
                    <a:pt x="118807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44585" y="2855875"/>
              <a:ext cx="119380" cy="67310"/>
            </a:xfrm>
            <a:custGeom>
              <a:avLst/>
              <a:gdLst/>
              <a:ahLst/>
              <a:cxnLst/>
              <a:rect l="l" t="t" r="r" b="b"/>
              <a:pathLst>
                <a:path w="119379" h="67310">
                  <a:moveTo>
                    <a:pt x="118807" y="0"/>
                  </a:moveTo>
                  <a:lnTo>
                    <a:pt x="0" y="0"/>
                  </a:lnTo>
                  <a:lnTo>
                    <a:pt x="0" y="67156"/>
                  </a:lnTo>
                  <a:lnTo>
                    <a:pt x="118807" y="67156"/>
                  </a:lnTo>
                  <a:lnTo>
                    <a:pt x="118807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96859" y="2823972"/>
              <a:ext cx="119380" cy="99060"/>
            </a:xfrm>
            <a:custGeom>
              <a:avLst/>
              <a:gdLst/>
              <a:ahLst/>
              <a:cxnLst/>
              <a:rect l="l" t="t" r="r" b="b"/>
              <a:pathLst>
                <a:path w="119379" h="99060">
                  <a:moveTo>
                    <a:pt x="118910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118910" y="99060"/>
                  </a:lnTo>
                  <a:lnTo>
                    <a:pt x="11891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546338" y="2889157"/>
              <a:ext cx="119380" cy="33655"/>
            </a:xfrm>
            <a:custGeom>
              <a:avLst/>
              <a:gdLst/>
              <a:ahLst/>
              <a:cxnLst/>
              <a:rect l="l" t="t" r="r" b="b"/>
              <a:pathLst>
                <a:path w="119379" h="33655">
                  <a:moveTo>
                    <a:pt x="118807" y="0"/>
                  </a:moveTo>
                  <a:lnTo>
                    <a:pt x="0" y="0"/>
                  </a:lnTo>
                  <a:lnTo>
                    <a:pt x="0" y="33493"/>
                  </a:lnTo>
                  <a:lnTo>
                    <a:pt x="118807" y="33493"/>
                  </a:lnTo>
                  <a:lnTo>
                    <a:pt x="118807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13732" y="2924555"/>
              <a:ext cx="4084320" cy="0"/>
            </a:xfrm>
            <a:custGeom>
              <a:avLst/>
              <a:gdLst/>
              <a:ahLst/>
              <a:cxnLst/>
              <a:rect l="l" t="t" r="r" b="b"/>
              <a:pathLst>
                <a:path w="4084320">
                  <a:moveTo>
                    <a:pt x="0" y="0"/>
                  </a:moveTo>
                  <a:lnTo>
                    <a:pt x="4084319" y="0"/>
                  </a:lnTo>
                </a:path>
              </a:pathLst>
            </a:custGeom>
            <a:ln w="9144">
              <a:solidFill>
                <a:srgbClr val="D2DB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6047232" y="133197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57781" y="0"/>
                </a:moveTo>
                <a:lnTo>
                  <a:pt x="0" y="0"/>
                </a:lnTo>
                <a:lnTo>
                  <a:pt x="0" y="57409"/>
                </a:lnTo>
                <a:lnTo>
                  <a:pt x="57781" y="57409"/>
                </a:lnTo>
                <a:lnTo>
                  <a:pt x="57781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83096" y="133197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57407" y="0"/>
                </a:moveTo>
                <a:lnTo>
                  <a:pt x="0" y="0"/>
                </a:lnTo>
                <a:lnTo>
                  <a:pt x="0" y="57409"/>
                </a:lnTo>
                <a:lnTo>
                  <a:pt x="57407" y="57409"/>
                </a:lnTo>
                <a:lnTo>
                  <a:pt x="57407" y="0"/>
                </a:lnTo>
                <a:close/>
              </a:path>
            </a:pathLst>
          </a:custGeom>
          <a:solidFill>
            <a:srgbClr val="F8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18959" y="1331970"/>
            <a:ext cx="60960" cy="57785"/>
          </a:xfrm>
          <a:custGeom>
            <a:avLst/>
            <a:gdLst/>
            <a:ahLst/>
            <a:cxnLst/>
            <a:rect l="l" t="t" r="r" b="b"/>
            <a:pathLst>
              <a:path w="60959" h="57784">
                <a:moveTo>
                  <a:pt x="60429" y="0"/>
                </a:moveTo>
                <a:lnTo>
                  <a:pt x="0" y="0"/>
                </a:lnTo>
                <a:lnTo>
                  <a:pt x="0" y="57409"/>
                </a:lnTo>
                <a:lnTo>
                  <a:pt x="60429" y="57409"/>
                </a:lnTo>
                <a:lnTo>
                  <a:pt x="60429" y="0"/>
                </a:lnTo>
                <a:close/>
              </a:path>
            </a:pathLst>
          </a:custGeom>
          <a:solidFill>
            <a:srgbClr val="EE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704334" y="2964942"/>
            <a:ext cx="20224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Accessories</a:t>
            </a:r>
            <a:r>
              <a:rPr sz="900" b="1" spc="270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Notebook</a:t>
            </a:r>
            <a:r>
              <a:rPr sz="900" b="1" spc="480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Peripherals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859905" y="2964942"/>
            <a:ext cx="48069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esk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t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o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552690" y="2964942"/>
            <a:ext cx="4527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Storage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135493" y="2964942"/>
            <a:ext cx="6477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Networking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640585" y="857757"/>
            <a:ext cx="5891530" cy="570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Which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segment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had</a:t>
            </a:r>
            <a:r>
              <a:rPr sz="14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most</a:t>
            </a:r>
            <a:r>
              <a:rPr sz="14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increase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unique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products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45" dirty="0">
                <a:solidFill>
                  <a:srgbClr val="1F3374"/>
                </a:solidFill>
                <a:latin typeface="Trebuchet MS"/>
                <a:cs typeface="Trebuchet MS"/>
              </a:rPr>
              <a:t>2024</a:t>
            </a:r>
            <a:r>
              <a:rPr sz="1400" b="1" spc="-6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vs</a:t>
            </a:r>
            <a:r>
              <a:rPr sz="14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5" dirty="0">
                <a:solidFill>
                  <a:srgbClr val="1F3374"/>
                </a:solidFill>
                <a:latin typeface="Trebuchet MS"/>
                <a:cs typeface="Trebuchet MS"/>
              </a:rPr>
              <a:t>2023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?</a:t>
            </a:r>
            <a:endParaRPr sz="14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1535"/>
              </a:spcBef>
              <a:tabLst>
                <a:tab pos="435609" algn="l"/>
                <a:tab pos="871855" algn="l"/>
              </a:tabLst>
            </a:pPr>
            <a:r>
              <a:rPr sz="900" spc="-15" dirty="0">
                <a:solidFill>
                  <a:srgbClr val="4563CD"/>
                </a:solidFill>
                <a:latin typeface="Arial MT"/>
                <a:cs typeface="Arial MT"/>
              </a:rPr>
              <a:t>2023	</a:t>
            </a:r>
            <a:r>
              <a:rPr sz="900" spc="-20" dirty="0">
                <a:solidFill>
                  <a:srgbClr val="4563CD"/>
                </a:solidFill>
                <a:latin typeface="Arial MT"/>
                <a:cs typeface="Arial MT"/>
              </a:rPr>
              <a:t>2024	</a:t>
            </a:r>
            <a:r>
              <a:rPr sz="900" spc="-5" dirty="0">
                <a:solidFill>
                  <a:srgbClr val="4563CD"/>
                </a:solidFill>
                <a:latin typeface="Arial MT"/>
                <a:cs typeface="Arial MT"/>
              </a:rPr>
              <a:t>difference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12063" y="3603957"/>
            <a:ext cx="7421880" cy="95059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320"/>
              </a:spcBef>
              <a:buSzPct val="127272"/>
              <a:buFont typeface="Times New Roman"/>
              <a:buChar char="●"/>
              <a:tabLst>
                <a:tab pos="184150" algn="l"/>
              </a:tabLst>
            </a:pP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Strong</a:t>
            </a:r>
            <a:r>
              <a:rPr sz="11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growth</a:t>
            </a:r>
            <a:r>
              <a:rPr sz="11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Accessories(+34)and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consistent</a:t>
            </a:r>
            <a:r>
              <a:rPr sz="11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demand</a:t>
            </a:r>
            <a:r>
              <a:rPr lang="en-US"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1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Notebooks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Peripherals</a:t>
            </a:r>
            <a:r>
              <a:rPr sz="11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(+16</a:t>
            </a:r>
            <a:r>
              <a:rPr sz="11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each)</a:t>
            </a:r>
            <a:r>
              <a:rPr sz="11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highlight</a:t>
            </a:r>
            <a:r>
              <a:rPr sz="11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these</a:t>
            </a:r>
            <a:r>
              <a:rPr sz="11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as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high-</a:t>
            </a:r>
            <a:endParaRPr sz="1100" dirty="0">
              <a:latin typeface="Lucida Sans Unicode"/>
              <a:cs typeface="Lucida Sans Unicode"/>
            </a:endParaRPr>
          </a:p>
          <a:p>
            <a:pPr marL="186690">
              <a:lnSpc>
                <a:spcPct val="100000"/>
              </a:lnSpc>
              <a:spcBef>
                <a:spcPts val="219"/>
              </a:spcBef>
            </a:pP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potential</a:t>
            </a:r>
            <a:r>
              <a:rPr sz="11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segments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1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further</a:t>
            </a:r>
            <a:r>
              <a:rPr lang="en-US"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investment</a:t>
            </a:r>
            <a:r>
              <a:rPr sz="11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development.</a:t>
            </a:r>
            <a:endParaRPr sz="1100" dirty="0">
              <a:latin typeface="Lucida Sans Unicode"/>
              <a:cs typeface="Lucida Sans Unicode"/>
            </a:endParaRPr>
          </a:p>
          <a:p>
            <a:pPr marL="183515" indent="-171450">
              <a:lnSpc>
                <a:spcPct val="100000"/>
              </a:lnSpc>
              <a:spcBef>
                <a:spcPts val="1365"/>
              </a:spcBef>
              <a:buSzPct val="127272"/>
              <a:buFont typeface="Times New Roman"/>
              <a:buChar char="●"/>
              <a:tabLst>
                <a:tab pos="184150" algn="l"/>
              </a:tabLst>
            </a:pP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Desktop’s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growth</a:t>
            </a:r>
            <a:r>
              <a:rPr sz="11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(+15)</a:t>
            </a:r>
            <a:r>
              <a:rPr sz="1100" spc="-2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suggests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rising</a:t>
            </a:r>
            <a:r>
              <a:rPr sz="11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interest,</a:t>
            </a:r>
            <a:r>
              <a:rPr sz="11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worth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exploring.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Meanwhile,</a:t>
            </a:r>
            <a:r>
              <a:rPr sz="11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reassess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Storage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Networking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possible</a:t>
            </a:r>
            <a:endParaRPr sz="1100" dirty="0">
              <a:latin typeface="Lucida Sans Unicode"/>
              <a:cs typeface="Lucida Sans Unicode"/>
            </a:endParaRPr>
          </a:p>
          <a:p>
            <a:pPr marL="186690">
              <a:lnSpc>
                <a:spcPct val="100000"/>
              </a:lnSpc>
              <a:spcBef>
                <a:spcPts val="195"/>
              </a:spcBef>
            </a:pP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ti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za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tio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-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sa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pp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un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41019" y="3264153"/>
            <a:ext cx="69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5" dirty="0">
                <a:solidFill>
                  <a:srgbClr val="1F3374"/>
                </a:solidFill>
                <a:latin typeface="Tahoma"/>
                <a:cs typeface="Tahoma"/>
              </a:rPr>
              <a:t>I</a:t>
            </a:r>
            <a:r>
              <a:rPr sz="1800" b="1" spc="-215" dirty="0">
                <a:solidFill>
                  <a:srgbClr val="1F3374"/>
                </a:solidFill>
                <a:latin typeface="Tahoma"/>
                <a:cs typeface="Tahoma"/>
              </a:rPr>
              <a:t>n</a:t>
            </a:r>
            <a:r>
              <a:rPr sz="1800" b="1" spc="-204" dirty="0">
                <a:solidFill>
                  <a:srgbClr val="1F3374"/>
                </a:solidFill>
                <a:latin typeface="Tahoma"/>
                <a:cs typeface="Tahoma"/>
              </a:rPr>
              <a:t>si</a:t>
            </a:r>
            <a:r>
              <a:rPr sz="1800" b="1" spc="-220" dirty="0">
                <a:solidFill>
                  <a:srgbClr val="1F3374"/>
                </a:solidFill>
                <a:latin typeface="Tahoma"/>
                <a:cs typeface="Tahoma"/>
              </a:rPr>
              <a:t>g</a:t>
            </a:r>
            <a:r>
              <a:rPr sz="1800" b="1" spc="-215" dirty="0">
                <a:solidFill>
                  <a:srgbClr val="1F3374"/>
                </a:solidFill>
                <a:latin typeface="Tahoma"/>
                <a:cs typeface="Tahoma"/>
              </a:rPr>
              <a:t>h</a:t>
            </a:r>
            <a:r>
              <a:rPr sz="1800" b="1" dirty="0">
                <a:solidFill>
                  <a:srgbClr val="1F3374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87" name="object 8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262" y="1310294"/>
            <a:ext cx="3672839" cy="1798320"/>
          </a:xfrm>
          <a:prstGeom prst="rect">
            <a:avLst/>
          </a:prstGeom>
        </p:spPr>
      </p:pic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24" name="object 24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602353" y="76022"/>
            <a:ext cx="2353057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Request</a:t>
            </a:r>
            <a:r>
              <a:rPr lang="en-US" spc="-265" dirty="0"/>
              <a:t> </a:t>
            </a:r>
            <a:r>
              <a:rPr spc="-265" dirty="0"/>
              <a:t>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01698" y="916939"/>
            <a:ext cx="53498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Get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products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that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have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highest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lowest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manufacturing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1F3374"/>
                </a:solidFill>
                <a:latin typeface="Lucida Sans Unicode"/>
                <a:cs typeface="Lucida Sans Unicode"/>
              </a:rPr>
              <a:t>costs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008" y="1831847"/>
            <a:ext cx="4126991" cy="89001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8152" y="1831847"/>
            <a:ext cx="768096" cy="81991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7831" y="1871472"/>
            <a:ext cx="850392" cy="74371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6664" y="4700015"/>
            <a:ext cx="310896" cy="30784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135176" y="3589146"/>
            <a:ext cx="7271384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Consider</a:t>
            </a:r>
            <a:r>
              <a:rPr lang="en-US"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2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evaluating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high-cost</a:t>
            </a:r>
            <a:r>
              <a:rPr sz="11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products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like</a:t>
            </a:r>
            <a:r>
              <a:rPr sz="11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AQ</a:t>
            </a:r>
            <a:r>
              <a:rPr sz="11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HOME</a:t>
            </a:r>
            <a:r>
              <a:rPr sz="11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Al</a:t>
            </a:r>
            <a:r>
              <a:rPr sz="11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in1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Gen</a:t>
            </a:r>
            <a:r>
              <a:rPr sz="11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2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possible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cost-saving</a:t>
            </a:r>
            <a:r>
              <a:rPr sz="11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measures</a:t>
            </a:r>
            <a:r>
              <a:rPr sz="11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manufacturing.</a:t>
            </a:r>
            <a:endParaRPr sz="1100" dirty="0">
              <a:latin typeface="Lucida Sans Unicode"/>
              <a:cs typeface="Lucida Sans Unicode"/>
            </a:endParaRPr>
          </a:p>
          <a:p>
            <a:pPr marL="182880" indent="-170815">
              <a:lnSpc>
                <a:spcPct val="100000"/>
              </a:lnSpc>
              <a:spcBef>
                <a:spcPts val="1325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With</a:t>
            </a:r>
            <a:r>
              <a:rPr sz="11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significant</a:t>
            </a:r>
            <a:r>
              <a:rPr lang="en-US"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range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manufacturing</a:t>
            </a:r>
            <a:r>
              <a:rPr sz="11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costs,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assess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pricing</a:t>
            </a:r>
            <a:r>
              <a:rPr sz="11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strategies</a:t>
            </a:r>
            <a:r>
              <a:rPr sz="11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1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ensure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profitability</a:t>
            </a:r>
            <a:r>
              <a:rPr sz="11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across</a:t>
            </a:r>
            <a:r>
              <a:rPr sz="11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1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</a:t>
            </a:r>
            <a:r>
              <a:rPr sz="11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lineup.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187907" y="3214497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1F3374"/>
                </a:solidFill>
                <a:latin typeface="Tahoma"/>
                <a:cs typeface="Tahoma"/>
              </a:rPr>
              <a:t>Insight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6112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154279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3" y="200774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9188" y="2474213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335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3" y="2474213"/>
            <a:ext cx="5747385" cy="0"/>
          </a:xfrm>
          <a:custGeom>
            <a:avLst/>
            <a:gdLst/>
            <a:ahLst/>
            <a:cxnLst/>
            <a:rect l="l" t="t" r="r" b="b"/>
            <a:pathLst>
              <a:path w="5747385">
                <a:moveTo>
                  <a:pt x="0" y="0"/>
                </a:moveTo>
                <a:lnTo>
                  <a:pt x="574700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3" y="29391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" y="340410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" y="3870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523" y="393318"/>
            <a:ext cx="9144000" cy="4751705"/>
            <a:chOff x="1523" y="393318"/>
            <a:chExt cx="9144000" cy="4751705"/>
          </a:xfrm>
        </p:grpSpPr>
        <p:sp>
          <p:nvSpPr>
            <p:cNvPr id="15" name="object 15"/>
            <p:cNvSpPr/>
            <p:nvPr/>
          </p:nvSpPr>
          <p:spPr>
            <a:xfrm>
              <a:off x="1523" y="480212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04" y="393318"/>
              <a:ext cx="9525" cy="4751705"/>
            </a:xfrm>
            <a:custGeom>
              <a:avLst/>
              <a:gdLst/>
              <a:ahLst/>
              <a:cxnLst/>
              <a:rect l="l" t="t" r="r" b="b"/>
              <a:pathLst>
                <a:path w="9525" h="4751705">
                  <a:moveTo>
                    <a:pt x="9525" y="0"/>
                  </a:moveTo>
                  <a:lnTo>
                    <a:pt x="0" y="0"/>
                  </a:lnTo>
                  <a:lnTo>
                    <a:pt x="0" y="4751705"/>
                  </a:lnTo>
                  <a:lnTo>
                    <a:pt x="9525" y="475170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3084" y="3198240"/>
            <a:ext cx="9525" cy="1946910"/>
          </a:xfrm>
          <a:custGeom>
            <a:avLst/>
            <a:gdLst/>
            <a:ahLst/>
            <a:cxnLst/>
            <a:rect l="l" t="t" r="r" b="b"/>
            <a:pathLst>
              <a:path w="9525" h="1946910">
                <a:moveTo>
                  <a:pt x="9525" y="0"/>
                </a:moveTo>
                <a:lnTo>
                  <a:pt x="0" y="0"/>
                </a:lnTo>
                <a:lnTo>
                  <a:pt x="0" y="1946783"/>
                </a:lnTo>
                <a:lnTo>
                  <a:pt x="9525" y="194678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33084" y="2861373"/>
            <a:ext cx="9525" cy="216535"/>
          </a:xfrm>
          <a:custGeom>
            <a:avLst/>
            <a:gdLst/>
            <a:ahLst/>
            <a:cxnLst/>
            <a:rect l="l" t="t" r="r" b="b"/>
            <a:pathLst>
              <a:path w="9525" h="216535">
                <a:moveTo>
                  <a:pt x="9525" y="0"/>
                </a:moveTo>
                <a:lnTo>
                  <a:pt x="0" y="0"/>
                </a:lnTo>
                <a:lnTo>
                  <a:pt x="0" y="216471"/>
                </a:lnTo>
                <a:lnTo>
                  <a:pt x="9525" y="21647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33084" y="2524442"/>
            <a:ext cx="9525" cy="216535"/>
          </a:xfrm>
          <a:custGeom>
            <a:avLst/>
            <a:gdLst/>
            <a:ahLst/>
            <a:cxnLst/>
            <a:rect l="l" t="t" r="r" b="b"/>
            <a:pathLst>
              <a:path w="9525" h="216535">
                <a:moveTo>
                  <a:pt x="9525" y="0"/>
                </a:moveTo>
                <a:lnTo>
                  <a:pt x="0" y="0"/>
                </a:lnTo>
                <a:lnTo>
                  <a:pt x="0" y="216471"/>
                </a:lnTo>
                <a:lnTo>
                  <a:pt x="9525" y="21647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33084" y="2186114"/>
            <a:ext cx="9525" cy="218440"/>
          </a:xfrm>
          <a:custGeom>
            <a:avLst/>
            <a:gdLst/>
            <a:ahLst/>
            <a:cxnLst/>
            <a:rect l="l" t="t" r="r" b="b"/>
            <a:pathLst>
              <a:path w="9525" h="218439">
                <a:moveTo>
                  <a:pt x="9525" y="0"/>
                </a:moveTo>
                <a:lnTo>
                  <a:pt x="0" y="0"/>
                </a:lnTo>
                <a:lnTo>
                  <a:pt x="0" y="217995"/>
                </a:lnTo>
                <a:lnTo>
                  <a:pt x="9525" y="21799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33084" y="1849183"/>
            <a:ext cx="9525" cy="218440"/>
          </a:xfrm>
          <a:custGeom>
            <a:avLst/>
            <a:gdLst/>
            <a:ahLst/>
            <a:cxnLst/>
            <a:rect l="l" t="t" r="r" b="b"/>
            <a:pathLst>
              <a:path w="9525" h="218439">
                <a:moveTo>
                  <a:pt x="9525" y="0"/>
                </a:moveTo>
                <a:lnTo>
                  <a:pt x="0" y="0"/>
                </a:lnTo>
                <a:lnTo>
                  <a:pt x="0" y="217995"/>
                </a:lnTo>
                <a:lnTo>
                  <a:pt x="9525" y="21799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33084" y="0"/>
            <a:ext cx="9525" cy="1730375"/>
          </a:xfrm>
          <a:custGeom>
            <a:avLst/>
            <a:gdLst/>
            <a:ahLst/>
            <a:cxnLst/>
            <a:rect l="l" t="t" r="r" b="b"/>
            <a:pathLst>
              <a:path w="9525" h="1730375">
                <a:moveTo>
                  <a:pt x="9525" y="0"/>
                </a:moveTo>
                <a:lnTo>
                  <a:pt x="0" y="0"/>
                </a:lnTo>
                <a:lnTo>
                  <a:pt x="0" y="1730248"/>
                </a:lnTo>
                <a:lnTo>
                  <a:pt x="9525" y="1730248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9428" y="2861436"/>
            <a:ext cx="9525" cy="2284095"/>
          </a:xfrm>
          <a:custGeom>
            <a:avLst/>
            <a:gdLst/>
            <a:ahLst/>
            <a:cxnLst/>
            <a:rect l="l" t="t" r="r" b="b"/>
            <a:pathLst>
              <a:path w="9525" h="2284095">
                <a:moveTo>
                  <a:pt x="9525" y="0"/>
                </a:moveTo>
                <a:lnTo>
                  <a:pt x="0" y="0"/>
                </a:lnTo>
                <a:lnTo>
                  <a:pt x="0" y="2283587"/>
                </a:lnTo>
                <a:lnTo>
                  <a:pt x="9525" y="2283587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9428" y="2524442"/>
            <a:ext cx="9525" cy="216535"/>
          </a:xfrm>
          <a:custGeom>
            <a:avLst/>
            <a:gdLst/>
            <a:ahLst/>
            <a:cxnLst/>
            <a:rect l="l" t="t" r="r" b="b"/>
            <a:pathLst>
              <a:path w="9525" h="216535">
                <a:moveTo>
                  <a:pt x="9525" y="0"/>
                </a:moveTo>
                <a:lnTo>
                  <a:pt x="0" y="0"/>
                </a:lnTo>
                <a:lnTo>
                  <a:pt x="0" y="216471"/>
                </a:lnTo>
                <a:lnTo>
                  <a:pt x="9525" y="21647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9428" y="2186114"/>
            <a:ext cx="9525" cy="218440"/>
          </a:xfrm>
          <a:custGeom>
            <a:avLst/>
            <a:gdLst/>
            <a:ahLst/>
            <a:cxnLst/>
            <a:rect l="l" t="t" r="r" b="b"/>
            <a:pathLst>
              <a:path w="9525" h="218439">
                <a:moveTo>
                  <a:pt x="9525" y="0"/>
                </a:moveTo>
                <a:lnTo>
                  <a:pt x="0" y="0"/>
                </a:lnTo>
                <a:lnTo>
                  <a:pt x="0" y="217995"/>
                </a:lnTo>
                <a:lnTo>
                  <a:pt x="9525" y="21799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9428" y="1849183"/>
            <a:ext cx="9525" cy="218440"/>
          </a:xfrm>
          <a:custGeom>
            <a:avLst/>
            <a:gdLst/>
            <a:ahLst/>
            <a:cxnLst/>
            <a:rect l="l" t="t" r="r" b="b"/>
            <a:pathLst>
              <a:path w="9525" h="218439">
                <a:moveTo>
                  <a:pt x="9525" y="0"/>
                </a:moveTo>
                <a:lnTo>
                  <a:pt x="0" y="0"/>
                </a:lnTo>
                <a:lnTo>
                  <a:pt x="0" y="217995"/>
                </a:lnTo>
                <a:lnTo>
                  <a:pt x="9525" y="21799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99428" y="0"/>
            <a:ext cx="9525" cy="1730375"/>
          </a:xfrm>
          <a:custGeom>
            <a:avLst/>
            <a:gdLst/>
            <a:ahLst/>
            <a:cxnLst/>
            <a:rect l="l" t="t" r="r" b="b"/>
            <a:pathLst>
              <a:path w="9525" h="1730375">
                <a:moveTo>
                  <a:pt x="9525" y="0"/>
                </a:moveTo>
                <a:lnTo>
                  <a:pt x="0" y="0"/>
                </a:lnTo>
                <a:lnTo>
                  <a:pt x="0" y="1730248"/>
                </a:lnTo>
                <a:lnTo>
                  <a:pt x="9525" y="1730248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64375" y="2861436"/>
            <a:ext cx="9525" cy="2284095"/>
          </a:xfrm>
          <a:custGeom>
            <a:avLst/>
            <a:gdLst/>
            <a:ahLst/>
            <a:cxnLst/>
            <a:rect l="l" t="t" r="r" b="b"/>
            <a:pathLst>
              <a:path w="9525" h="2284095">
                <a:moveTo>
                  <a:pt x="9525" y="0"/>
                </a:moveTo>
                <a:lnTo>
                  <a:pt x="0" y="0"/>
                </a:lnTo>
                <a:lnTo>
                  <a:pt x="0" y="2283587"/>
                </a:lnTo>
                <a:lnTo>
                  <a:pt x="9525" y="2283587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64375" y="2524442"/>
            <a:ext cx="9525" cy="216535"/>
          </a:xfrm>
          <a:custGeom>
            <a:avLst/>
            <a:gdLst/>
            <a:ahLst/>
            <a:cxnLst/>
            <a:rect l="l" t="t" r="r" b="b"/>
            <a:pathLst>
              <a:path w="9525" h="216535">
                <a:moveTo>
                  <a:pt x="9525" y="0"/>
                </a:moveTo>
                <a:lnTo>
                  <a:pt x="0" y="0"/>
                </a:lnTo>
                <a:lnTo>
                  <a:pt x="0" y="216471"/>
                </a:lnTo>
                <a:lnTo>
                  <a:pt x="9525" y="21647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64375" y="2186114"/>
            <a:ext cx="9525" cy="218440"/>
          </a:xfrm>
          <a:custGeom>
            <a:avLst/>
            <a:gdLst/>
            <a:ahLst/>
            <a:cxnLst/>
            <a:rect l="l" t="t" r="r" b="b"/>
            <a:pathLst>
              <a:path w="9525" h="218439">
                <a:moveTo>
                  <a:pt x="9525" y="0"/>
                </a:moveTo>
                <a:lnTo>
                  <a:pt x="0" y="0"/>
                </a:lnTo>
                <a:lnTo>
                  <a:pt x="0" y="217995"/>
                </a:lnTo>
                <a:lnTo>
                  <a:pt x="9525" y="21799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64375" y="1849183"/>
            <a:ext cx="9525" cy="218440"/>
          </a:xfrm>
          <a:custGeom>
            <a:avLst/>
            <a:gdLst/>
            <a:ahLst/>
            <a:cxnLst/>
            <a:rect l="l" t="t" r="r" b="b"/>
            <a:pathLst>
              <a:path w="9525" h="218439">
                <a:moveTo>
                  <a:pt x="9525" y="0"/>
                </a:moveTo>
                <a:lnTo>
                  <a:pt x="0" y="0"/>
                </a:lnTo>
                <a:lnTo>
                  <a:pt x="0" y="217995"/>
                </a:lnTo>
                <a:lnTo>
                  <a:pt x="9525" y="21799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64375" y="0"/>
            <a:ext cx="9525" cy="1730375"/>
          </a:xfrm>
          <a:custGeom>
            <a:avLst/>
            <a:gdLst/>
            <a:ahLst/>
            <a:cxnLst/>
            <a:rect l="l" t="t" r="r" b="b"/>
            <a:pathLst>
              <a:path w="9525" h="1730375">
                <a:moveTo>
                  <a:pt x="9525" y="0"/>
                </a:moveTo>
                <a:lnTo>
                  <a:pt x="0" y="0"/>
                </a:lnTo>
                <a:lnTo>
                  <a:pt x="0" y="1730248"/>
                </a:lnTo>
                <a:lnTo>
                  <a:pt x="9525" y="1730248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0718" y="1849119"/>
            <a:ext cx="9525" cy="3296285"/>
          </a:xfrm>
          <a:custGeom>
            <a:avLst/>
            <a:gdLst/>
            <a:ahLst/>
            <a:cxnLst/>
            <a:rect l="l" t="t" r="r" b="b"/>
            <a:pathLst>
              <a:path w="9525" h="3296285">
                <a:moveTo>
                  <a:pt x="9525" y="0"/>
                </a:moveTo>
                <a:lnTo>
                  <a:pt x="0" y="0"/>
                </a:lnTo>
                <a:lnTo>
                  <a:pt x="0" y="3295904"/>
                </a:lnTo>
                <a:lnTo>
                  <a:pt x="9525" y="329590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30718" y="0"/>
            <a:ext cx="9525" cy="1730375"/>
          </a:xfrm>
          <a:custGeom>
            <a:avLst/>
            <a:gdLst/>
            <a:ahLst/>
            <a:cxnLst/>
            <a:rect l="l" t="t" r="r" b="b"/>
            <a:pathLst>
              <a:path w="9525" h="1730375">
                <a:moveTo>
                  <a:pt x="9525" y="0"/>
                </a:moveTo>
                <a:lnTo>
                  <a:pt x="0" y="0"/>
                </a:lnTo>
                <a:lnTo>
                  <a:pt x="0" y="1730248"/>
                </a:lnTo>
                <a:lnTo>
                  <a:pt x="9525" y="1730248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52" name="object 52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3602354" y="76022"/>
            <a:ext cx="2289558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Request</a:t>
            </a:r>
            <a:r>
              <a:rPr lang="en-US" spc="-265" dirty="0"/>
              <a:t> </a:t>
            </a:r>
            <a:r>
              <a:rPr spc="-265" dirty="0"/>
              <a:t>6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907796" y="768505"/>
            <a:ext cx="7191375" cy="5130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Generate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report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which</a:t>
            </a:r>
            <a:r>
              <a:rPr sz="1400" spc="-2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contains</a:t>
            </a:r>
            <a:r>
              <a:rPr sz="1400" spc="-2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top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5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customers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who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received</a:t>
            </a:r>
            <a:r>
              <a:rPr sz="14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an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average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high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55" dirty="0">
                <a:solidFill>
                  <a:srgbClr val="1F3374"/>
                </a:solidFill>
                <a:latin typeface="Trebuchet MS"/>
                <a:cs typeface="Trebuchet MS"/>
              </a:rPr>
              <a:t>Pre</a:t>
            </a:r>
            <a:r>
              <a:rPr sz="1400" b="1" spc="-11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1F3374"/>
                </a:solidFill>
                <a:latin typeface="Trebuchet MS"/>
                <a:cs typeface="Trebuchet MS"/>
              </a:rPr>
              <a:t>Invoice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b="1" spc="-50" dirty="0">
                <a:solidFill>
                  <a:srgbClr val="1F3374"/>
                </a:solidFill>
                <a:latin typeface="Trebuchet MS"/>
                <a:cs typeface="Trebuchet MS"/>
              </a:rPr>
              <a:t>Discount</a:t>
            </a:r>
            <a:r>
              <a:rPr sz="1400" b="1" spc="-12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1F3374"/>
                </a:solidFill>
                <a:latin typeface="Trebuchet MS"/>
                <a:cs typeface="Trebuchet MS"/>
              </a:rPr>
              <a:t>%</a:t>
            </a:r>
            <a:r>
              <a:rPr sz="1400" b="1" spc="26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400" spc="-2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fiscal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year</a:t>
            </a:r>
            <a:r>
              <a:rPr sz="14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45" dirty="0">
                <a:solidFill>
                  <a:srgbClr val="1F3374"/>
                </a:solidFill>
                <a:latin typeface="Trebuchet MS"/>
                <a:cs typeface="Trebuchet MS"/>
              </a:rPr>
              <a:t>2024</a:t>
            </a:r>
            <a:r>
              <a:rPr sz="1400" b="1" spc="-114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5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50" dirty="0">
                <a:solidFill>
                  <a:srgbClr val="1F3374"/>
                </a:solidFill>
                <a:latin typeface="Trebuchet MS"/>
                <a:cs typeface="Trebuchet MS"/>
              </a:rPr>
              <a:t>Indian</a:t>
            </a:r>
            <a:r>
              <a:rPr sz="1400" b="1" spc="-13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market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59" name="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055" y="1633727"/>
            <a:ext cx="3441192" cy="1395984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5713476" y="1618487"/>
            <a:ext cx="1860550" cy="1694814"/>
            <a:chOff x="5713476" y="1618487"/>
            <a:chExt cx="1860550" cy="1694814"/>
          </a:xfrm>
        </p:grpSpPr>
        <p:sp>
          <p:nvSpPr>
            <p:cNvPr id="61" name="object 61"/>
            <p:cNvSpPr/>
            <p:nvPr/>
          </p:nvSpPr>
          <p:spPr>
            <a:xfrm>
              <a:off x="5748528" y="1728266"/>
              <a:ext cx="1825625" cy="1468755"/>
            </a:xfrm>
            <a:custGeom>
              <a:avLst/>
              <a:gdLst/>
              <a:ahLst/>
              <a:cxnLst/>
              <a:rect l="l" t="t" r="r" b="b"/>
              <a:pathLst>
                <a:path w="1825625" h="1468755">
                  <a:moveTo>
                    <a:pt x="857770" y="1348105"/>
                  </a:moveTo>
                  <a:lnTo>
                    <a:pt x="0" y="1348105"/>
                  </a:lnTo>
                  <a:lnTo>
                    <a:pt x="0" y="1468577"/>
                  </a:lnTo>
                  <a:lnTo>
                    <a:pt x="857770" y="1468577"/>
                  </a:lnTo>
                  <a:lnTo>
                    <a:pt x="857770" y="1348105"/>
                  </a:lnTo>
                  <a:close/>
                </a:path>
                <a:path w="1825625" h="1468755">
                  <a:moveTo>
                    <a:pt x="1450467" y="1011047"/>
                  </a:moveTo>
                  <a:lnTo>
                    <a:pt x="0" y="1011047"/>
                  </a:lnTo>
                  <a:lnTo>
                    <a:pt x="0" y="1131519"/>
                  </a:lnTo>
                  <a:lnTo>
                    <a:pt x="1450467" y="1131519"/>
                  </a:lnTo>
                  <a:lnTo>
                    <a:pt x="1450467" y="1011047"/>
                  </a:lnTo>
                  <a:close/>
                </a:path>
                <a:path w="1825625" h="1468755">
                  <a:moveTo>
                    <a:pt x="1470279" y="673989"/>
                  </a:moveTo>
                  <a:lnTo>
                    <a:pt x="0" y="673989"/>
                  </a:lnTo>
                  <a:lnTo>
                    <a:pt x="0" y="794461"/>
                  </a:lnTo>
                  <a:lnTo>
                    <a:pt x="1470279" y="794461"/>
                  </a:lnTo>
                  <a:lnTo>
                    <a:pt x="1470279" y="673989"/>
                  </a:lnTo>
                  <a:close/>
                </a:path>
                <a:path w="1825625" h="1468755">
                  <a:moveTo>
                    <a:pt x="1534287" y="336931"/>
                  </a:moveTo>
                  <a:lnTo>
                    <a:pt x="0" y="336931"/>
                  </a:lnTo>
                  <a:lnTo>
                    <a:pt x="0" y="455879"/>
                  </a:lnTo>
                  <a:lnTo>
                    <a:pt x="1534287" y="455879"/>
                  </a:lnTo>
                  <a:lnTo>
                    <a:pt x="1534287" y="336931"/>
                  </a:lnTo>
                  <a:close/>
                </a:path>
                <a:path w="1825625" h="1468755">
                  <a:moveTo>
                    <a:pt x="1825244" y="0"/>
                  </a:moveTo>
                  <a:lnTo>
                    <a:pt x="0" y="0"/>
                  </a:lnTo>
                  <a:lnTo>
                    <a:pt x="0" y="118948"/>
                  </a:lnTo>
                  <a:lnTo>
                    <a:pt x="1825244" y="118948"/>
                  </a:lnTo>
                  <a:lnTo>
                    <a:pt x="1825244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13476" y="1623059"/>
              <a:ext cx="69850" cy="1685925"/>
            </a:xfrm>
            <a:custGeom>
              <a:avLst/>
              <a:gdLst/>
              <a:ahLst/>
              <a:cxnLst/>
              <a:rect l="l" t="t" r="r" b="b"/>
              <a:pathLst>
                <a:path w="69850" h="1685925">
                  <a:moveTo>
                    <a:pt x="34798" y="1685544"/>
                  </a:moveTo>
                  <a:lnTo>
                    <a:pt x="34798" y="0"/>
                  </a:lnTo>
                </a:path>
                <a:path w="69850" h="1685925">
                  <a:moveTo>
                    <a:pt x="9144" y="1517777"/>
                  </a:moveTo>
                  <a:lnTo>
                    <a:pt x="34798" y="1517777"/>
                  </a:lnTo>
                </a:path>
                <a:path w="69850" h="1685925">
                  <a:moveTo>
                    <a:pt x="9144" y="1179068"/>
                  </a:moveTo>
                  <a:lnTo>
                    <a:pt x="34798" y="1179068"/>
                  </a:lnTo>
                </a:path>
                <a:path w="69850" h="1685925">
                  <a:moveTo>
                    <a:pt x="9144" y="842009"/>
                  </a:moveTo>
                  <a:lnTo>
                    <a:pt x="34798" y="842009"/>
                  </a:lnTo>
                </a:path>
                <a:path w="69850" h="1685925">
                  <a:moveTo>
                    <a:pt x="9144" y="504951"/>
                  </a:moveTo>
                  <a:lnTo>
                    <a:pt x="34798" y="504951"/>
                  </a:lnTo>
                </a:path>
                <a:path w="69850" h="1685925">
                  <a:moveTo>
                    <a:pt x="9144" y="167766"/>
                  </a:moveTo>
                  <a:lnTo>
                    <a:pt x="34798" y="167766"/>
                  </a:lnTo>
                </a:path>
                <a:path w="69850" h="1685925">
                  <a:moveTo>
                    <a:pt x="9144" y="0"/>
                  </a:moveTo>
                  <a:lnTo>
                    <a:pt x="34798" y="0"/>
                  </a:lnTo>
                </a:path>
                <a:path w="69850" h="1685925">
                  <a:moveTo>
                    <a:pt x="0" y="1685544"/>
                  </a:moveTo>
                  <a:lnTo>
                    <a:pt x="69723" y="1685544"/>
                  </a:lnTo>
                </a:path>
                <a:path w="69850" h="1685925">
                  <a:moveTo>
                    <a:pt x="0" y="1348486"/>
                  </a:moveTo>
                  <a:lnTo>
                    <a:pt x="69723" y="1348486"/>
                  </a:lnTo>
                </a:path>
                <a:path w="69850" h="1685925">
                  <a:moveTo>
                    <a:pt x="0" y="1011301"/>
                  </a:moveTo>
                  <a:lnTo>
                    <a:pt x="69723" y="1011301"/>
                  </a:lnTo>
                </a:path>
                <a:path w="69850" h="1685925">
                  <a:moveTo>
                    <a:pt x="0" y="674243"/>
                  </a:moveTo>
                  <a:lnTo>
                    <a:pt x="69723" y="674243"/>
                  </a:lnTo>
                </a:path>
                <a:path w="69850" h="1685925">
                  <a:moveTo>
                    <a:pt x="0" y="337057"/>
                  </a:moveTo>
                  <a:lnTo>
                    <a:pt x="69723" y="337057"/>
                  </a:lnTo>
                </a:path>
                <a:path w="69850" h="1685925">
                  <a:moveTo>
                    <a:pt x="0" y="0"/>
                  </a:moveTo>
                  <a:lnTo>
                    <a:pt x="69723" y="0"/>
                  </a:lnTo>
                </a:path>
              </a:pathLst>
            </a:custGeom>
            <a:ln w="9144">
              <a:solidFill>
                <a:srgbClr val="D2DB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6068567" y="1362454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562" y="0"/>
                </a:moveTo>
                <a:lnTo>
                  <a:pt x="0" y="0"/>
                </a:lnTo>
                <a:lnTo>
                  <a:pt x="0" y="51563"/>
                </a:lnTo>
                <a:lnTo>
                  <a:pt x="51562" y="51563"/>
                </a:lnTo>
                <a:lnTo>
                  <a:pt x="51562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202682" y="1302766"/>
            <a:ext cx="1718945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9165">
              <a:lnSpc>
                <a:spcPct val="100000"/>
              </a:lnSpc>
              <a:spcBef>
                <a:spcPts val="90"/>
              </a:spcBef>
            </a:pPr>
            <a:r>
              <a:rPr sz="800" b="1" spc="-10" dirty="0">
                <a:solidFill>
                  <a:srgbClr val="1F3374"/>
                </a:solidFill>
                <a:latin typeface="Arial"/>
                <a:cs typeface="Arial"/>
              </a:rPr>
              <a:t>Avg</a:t>
            </a:r>
            <a:r>
              <a:rPr sz="800" b="1" spc="-3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1F3374"/>
                </a:solidFill>
                <a:latin typeface="Arial"/>
                <a:cs typeface="Arial"/>
              </a:rPr>
              <a:t>Discount</a:t>
            </a:r>
            <a:r>
              <a:rPr sz="800" b="1" spc="3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1F3374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  <a:p>
            <a:pPr marL="12700" marR="1247775" indent="33020" algn="r">
              <a:lnSpc>
                <a:spcPct val="246300"/>
              </a:lnSpc>
              <a:spcBef>
                <a:spcPts val="145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F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li</a:t>
            </a: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p</a:t>
            </a:r>
            <a:r>
              <a:rPr sz="900" b="1" spc="-25" dirty="0">
                <a:solidFill>
                  <a:srgbClr val="1F3374"/>
                </a:solidFill>
                <a:latin typeface="Arial"/>
                <a:cs typeface="Arial"/>
              </a:rPr>
              <a:t>k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a</a:t>
            </a:r>
            <a:r>
              <a:rPr sz="900" b="1" spc="-20" dirty="0">
                <a:solidFill>
                  <a:srgbClr val="1F3374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t  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Viveks </a:t>
            </a:r>
            <a:r>
              <a:rPr sz="900" b="1" spc="1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Ezone 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F3374"/>
                </a:solidFill>
                <a:latin typeface="Arial"/>
                <a:cs typeface="Arial"/>
              </a:rPr>
              <a:t>Croma </a:t>
            </a: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 A</a:t>
            </a:r>
            <a:r>
              <a:rPr sz="900" b="1" spc="35" dirty="0">
                <a:solidFill>
                  <a:srgbClr val="1F3374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a</a:t>
            </a:r>
            <a:r>
              <a:rPr sz="900" b="1" spc="-20" dirty="0">
                <a:solidFill>
                  <a:srgbClr val="1F3374"/>
                </a:solidFill>
                <a:latin typeface="Arial"/>
                <a:cs typeface="Arial"/>
              </a:rPr>
              <a:t>z</a:t>
            </a: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o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87907" y="3214497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1F3374"/>
                </a:solidFill>
                <a:latin typeface="Tahoma"/>
                <a:cs typeface="Tahoma"/>
              </a:rPr>
              <a:t>Insight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35176" y="3558140"/>
            <a:ext cx="7793355" cy="99186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310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Major</a:t>
            </a:r>
            <a:r>
              <a:rPr sz="11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customers</a:t>
            </a:r>
            <a:r>
              <a:rPr lang="en-US"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like</a:t>
            </a:r>
            <a:r>
              <a:rPr sz="11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Flipkart,</a:t>
            </a:r>
            <a:r>
              <a:rPr sz="11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Viveks,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Ezone</a:t>
            </a:r>
            <a:r>
              <a:rPr lang="en-US"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receive</a:t>
            </a:r>
            <a:r>
              <a:rPr lang="en-US"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discounts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over</a:t>
            </a:r>
            <a:r>
              <a:rPr sz="11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30%.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While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this</a:t>
            </a:r>
            <a:r>
              <a:rPr sz="11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boostssales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volume,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1F3374"/>
                </a:solidFill>
                <a:latin typeface="Lucida Sans Unicode"/>
                <a:cs typeface="Lucida Sans Unicode"/>
              </a:rPr>
              <a:t>we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need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ensure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it</a:t>
            </a:r>
            <a:endParaRPr sz="1100" dirty="0">
              <a:latin typeface="Lucida Sans Unicode"/>
              <a:cs typeface="Lucida Sans Unicode"/>
            </a:endParaRPr>
          </a:p>
          <a:p>
            <a:pPr marL="186055">
              <a:lnSpc>
                <a:spcPct val="100000"/>
              </a:lnSpc>
              <a:spcBef>
                <a:spcPts val="215"/>
              </a:spcBef>
            </a:pP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n'</a:t>
            </a:r>
            <a:r>
              <a:rPr sz="1100" spc="13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hu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11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rg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much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endParaRPr sz="1100" dirty="0">
              <a:latin typeface="Lucida Sans Unicode"/>
              <a:cs typeface="Lucida Sans Unicode"/>
            </a:endParaRPr>
          </a:p>
          <a:p>
            <a:pPr marL="186055" marR="5080" indent="-173990">
              <a:lnSpc>
                <a:spcPct val="114700"/>
              </a:lnSpc>
              <a:spcBef>
                <a:spcPts val="1515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Adjust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discounts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by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linking</a:t>
            </a:r>
            <a:r>
              <a:rPr sz="11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them</a:t>
            </a:r>
            <a:r>
              <a:rPr sz="11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sales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performance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or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long-term</a:t>
            </a:r>
            <a:r>
              <a:rPr sz="11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contractswith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top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customers.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This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approach</a:t>
            </a:r>
            <a:r>
              <a:rPr sz="11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can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help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increase </a:t>
            </a:r>
            <a:r>
              <a:rPr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revenue</a:t>
            </a:r>
            <a:r>
              <a:rPr lang="en-US"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while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managing</a:t>
            </a:r>
            <a:r>
              <a:rPr sz="11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discounts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better,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especially</a:t>
            </a:r>
            <a:r>
              <a:rPr sz="11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1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big</a:t>
            </a:r>
            <a:r>
              <a:rPr sz="11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clients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like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Amazon</a:t>
            </a:r>
            <a:r>
              <a:rPr lang="en-US"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1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Croma.</a:t>
            </a:r>
            <a:endParaRPr sz="1100" dirty="0">
              <a:latin typeface="Lucida Sans Unicode"/>
              <a:cs typeface="Lucida Sans Unicode"/>
            </a:endParaRPr>
          </a:p>
        </p:txBody>
      </p:sp>
      <p:pic>
        <p:nvPicPr>
          <p:cNvPr id="67" name="object 6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24" name="object 24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637788" y="76022"/>
            <a:ext cx="2173301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Request</a:t>
            </a:r>
            <a:r>
              <a:rPr lang="en-US" spc="-265" dirty="0"/>
              <a:t> </a:t>
            </a:r>
            <a:r>
              <a:rPr spc="-265" dirty="0"/>
              <a:t>7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50595" y="830575"/>
            <a:ext cx="3819525" cy="5264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Get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complete</a:t>
            </a:r>
            <a:r>
              <a:rPr sz="1400" spc="-2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report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Gross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sales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amount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4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customer</a:t>
            </a:r>
            <a:r>
              <a:rPr sz="1400" spc="-2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45" dirty="0">
                <a:solidFill>
                  <a:srgbClr val="1F3374"/>
                </a:solidFill>
                <a:latin typeface="Trebuchet MS"/>
                <a:cs typeface="Trebuchet MS"/>
              </a:rPr>
              <a:t>Atliq</a:t>
            </a:r>
            <a:r>
              <a:rPr sz="1400" b="1" spc="-15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1F3374"/>
                </a:solidFill>
                <a:latin typeface="Trebuchet MS"/>
                <a:cs typeface="Trebuchet MS"/>
              </a:rPr>
              <a:t>Exclusive</a:t>
            </a:r>
            <a:r>
              <a:rPr sz="1400" b="1" spc="-19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each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month.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5216" y="1810511"/>
            <a:ext cx="5120640" cy="1427480"/>
            <a:chOff x="585216" y="1810511"/>
            <a:chExt cx="5120640" cy="1427480"/>
          </a:xfrm>
        </p:grpSpPr>
        <p:sp>
          <p:nvSpPr>
            <p:cNvPr id="32" name="object 32"/>
            <p:cNvSpPr/>
            <p:nvPr/>
          </p:nvSpPr>
          <p:spPr>
            <a:xfrm>
              <a:off x="589788" y="3204972"/>
              <a:ext cx="5111115" cy="33020"/>
            </a:xfrm>
            <a:custGeom>
              <a:avLst/>
              <a:gdLst/>
              <a:ahLst/>
              <a:cxnLst/>
              <a:rect l="l" t="t" r="r" b="b"/>
              <a:pathLst>
                <a:path w="5111115" h="33019">
                  <a:moveTo>
                    <a:pt x="0" y="0"/>
                  </a:moveTo>
                  <a:lnTo>
                    <a:pt x="5110988" y="0"/>
                  </a:lnTo>
                </a:path>
                <a:path w="5111115" h="33019">
                  <a:moveTo>
                    <a:pt x="0" y="0"/>
                  </a:moveTo>
                  <a:lnTo>
                    <a:pt x="0" y="33019"/>
                  </a:lnTo>
                </a:path>
                <a:path w="5111115" h="33019">
                  <a:moveTo>
                    <a:pt x="5110988" y="0"/>
                  </a:moveTo>
                  <a:lnTo>
                    <a:pt x="5110988" y="33019"/>
                  </a:lnTo>
                </a:path>
              </a:pathLst>
            </a:custGeom>
            <a:ln w="9144">
              <a:solidFill>
                <a:srgbClr val="D2DB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368" y="1810511"/>
              <a:ext cx="4968239" cy="142646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94944" y="2386583"/>
              <a:ext cx="4897755" cy="633730"/>
            </a:xfrm>
            <a:custGeom>
              <a:avLst/>
              <a:gdLst/>
              <a:ahLst/>
              <a:cxnLst/>
              <a:rect l="l" t="t" r="r" b="b"/>
              <a:pathLst>
                <a:path w="4897755" h="633730">
                  <a:moveTo>
                    <a:pt x="0" y="633602"/>
                  </a:moveTo>
                  <a:lnTo>
                    <a:pt x="4897628" y="0"/>
                  </a:lnTo>
                </a:path>
              </a:pathLst>
            </a:custGeom>
            <a:ln w="18288">
              <a:solidFill>
                <a:srgbClr val="C96C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0439" y="3216985"/>
            <a:ext cx="5021580" cy="4140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25"/>
              </a:spcBef>
            </a:pP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Sep-22</a:t>
            </a:r>
            <a:endParaRPr sz="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384"/>
              </a:spcBef>
            </a:pPr>
            <a:r>
              <a:rPr sz="900" b="1" spc="-15" dirty="0">
                <a:solidFill>
                  <a:srgbClr val="732969"/>
                </a:solidFill>
                <a:latin typeface="Arial"/>
                <a:cs typeface="Arial"/>
              </a:rPr>
              <a:t>Oct-22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55100"/>
              </a:lnSpc>
              <a:spcBef>
                <a:spcPts val="5"/>
              </a:spcBef>
            </a:pPr>
            <a:r>
              <a:rPr sz="900" b="1" spc="-15" dirty="0">
                <a:solidFill>
                  <a:srgbClr val="732969"/>
                </a:solidFill>
                <a:latin typeface="Arial"/>
                <a:cs typeface="Arial"/>
              </a:rPr>
              <a:t>Nov-22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732969"/>
                </a:solidFill>
                <a:latin typeface="Arial"/>
                <a:cs typeface="Arial"/>
              </a:rPr>
              <a:t>Dec-22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732969"/>
                </a:solidFill>
                <a:latin typeface="Arial"/>
                <a:cs typeface="Arial"/>
              </a:rPr>
              <a:t>Jan-23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Feb-23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Mar-23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Apr-23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M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a</a:t>
            </a:r>
            <a:r>
              <a:rPr sz="900" b="1" spc="-50" dirty="0">
                <a:solidFill>
                  <a:srgbClr val="732969"/>
                </a:solidFill>
                <a:latin typeface="Arial"/>
                <a:cs typeface="Arial"/>
              </a:rPr>
              <a:t>y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-</a:t>
            </a:r>
            <a:r>
              <a:rPr sz="900" b="1" spc="-55" dirty="0">
                <a:solidFill>
                  <a:srgbClr val="732969"/>
                </a:solidFill>
                <a:latin typeface="Arial"/>
                <a:cs typeface="Arial"/>
              </a:rPr>
              <a:t>2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3 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Jun-23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Jul-23 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Au</a:t>
            </a:r>
            <a:r>
              <a:rPr sz="900" b="1" spc="-30" dirty="0">
                <a:solidFill>
                  <a:srgbClr val="732969"/>
                </a:solidFill>
                <a:latin typeface="Arial"/>
                <a:cs typeface="Arial"/>
              </a:rPr>
              <a:t>g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-</a:t>
            </a:r>
            <a:r>
              <a:rPr sz="900" b="1" spc="-55" dirty="0">
                <a:solidFill>
                  <a:srgbClr val="732969"/>
                </a:solidFill>
                <a:latin typeface="Arial"/>
                <a:cs typeface="Arial"/>
              </a:rPr>
              <a:t>2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3 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Sep-23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Oct-23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No</a:t>
            </a:r>
            <a:r>
              <a:rPr sz="900" b="1" spc="-25" dirty="0">
                <a:solidFill>
                  <a:srgbClr val="732969"/>
                </a:solidFill>
                <a:latin typeface="Arial"/>
                <a:cs typeface="Arial"/>
              </a:rPr>
              <a:t>v</a:t>
            </a:r>
            <a:r>
              <a:rPr sz="900" b="1" spc="-20" dirty="0">
                <a:solidFill>
                  <a:srgbClr val="732969"/>
                </a:solidFill>
                <a:latin typeface="Arial"/>
                <a:cs typeface="Arial"/>
              </a:rPr>
              <a:t>-</a:t>
            </a:r>
            <a:r>
              <a:rPr sz="900" b="1" spc="-30" dirty="0">
                <a:solidFill>
                  <a:srgbClr val="732969"/>
                </a:solidFill>
                <a:latin typeface="Arial"/>
                <a:cs typeface="Arial"/>
              </a:rPr>
              <a:t>2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3 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Dec-23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Jan-24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Feb-24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Mar-24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Apr-24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M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a</a:t>
            </a:r>
            <a:r>
              <a:rPr sz="900" b="1" spc="-50" dirty="0">
                <a:solidFill>
                  <a:srgbClr val="732969"/>
                </a:solidFill>
                <a:latin typeface="Arial"/>
                <a:cs typeface="Arial"/>
              </a:rPr>
              <a:t>y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-</a:t>
            </a:r>
            <a:r>
              <a:rPr sz="900" b="1" spc="-55" dirty="0">
                <a:solidFill>
                  <a:srgbClr val="732969"/>
                </a:solidFill>
                <a:latin typeface="Arial"/>
                <a:cs typeface="Arial"/>
              </a:rPr>
              <a:t>2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4 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Jun-24 </a:t>
            </a:r>
            <a:r>
              <a:rPr sz="900" b="1" spc="-23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Jul-24 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732969"/>
                </a:solidFill>
                <a:latin typeface="Arial"/>
                <a:cs typeface="Arial"/>
              </a:rPr>
              <a:t>A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g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-</a:t>
            </a:r>
            <a:r>
              <a:rPr sz="900" b="1" spc="-30" dirty="0">
                <a:solidFill>
                  <a:srgbClr val="732969"/>
                </a:solidFill>
                <a:latin typeface="Arial"/>
                <a:cs typeface="Arial"/>
              </a:rPr>
              <a:t>2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51076" y="1676400"/>
            <a:ext cx="320040" cy="73660"/>
            <a:chOff x="1751076" y="1676400"/>
            <a:chExt cx="320040" cy="73660"/>
          </a:xfrm>
        </p:grpSpPr>
        <p:sp>
          <p:nvSpPr>
            <p:cNvPr id="37" name="object 37"/>
            <p:cNvSpPr/>
            <p:nvPr/>
          </p:nvSpPr>
          <p:spPr>
            <a:xfrm>
              <a:off x="1751076" y="1714500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320040" y="0"/>
                  </a:lnTo>
                </a:path>
              </a:pathLst>
            </a:custGeom>
            <a:ln w="27432">
              <a:solidFill>
                <a:srgbClr val="C96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1472" y="1676400"/>
              <a:ext cx="76200" cy="7315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093467" y="1617929"/>
            <a:ext cx="68770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15" dirty="0">
                <a:solidFill>
                  <a:srgbClr val="732969"/>
                </a:solidFill>
                <a:latin typeface="Arial"/>
                <a:cs typeface="Arial"/>
              </a:rPr>
              <a:t>G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r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o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s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s</a:t>
            </a:r>
            <a:r>
              <a:rPr sz="900" b="1" spc="-6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S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a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l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e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71292" y="1617929"/>
            <a:ext cx="148971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61315" algn="l"/>
              </a:tabLst>
            </a:pPr>
            <a:r>
              <a:rPr sz="900" b="1" u="heavy" dirty="0">
                <a:solidFill>
                  <a:srgbClr val="732969"/>
                </a:solidFill>
                <a:uFill>
                  <a:solidFill>
                    <a:srgbClr val="C96CBC"/>
                  </a:solidFill>
                </a:uFill>
                <a:latin typeface="Arial"/>
                <a:cs typeface="Arial"/>
              </a:rPr>
              <a:t> 	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L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i</a:t>
            </a: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n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ea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r</a:t>
            </a:r>
            <a:r>
              <a:rPr sz="900" b="1" spc="-55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(</a:t>
            </a:r>
            <a:r>
              <a:rPr sz="900" b="1" spc="20" dirty="0">
                <a:solidFill>
                  <a:srgbClr val="732969"/>
                </a:solidFill>
                <a:latin typeface="Arial"/>
                <a:cs typeface="Arial"/>
              </a:rPr>
              <a:t>G</a:t>
            </a:r>
            <a:r>
              <a:rPr sz="900" b="1" spc="10" dirty="0">
                <a:solidFill>
                  <a:srgbClr val="732969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o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ss</a:t>
            </a:r>
            <a:r>
              <a:rPr sz="900" b="1" spc="-100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S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a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l</a:t>
            </a:r>
            <a:r>
              <a:rPr sz="900" b="1" dirty="0">
                <a:solidFill>
                  <a:srgbClr val="732969"/>
                </a:solidFill>
                <a:latin typeface="Arial"/>
                <a:cs typeface="Arial"/>
              </a:rPr>
              <a:t>es)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7176261" y="4756505"/>
            <a:ext cx="1069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/dipankarraman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5352" y="109727"/>
            <a:ext cx="2645664" cy="441045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85191" y="3729869"/>
            <a:ext cx="690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1F3374"/>
                </a:solidFill>
                <a:latin typeface="Tahoma"/>
                <a:cs typeface="Tahoma"/>
              </a:rPr>
              <a:t>Insight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918" y="4030224"/>
            <a:ext cx="5117465" cy="4152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310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Atliq</a:t>
            </a:r>
            <a:r>
              <a:rPr sz="11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Exclusive</a:t>
            </a:r>
            <a:r>
              <a:rPr sz="11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achieved</a:t>
            </a:r>
            <a:r>
              <a:rPr sz="11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its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peak</a:t>
            </a:r>
            <a:r>
              <a:rPr sz="11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sales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November</a:t>
            </a:r>
            <a:r>
              <a:rPr sz="11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2023,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with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March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2023</a:t>
            </a:r>
            <a:r>
              <a:rPr sz="11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marking</a:t>
            </a:r>
            <a:endParaRPr sz="1100">
              <a:latin typeface="Lucida Sans Unicode"/>
              <a:cs typeface="Lucida Sans Unicode"/>
            </a:endParaRPr>
          </a:p>
          <a:p>
            <a:pPr marL="182880">
              <a:lnSpc>
                <a:spcPct val="100000"/>
              </a:lnSpc>
              <a:spcBef>
                <a:spcPts val="215"/>
              </a:spcBef>
            </a:pP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lo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w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oi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sa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918" y="4435550"/>
            <a:ext cx="4778375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14500"/>
              </a:lnSpc>
              <a:spcBef>
                <a:spcPts val="100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Nevertheless,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there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is 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a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positive outlook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as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sales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have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steadily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recovered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post-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pandemic,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demonstrating</a:t>
            </a:r>
            <a:r>
              <a:rPr sz="11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resilience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1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surpassing</a:t>
            </a:r>
            <a:r>
              <a:rPr sz="11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levels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observed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2023.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865" y="521919"/>
            <a:ext cx="141732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9" dirty="0"/>
              <a:t>A</a:t>
            </a:r>
            <a:r>
              <a:rPr spc="-455" dirty="0"/>
              <a:t>ge</a:t>
            </a:r>
            <a:r>
              <a:rPr spc="-470" dirty="0"/>
              <a:t>n</a:t>
            </a:r>
            <a:r>
              <a:rPr spc="-455" dirty="0"/>
              <a:t>d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1667" y="2242515"/>
            <a:ext cx="34086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x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co</a:t>
            </a:r>
            <a:r>
              <a:rPr sz="14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an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w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,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B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&amp;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667" y="2488438"/>
            <a:ext cx="15062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ro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b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eme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327" y="1728216"/>
            <a:ext cx="737870" cy="448309"/>
          </a:xfrm>
          <a:prstGeom prst="rect">
            <a:avLst/>
          </a:prstGeom>
          <a:solidFill>
            <a:srgbClr val="D6E2F7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490"/>
              </a:lnSpc>
            </a:pPr>
            <a:r>
              <a:rPr sz="3000" b="1" spc="-690" dirty="0">
                <a:solidFill>
                  <a:srgbClr val="1F3374"/>
                </a:solidFill>
                <a:latin typeface="Tahoma"/>
                <a:cs typeface="Tahoma"/>
              </a:rPr>
              <a:t>01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3525" y="1737436"/>
            <a:ext cx="2139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solidFill>
                  <a:srgbClr val="1F3374"/>
                </a:solidFill>
                <a:latin typeface="Tahoma"/>
                <a:cs typeface="Tahoma"/>
              </a:rPr>
              <a:t>P</a:t>
            </a:r>
            <a:r>
              <a:rPr sz="2400" b="1" spc="-250" dirty="0">
                <a:solidFill>
                  <a:srgbClr val="1F3374"/>
                </a:solidFill>
                <a:latin typeface="Tahoma"/>
                <a:cs typeface="Tahoma"/>
              </a:rPr>
              <a:t>r</a:t>
            </a:r>
            <a:r>
              <a:rPr sz="2400" b="1" spc="-240" dirty="0">
                <a:solidFill>
                  <a:srgbClr val="1F3374"/>
                </a:solidFill>
                <a:latin typeface="Tahoma"/>
                <a:cs typeface="Tahoma"/>
              </a:rPr>
              <a:t>o</a:t>
            </a:r>
            <a:r>
              <a:rPr sz="2400" b="1" spc="-250" dirty="0">
                <a:solidFill>
                  <a:srgbClr val="1F3374"/>
                </a:solidFill>
                <a:latin typeface="Tahoma"/>
                <a:cs typeface="Tahoma"/>
              </a:rPr>
              <a:t>je</a:t>
            </a:r>
            <a:r>
              <a:rPr sz="2400" b="1" spc="-235" dirty="0">
                <a:solidFill>
                  <a:srgbClr val="1F3374"/>
                </a:solidFill>
                <a:latin typeface="Tahoma"/>
                <a:cs typeface="Tahoma"/>
              </a:rPr>
              <a:t>c</a:t>
            </a:r>
            <a:r>
              <a:rPr sz="2400" b="1" dirty="0">
                <a:solidFill>
                  <a:srgbClr val="1F3374"/>
                </a:solidFill>
                <a:latin typeface="Tahoma"/>
                <a:cs typeface="Tahoma"/>
              </a:rPr>
              <a:t>t</a:t>
            </a:r>
            <a:r>
              <a:rPr sz="2400" b="1" spc="-455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2400" b="1" spc="-315" dirty="0">
                <a:solidFill>
                  <a:srgbClr val="1F3374"/>
                </a:solidFill>
                <a:latin typeface="Tahoma"/>
                <a:cs typeface="Tahoma"/>
              </a:rPr>
              <a:t>O</a:t>
            </a:r>
            <a:r>
              <a:rPr sz="2400" b="1" spc="-310" dirty="0">
                <a:solidFill>
                  <a:srgbClr val="1F3374"/>
                </a:solidFill>
                <a:latin typeface="Tahoma"/>
                <a:cs typeface="Tahoma"/>
              </a:rPr>
              <a:t>v</a:t>
            </a:r>
            <a:r>
              <a:rPr sz="2400" b="1" spc="-325" dirty="0">
                <a:solidFill>
                  <a:srgbClr val="1F3374"/>
                </a:solidFill>
                <a:latin typeface="Tahoma"/>
                <a:cs typeface="Tahoma"/>
              </a:rPr>
              <a:t>er</a:t>
            </a:r>
            <a:r>
              <a:rPr sz="2400" b="1" spc="-310" dirty="0">
                <a:solidFill>
                  <a:srgbClr val="1F3374"/>
                </a:solidFill>
                <a:latin typeface="Tahoma"/>
                <a:cs typeface="Tahoma"/>
              </a:rPr>
              <a:t>v</a:t>
            </a:r>
            <a:r>
              <a:rPr sz="2400" b="1" spc="-320" dirty="0">
                <a:solidFill>
                  <a:srgbClr val="1F3374"/>
                </a:solidFill>
                <a:latin typeface="Tahoma"/>
                <a:cs typeface="Tahoma"/>
              </a:rPr>
              <a:t>i</a:t>
            </a:r>
            <a:r>
              <a:rPr sz="2400" b="1" spc="-325" dirty="0">
                <a:solidFill>
                  <a:srgbClr val="1F3374"/>
                </a:solidFill>
                <a:latin typeface="Tahoma"/>
                <a:cs typeface="Tahoma"/>
              </a:rPr>
              <a:t>e</a:t>
            </a:r>
            <a:r>
              <a:rPr sz="2400" b="1" dirty="0">
                <a:solidFill>
                  <a:srgbClr val="1F3374"/>
                </a:solidFill>
                <a:latin typeface="Tahoma"/>
                <a:cs typeface="Tahoma"/>
              </a:rPr>
              <a:t>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3652" y="1737436"/>
            <a:ext cx="3377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1F3374"/>
                </a:solidFill>
                <a:latin typeface="Tahoma"/>
                <a:cs typeface="Tahoma"/>
              </a:rPr>
              <a:t>Purpose</a:t>
            </a:r>
            <a:r>
              <a:rPr lang="en-US" sz="2400" b="1" spc="-200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1F3374"/>
                </a:solidFill>
                <a:latin typeface="Tahoma"/>
                <a:cs typeface="Tahoma"/>
              </a:rPr>
              <a:t>&amp;</a:t>
            </a:r>
            <a:r>
              <a:rPr lang="en-US" sz="2400" b="1" spc="-200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1F3374"/>
                </a:solidFill>
                <a:latin typeface="Tahoma"/>
                <a:cs typeface="Tahoma"/>
              </a:rPr>
              <a:t>Responsibility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1720" y="2242515"/>
            <a:ext cx="31730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sc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2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ro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ct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,</a:t>
            </a:r>
            <a:r>
              <a:rPr sz="14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w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ha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1720" y="2488438"/>
            <a:ext cx="172656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Ro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&amp;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k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7552" y="1728216"/>
            <a:ext cx="734695" cy="448309"/>
          </a:xfrm>
          <a:prstGeom prst="rect">
            <a:avLst/>
          </a:prstGeom>
          <a:solidFill>
            <a:srgbClr val="D6E2F7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3490"/>
              </a:lnSpc>
            </a:pPr>
            <a:r>
              <a:rPr sz="3000" b="1" spc="-425" dirty="0">
                <a:solidFill>
                  <a:srgbClr val="1F3374"/>
                </a:solidFill>
                <a:latin typeface="Tahoma"/>
                <a:cs typeface="Tahoma"/>
              </a:rPr>
              <a:t>02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3524" y="3214242"/>
            <a:ext cx="2200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1F3374"/>
                </a:solidFill>
                <a:latin typeface="Tahoma"/>
                <a:cs typeface="Tahoma"/>
              </a:rPr>
              <a:t>Data</a:t>
            </a:r>
            <a:r>
              <a:rPr lang="en-US" sz="2400" b="1" spc="-204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2400" b="1" spc="-204" dirty="0">
                <a:solidFill>
                  <a:srgbClr val="1F3374"/>
                </a:solidFill>
                <a:latin typeface="Tahoma"/>
                <a:cs typeface="Tahoma"/>
              </a:rPr>
              <a:t>Processing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667" y="3718966"/>
            <a:ext cx="326390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Describe</a:t>
            </a:r>
            <a:r>
              <a:rPr sz="14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Data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Overview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4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show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30" dirty="0">
                <a:solidFill>
                  <a:srgbClr val="1F3374"/>
                </a:solidFill>
                <a:latin typeface="Lucida Sans Unicode"/>
                <a:cs typeface="Lucida Sans Unicode"/>
              </a:rPr>
              <a:t>Data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667" y="3964939"/>
            <a:ext cx="27139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,</a:t>
            </a:r>
            <a:r>
              <a:rPr sz="1400" spc="-2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eme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oj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27" y="3200400"/>
            <a:ext cx="737870" cy="451484"/>
          </a:xfrm>
          <a:prstGeom prst="rect">
            <a:avLst/>
          </a:prstGeom>
          <a:solidFill>
            <a:srgbClr val="D6E2F7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510"/>
              </a:lnSpc>
            </a:pPr>
            <a:r>
              <a:rPr sz="3000" b="1" spc="-450" dirty="0">
                <a:solidFill>
                  <a:srgbClr val="1F3374"/>
                </a:solidFill>
                <a:latin typeface="Tahoma"/>
                <a:cs typeface="Tahoma"/>
              </a:rPr>
              <a:t>03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3653" y="3214242"/>
            <a:ext cx="26325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1F3374"/>
                </a:solidFill>
                <a:latin typeface="Tahoma"/>
                <a:cs typeface="Tahoma"/>
              </a:rPr>
              <a:t>Result</a:t>
            </a:r>
            <a:r>
              <a:rPr lang="en-US" sz="2400" b="1" spc="-204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2400" b="1" spc="-204" dirty="0">
                <a:solidFill>
                  <a:srgbClr val="1F3374"/>
                </a:solidFill>
                <a:latin typeface="Tahoma"/>
                <a:cs typeface="Tahoma"/>
              </a:rPr>
              <a:t>&amp;</a:t>
            </a:r>
            <a:r>
              <a:rPr lang="en-US" sz="2400" b="1" spc="-204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2400" b="1" spc="-204" dirty="0">
                <a:solidFill>
                  <a:srgbClr val="1F3374"/>
                </a:solidFill>
                <a:latin typeface="Tahoma"/>
                <a:cs typeface="Tahoma"/>
              </a:rPr>
              <a:t>Insights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1720" y="3718966"/>
            <a:ext cx="30638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Qu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4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lt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1720" y="3964939"/>
            <a:ext cx="31908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highlight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Insights</a:t>
            </a:r>
            <a:r>
              <a:rPr sz="14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decesion-making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7552" y="3200400"/>
            <a:ext cx="734695" cy="451484"/>
          </a:xfrm>
          <a:prstGeom prst="rect">
            <a:avLst/>
          </a:prstGeom>
          <a:solidFill>
            <a:srgbClr val="D6E2F7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3510"/>
              </a:lnSpc>
            </a:pPr>
            <a:r>
              <a:rPr sz="3000" b="1" spc="-355" dirty="0">
                <a:solidFill>
                  <a:srgbClr val="1F3374"/>
                </a:solidFill>
                <a:latin typeface="Tahoma"/>
                <a:cs typeface="Tahoma"/>
              </a:rPr>
              <a:t>04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6112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154279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3780" y="2007742"/>
            <a:ext cx="1762125" cy="0"/>
          </a:xfrm>
          <a:custGeom>
            <a:avLst/>
            <a:gdLst/>
            <a:ahLst/>
            <a:cxnLst/>
            <a:rect l="l" t="t" r="r" b="b"/>
            <a:pathLst>
              <a:path w="1762125">
                <a:moveTo>
                  <a:pt x="0" y="0"/>
                </a:moveTo>
                <a:lnTo>
                  <a:pt x="176174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3" y="2007742"/>
            <a:ext cx="4962525" cy="0"/>
          </a:xfrm>
          <a:custGeom>
            <a:avLst/>
            <a:gdLst/>
            <a:ahLst/>
            <a:cxnLst/>
            <a:rect l="l" t="t" r="r" b="b"/>
            <a:pathLst>
              <a:path w="4962525">
                <a:moveTo>
                  <a:pt x="0" y="0"/>
                </a:moveTo>
                <a:lnTo>
                  <a:pt x="496214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2267" y="2007742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3788" y="2007742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39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3780" y="2474213"/>
            <a:ext cx="1762125" cy="0"/>
          </a:xfrm>
          <a:custGeom>
            <a:avLst/>
            <a:gdLst/>
            <a:ahLst/>
            <a:cxnLst/>
            <a:rect l="l" t="t" r="r" b="b"/>
            <a:pathLst>
              <a:path w="1762125">
                <a:moveTo>
                  <a:pt x="0" y="0"/>
                </a:moveTo>
                <a:lnTo>
                  <a:pt x="176174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" y="2474213"/>
            <a:ext cx="4962525" cy="0"/>
          </a:xfrm>
          <a:custGeom>
            <a:avLst/>
            <a:gdLst/>
            <a:ahLst/>
            <a:cxnLst/>
            <a:rect l="l" t="t" r="r" b="b"/>
            <a:pathLst>
              <a:path w="4962525">
                <a:moveTo>
                  <a:pt x="0" y="0"/>
                </a:moveTo>
                <a:lnTo>
                  <a:pt x="496214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92267" y="2474213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3788" y="2474213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3783" y="2474213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3" y="29391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3" y="3404108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4108" y="3404108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41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3" y="387070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4108" y="387070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41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4108" y="4335627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41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3" y="4335627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523" y="393318"/>
            <a:ext cx="9144000" cy="4751705"/>
            <a:chOff x="1523" y="393318"/>
            <a:chExt cx="9144000" cy="4751705"/>
          </a:xfrm>
        </p:grpSpPr>
        <p:sp>
          <p:nvSpPr>
            <p:cNvPr id="24" name="object 24"/>
            <p:cNvSpPr/>
            <p:nvPr/>
          </p:nvSpPr>
          <p:spPr>
            <a:xfrm>
              <a:off x="1523" y="480212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104" y="393318"/>
              <a:ext cx="9525" cy="4751705"/>
            </a:xfrm>
            <a:custGeom>
              <a:avLst/>
              <a:gdLst/>
              <a:ahLst/>
              <a:cxnLst/>
              <a:rect l="l" t="t" r="r" b="b"/>
              <a:pathLst>
                <a:path w="9525" h="4751705">
                  <a:moveTo>
                    <a:pt x="9525" y="0"/>
                  </a:moveTo>
                  <a:lnTo>
                    <a:pt x="0" y="0"/>
                  </a:lnTo>
                  <a:lnTo>
                    <a:pt x="0" y="4751705"/>
                  </a:lnTo>
                  <a:lnTo>
                    <a:pt x="9525" y="475170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1344" y="0"/>
            <a:ext cx="9525" cy="3176270"/>
          </a:xfrm>
          <a:custGeom>
            <a:avLst/>
            <a:gdLst/>
            <a:ahLst/>
            <a:cxnLst/>
            <a:rect l="l" t="t" r="r" b="b"/>
            <a:pathLst>
              <a:path w="9525" h="3176270">
                <a:moveTo>
                  <a:pt x="9525" y="0"/>
                </a:moveTo>
                <a:lnTo>
                  <a:pt x="0" y="0"/>
                </a:lnTo>
                <a:lnTo>
                  <a:pt x="0" y="3176016"/>
                </a:lnTo>
                <a:lnTo>
                  <a:pt x="9525" y="3176016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67738" y="4378261"/>
            <a:ext cx="9525" cy="767080"/>
          </a:xfrm>
          <a:custGeom>
            <a:avLst/>
            <a:gdLst/>
            <a:ahLst/>
            <a:cxnLst/>
            <a:rect l="l" t="t" r="r" b="b"/>
            <a:pathLst>
              <a:path w="9525" h="767079">
                <a:moveTo>
                  <a:pt x="9525" y="0"/>
                </a:moveTo>
                <a:lnTo>
                  <a:pt x="0" y="0"/>
                </a:lnTo>
                <a:lnTo>
                  <a:pt x="0" y="766762"/>
                </a:lnTo>
                <a:lnTo>
                  <a:pt x="9525" y="766762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7738" y="0"/>
            <a:ext cx="9525" cy="3176270"/>
          </a:xfrm>
          <a:custGeom>
            <a:avLst/>
            <a:gdLst/>
            <a:ahLst/>
            <a:cxnLst/>
            <a:rect l="l" t="t" r="r" b="b"/>
            <a:pathLst>
              <a:path w="9525" h="3176270">
                <a:moveTo>
                  <a:pt x="9525" y="0"/>
                </a:moveTo>
                <a:lnTo>
                  <a:pt x="0" y="0"/>
                </a:lnTo>
                <a:lnTo>
                  <a:pt x="0" y="3175889"/>
                </a:lnTo>
                <a:lnTo>
                  <a:pt x="9525" y="317588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2558" y="4378261"/>
            <a:ext cx="9525" cy="767080"/>
          </a:xfrm>
          <a:custGeom>
            <a:avLst/>
            <a:gdLst/>
            <a:ahLst/>
            <a:cxnLst/>
            <a:rect l="l" t="t" r="r" b="b"/>
            <a:pathLst>
              <a:path w="9525" h="767079">
                <a:moveTo>
                  <a:pt x="9525" y="0"/>
                </a:moveTo>
                <a:lnTo>
                  <a:pt x="0" y="0"/>
                </a:lnTo>
                <a:lnTo>
                  <a:pt x="0" y="766762"/>
                </a:lnTo>
                <a:lnTo>
                  <a:pt x="9525" y="766762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32558" y="0"/>
            <a:ext cx="9525" cy="3176270"/>
          </a:xfrm>
          <a:custGeom>
            <a:avLst/>
            <a:gdLst/>
            <a:ahLst/>
            <a:cxnLst/>
            <a:rect l="l" t="t" r="r" b="b"/>
            <a:pathLst>
              <a:path w="9525" h="3176270">
                <a:moveTo>
                  <a:pt x="9525" y="0"/>
                </a:moveTo>
                <a:lnTo>
                  <a:pt x="0" y="0"/>
                </a:lnTo>
                <a:lnTo>
                  <a:pt x="0" y="3175889"/>
                </a:lnTo>
                <a:lnTo>
                  <a:pt x="9525" y="317588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9029" y="0"/>
            <a:ext cx="9525" cy="3176270"/>
          </a:xfrm>
          <a:custGeom>
            <a:avLst/>
            <a:gdLst/>
            <a:ahLst/>
            <a:cxnLst/>
            <a:rect l="l" t="t" r="r" b="b"/>
            <a:pathLst>
              <a:path w="9525" h="3176270">
                <a:moveTo>
                  <a:pt x="9525" y="0"/>
                </a:moveTo>
                <a:lnTo>
                  <a:pt x="0" y="0"/>
                </a:lnTo>
                <a:lnTo>
                  <a:pt x="0" y="3175889"/>
                </a:lnTo>
                <a:lnTo>
                  <a:pt x="9525" y="317588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63850" y="0"/>
            <a:ext cx="9525" cy="3176270"/>
          </a:xfrm>
          <a:custGeom>
            <a:avLst/>
            <a:gdLst/>
            <a:ahLst/>
            <a:cxnLst/>
            <a:rect l="l" t="t" r="r" b="b"/>
            <a:pathLst>
              <a:path w="9525" h="3176270">
                <a:moveTo>
                  <a:pt x="9526" y="0"/>
                </a:moveTo>
                <a:lnTo>
                  <a:pt x="0" y="0"/>
                </a:lnTo>
                <a:lnTo>
                  <a:pt x="0" y="3175889"/>
                </a:lnTo>
                <a:lnTo>
                  <a:pt x="9526" y="3175889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28670" y="4378261"/>
            <a:ext cx="9525" cy="767080"/>
          </a:xfrm>
          <a:custGeom>
            <a:avLst/>
            <a:gdLst/>
            <a:ahLst/>
            <a:cxnLst/>
            <a:rect l="l" t="t" r="r" b="b"/>
            <a:pathLst>
              <a:path w="9525" h="767079">
                <a:moveTo>
                  <a:pt x="9525" y="0"/>
                </a:moveTo>
                <a:lnTo>
                  <a:pt x="0" y="0"/>
                </a:lnTo>
                <a:lnTo>
                  <a:pt x="0" y="766762"/>
                </a:lnTo>
                <a:lnTo>
                  <a:pt x="9525" y="766762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28670" y="0"/>
            <a:ext cx="9525" cy="3176270"/>
          </a:xfrm>
          <a:custGeom>
            <a:avLst/>
            <a:gdLst/>
            <a:ahLst/>
            <a:cxnLst/>
            <a:rect l="l" t="t" r="r" b="b"/>
            <a:pathLst>
              <a:path w="9525" h="3176270">
                <a:moveTo>
                  <a:pt x="9525" y="0"/>
                </a:moveTo>
                <a:lnTo>
                  <a:pt x="0" y="0"/>
                </a:lnTo>
                <a:lnTo>
                  <a:pt x="0" y="3175889"/>
                </a:lnTo>
                <a:lnTo>
                  <a:pt x="9525" y="317588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99428" y="2559557"/>
            <a:ext cx="9525" cy="2585720"/>
          </a:xfrm>
          <a:custGeom>
            <a:avLst/>
            <a:gdLst/>
            <a:ahLst/>
            <a:cxnLst/>
            <a:rect l="l" t="t" r="r" b="b"/>
            <a:pathLst>
              <a:path w="9525" h="2585720">
                <a:moveTo>
                  <a:pt x="9525" y="0"/>
                </a:moveTo>
                <a:lnTo>
                  <a:pt x="0" y="0"/>
                </a:lnTo>
                <a:lnTo>
                  <a:pt x="0" y="2585466"/>
                </a:lnTo>
                <a:lnTo>
                  <a:pt x="9525" y="2585466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99428" y="0"/>
            <a:ext cx="9525" cy="2329815"/>
          </a:xfrm>
          <a:custGeom>
            <a:avLst/>
            <a:gdLst/>
            <a:ahLst/>
            <a:cxnLst/>
            <a:rect l="l" t="t" r="r" b="b"/>
            <a:pathLst>
              <a:path w="9525" h="2329815">
                <a:moveTo>
                  <a:pt x="9525" y="0"/>
                </a:moveTo>
                <a:lnTo>
                  <a:pt x="0" y="0"/>
                </a:lnTo>
                <a:lnTo>
                  <a:pt x="0" y="2329307"/>
                </a:lnTo>
                <a:lnTo>
                  <a:pt x="9525" y="2329307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51" name="object 51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54" name="object 54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602353" y="76022"/>
            <a:ext cx="2365121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Request</a:t>
            </a:r>
            <a:r>
              <a:rPr lang="en-US" spc="-265" dirty="0"/>
              <a:t> </a:t>
            </a:r>
            <a:r>
              <a:rPr spc="-265" dirty="0"/>
              <a:t>8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2116582" y="827024"/>
            <a:ext cx="47498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which</a:t>
            </a:r>
            <a:r>
              <a:rPr sz="1400" spc="-2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quarter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2023,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got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maximum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total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sold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quantity?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541248" y="3172967"/>
          <a:ext cx="2866390" cy="1967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E49A6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b="1" spc="-160" dirty="0">
                          <a:solidFill>
                            <a:srgbClr val="1F3374"/>
                          </a:solidFill>
                          <a:latin typeface="Tahoma"/>
                          <a:cs typeface="Tahoma"/>
                        </a:rPr>
                        <a:t>Q1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T w="9525">
                      <a:solidFill>
                        <a:srgbClr val="2E49A6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b="1" spc="-30" dirty="0">
                          <a:solidFill>
                            <a:srgbClr val="1F3374"/>
                          </a:solidFill>
                          <a:latin typeface="Tahoma"/>
                          <a:cs typeface="Tahoma"/>
                        </a:rPr>
                        <a:t>Q2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T w="9525">
                      <a:solidFill>
                        <a:srgbClr val="2E49A6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b="1" spc="-30" dirty="0">
                          <a:solidFill>
                            <a:srgbClr val="1F3374"/>
                          </a:solidFill>
                          <a:latin typeface="Tahoma"/>
                          <a:cs typeface="Tahoma"/>
                        </a:rPr>
                        <a:t>Q3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T w="9525">
                      <a:solidFill>
                        <a:srgbClr val="2E49A6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b="1" spc="-30" dirty="0">
                          <a:solidFill>
                            <a:srgbClr val="1F3374"/>
                          </a:solidFill>
                          <a:latin typeface="Tahoma"/>
                          <a:cs typeface="Tahoma"/>
                        </a:rPr>
                        <a:t>Q4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T w="9525">
                      <a:solidFill>
                        <a:srgbClr val="2E49A6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6E2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6E2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E49A6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88">
                <a:tc row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dirty="0">
                          <a:solidFill>
                            <a:srgbClr val="4E46AB"/>
                          </a:solidFill>
                          <a:latin typeface="Lucida Sans Unicode"/>
                          <a:cs typeface="Lucida Sans Unicode"/>
                        </a:rPr>
                        <a:t>Month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3035" marB="0" vert="vert27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10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September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B w="3175">
                      <a:solidFill>
                        <a:srgbClr val="2E49A6"/>
                      </a:solidFill>
                      <a:prstDash val="solid"/>
                    </a:lnB>
                    <a:solidFill>
                      <a:srgbClr val="D6E2F7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10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December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solidFill>
                      <a:srgbClr val="D6E2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10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March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T w="9525">
                      <a:solidFill>
                        <a:srgbClr val="2E49A6"/>
                      </a:solidFill>
                      <a:prstDash val="solid"/>
                    </a:lnT>
                    <a:lnB w="3175">
                      <a:solidFill>
                        <a:srgbClr val="2E49A6"/>
                      </a:solidFill>
                      <a:prstDash val="solid"/>
                    </a:lnB>
                    <a:solidFill>
                      <a:srgbClr val="D6E2F7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35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June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B w="3175">
                      <a:solidFill>
                        <a:srgbClr val="2E49A6"/>
                      </a:solidFill>
                      <a:prstDash val="solid"/>
                    </a:lnB>
                    <a:solidFill>
                      <a:srgbClr val="D6E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5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 vert="vert27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spc="-10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October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975" marB="0">
                    <a:lnT w="3175">
                      <a:solidFill>
                        <a:srgbClr val="2E49A6"/>
                      </a:solidFill>
                      <a:prstDash val="solid"/>
                    </a:lnT>
                    <a:lnB w="3175">
                      <a:solidFill>
                        <a:srgbClr val="2E49A6"/>
                      </a:solidFill>
                      <a:prstDash val="solid"/>
                    </a:lnB>
                    <a:solidFill>
                      <a:srgbClr val="D6E2F7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800" spc="-15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January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2069" marB="0">
                    <a:solidFill>
                      <a:srgbClr val="D6E2F7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800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April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2069" marB="0">
                    <a:lnT w="3175">
                      <a:solidFill>
                        <a:srgbClr val="2E49A6"/>
                      </a:solidFill>
                      <a:prstDash val="solid"/>
                    </a:lnT>
                    <a:lnB w="3175">
                      <a:solidFill>
                        <a:srgbClr val="2E49A6"/>
                      </a:solidFill>
                      <a:prstDash val="solid"/>
                    </a:lnB>
                    <a:solidFill>
                      <a:srgbClr val="D6E2F7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800" spc="-30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July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2069" marB="0">
                    <a:lnT w="3175">
                      <a:solidFill>
                        <a:srgbClr val="2E49A6"/>
                      </a:solidFill>
                      <a:prstDash val="solid"/>
                    </a:lnT>
                    <a:lnB w="3175">
                      <a:solidFill>
                        <a:srgbClr val="2E49A6"/>
                      </a:solidFill>
                      <a:prstDash val="solid"/>
                    </a:lnB>
                    <a:solidFill>
                      <a:srgbClr val="D6E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4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EDEDED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00" spc="-15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November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EDEDED"/>
                      </a:solidFill>
                      <a:prstDash val="solid"/>
                    </a:lnL>
                    <a:lnT w="3175">
                      <a:solidFill>
                        <a:srgbClr val="2E49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018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00" spc="-10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Februay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0" marB="0">
                    <a:lnR w="12700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00" spc="-30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May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EDEDED"/>
                      </a:solidFill>
                      <a:prstDash val="solid"/>
                    </a:lnL>
                    <a:lnR w="12700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2E49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10" dirty="0">
                          <a:solidFill>
                            <a:srgbClr val="1F3374"/>
                          </a:solidFill>
                          <a:latin typeface="Lucida Sans Unicode"/>
                          <a:cs typeface="Lucida Sans Unicode"/>
                        </a:rPr>
                        <a:t>August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EDEDED"/>
                      </a:solidFill>
                      <a:prstDash val="solid"/>
                    </a:lnL>
                    <a:lnT w="3175">
                      <a:solidFill>
                        <a:srgbClr val="2E49A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9" name="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31" y="1368551"/>
            <a:ext cx="2651760" cy="1289304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717804" y="3402964"/>
            <a:ext cx="2691130" cy="980440"/>
            <a:chOff x="717804" y="3402964"/>
            <a:chExt cx="2691130" cy="980440"/>
          </a:xfrm>
        </p:grpSpPr>
        <p:sp>
          <p:nvSpPr>
            <p:cNvPr id="61" name="object 61"/>
            <p:cNvSpPr/>
            <p:nvPr/>
          </p:nvSpPr>
          <p:spPr>
            <a:xfrm>
              <a:off x="1045464" y="3435082"/>
              <a:ext cx="2355850" cy="941705"/>
            </a:xfrm>
            <a:custGeom>
              <a:avLst/>
              <a:gdLst/>
              <a:ahLst/>
              <a:cxnLst/>
              <a:rect l="l" t="t" r="r" b="b"/>
              <a:pathLst>
                <a:path w="2355850" h="941704">
                  <a:moveTo>
                    <a:pt x="1766697" y="336689"/>
                  </a:moveTo>
                  <a:lnTo>
                    <a:pt x="1177798" y="336689"/>
                  </a:lnTo>
                  <a:lnTo>
                    <a:pt x="588899" y="336689"/>
                  </a:lnTo>
                  <a:lnTo>
                    <a:pt x="0" y="336689"/>
                  </a:lnTo>
                  <a:lnTo>
                    <a:pt x="0" y="941514"/>
                  </a:lnTo>
                  <a:lnTo>
                    <a:pt x="588899" y="941514"/>
                  </a:lnTo>
                  <a:lnTo>
                    <a:pt x="1177798" y="941514"/>
                  </a:lnTo>
                  <a:lnTo>
                    <a:pt x="1766697" y="941514"/>
                  </a:lnTo>
                  <a:lnTo>
                    <a:pt x="1766697" y="336689"/>
                  </a:lnTo>
                  <a:close/>
                </a:path>
                <a:path w="2355850" h="941704">
                  <a:moveTo>
                    <a:pt x="1766697" y="0"/>
                  </a:moveTo>
                  <a:lnTo>
                    <a:pt x="1177798" y="0"/>
                  </a:lnTo>
                  <a:lnTo>
                    <a:pt x="588899" y="0"/>
                  </a:lnTo>
                  <a:lnTo>
                    <a:pt x="588899" y="336562"/>
                  </a:lnTo>
                  <a:lnTo>
                    <a:pt x="1177798" y="336562"/>
                  </a:lnTo>
                  <a:lnTo>
                    <a:pt x="1766697" y="336562"/>
                  </a:lnTo>
                  <a:lnTo>
                    <a:pt x="1766697" y="0"/>
                  </a:lnTo>
                  <a:close/>
                </a:path>
                <a:path w="2355850" h="941704">
                  <a:moveTo>
                    <a:pt x="2355723" y="336689"/>
                  </a:moveTo>
                  <a:lnTo>
                    <a:pt x="1766824" y="336689"/>
                  </a:lnTo>
                  <a:lnTo>
                    <a:pt x="1766824" y="941514"/>
                  </a:lnTo>
                  <a:lnTo>
                    <a:pt x="2355723" y="941514"/>
                  </a:lnTo>
                  <a:lnTo>
                    <a:pt x="2355723" y="336689"/>
                  </a:lnTo>
                  <a:close/>
                </a:path>
                <a:path w="2355850" h="941704">
                  <a:moveTo>
                    <a:pt x="2355735" y="0"/>
                  </a:moveTo>
                  <a:lnTo>
                    <a:pt x="1766824" y="0"/>
                  </a:lnTo>
                  <a:lnTo>
                    <a:pt x="1766824" y="336562"/>
                  </a:lnTo>
                  <a:lnTo>
                    <a:pt x="2355735" y="336562"/>
                  </a:lnTo>
                  <a:lnTo>
                    <a:pt x="2355735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94633" y="3435984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173" y="0"/>
                  </a:lnTo>
                </a:path>
              </a:pathLst>
            </a:custGeom>
            <a:ln w="9144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7804" y="4378362"/>
              <a:ext cx="2691130" cy="0"/>
            </a:xfrm>
            <a:custGeom>
              <a:avLst/>
              <a:gdLst/>
              <a:ahLst/>
              <a:cxnLst/>
              <a:rect l="l" t="t" r="r" b="b"/>
              <a:pathLst>
                <a:path w="2691129">
                  <a:moveTo>
                    <a:pt x="0" y="0"/>
                  </a:moveTo>
                  <a:lnTo>
                    <a:pt x="2691003" y="0"/>
                  </a:lnTo>
                </a:path>
              </a:pathLst>
            </a:custGeom>
            <a:ln w="9144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06068" y="3402964"/>
              <a:ext cx="2289175" cy="930275"/>
            </a:xfrm>
            <a:custGeom>
              <a:avLst/>
              <a:gdLst/>
              <a:ahLst/>
              <a:cxnLst/>
              <a:rect l="l" t="t" r="r" b="b"/>
              <a:pathLst>
                <a:path w="2289175" h="930275">
                  <a:moveTo>
                    <a:pt x="638810" y="0"/>
                  </a:moveTo>
                  <a:lnTo>
                    <a:pt x="0" y="0"/>
                  </a:lnTo>
                  <a:lnTo>
                    <a:pt x="0" y="367665"/>
                  </a:lnTo>
                  <a:lnTo>
                    <a:pt x="0" y="636270"/>
                  </a:lnTo>
                  <a:lnTo>
                    <a:pt x="0" y="930275"/>
                  </a:lnTo>
                  <a:lnTo>
                    <a:pt x="638810" y="930275"/>
                  </a:lnTo>
                  <a:lnTo>
                    <a:pt x="638810" y="636270"/>
                  </a:lnTo>
                  <a:lnTo>
                    <a:pt x="638810" y="367665"/>
                  </a:lnTo>
                  <a:lnTo>
                    <a:pt x="638810" y="0"/>
                  </a:lnTo>
                  <a:close/>
                </a:path>
                <a:path w="2289175" h="930275">
                  <a:moveTo>
                    <a:pt x="1261135" y="0"/>
                  </a:moveTo>
                  <a:lnTo>
                    <a:pt x="638835" y="0"/>
                  </a:lnTo>
                  <a:lnTo>
                    <a:pt x="638835" y="367665"/>
                  </a:lnTo>
                  <a:lnTo>
                    <a:pt x="638835" y="636270"/>
                  </a:lnTo>
                  <a:lnTo>
                    <a:pt x="638835" y="930275"/>
                  </a:lnTo>
                  <a:lnTo>
                    <a:pt x="1261135" y="930275"/>
                  </a:lnTo>
                  <a:lnTo>
                    <a:pt x="1261135" y="636270"/>
                  </a:lnTo>
                  <a:lnTo>
                    <a:pt x="1261135" y="367665"/>
                  </a:lnTo>
                  <a:lnTo>
                    <a:pt x="1261135" y="0"/>
                  </a:lnTo>
                  <a:close/>
                </a:path>
                <a:path w="2289175" h="930275">
                  <a:moveTo>
                    <a:pt x="2288565" y="0"/>
                  </a:moveTo>
                  <a:lnTo>
                    <a:pt x="1800250" y="0"/>
                  </a:lnTo>
                  <a:lnTo>
                    <a:pt x="1800250" y="367665"/>
                  </a:lnTo>
                  <a:lnTo>
                    <a:pt x="1800250" y="636270"/>
                  </a:lnTo>
                  <a:lnTo>
                    <a:pt x="1800250" y="930275"/>
                  </a:lnTo>
                  <a:lnTo>
                    <a:pt x="2288565" y="930275"/>
                  </a:lnTo>
                  <a:lnTo>
                    <a:pt x="2288565" y="636270"/>
                  </a:lnTo>
                  <a:lnTo>
                    <a:pt x="2288565" y="367665"/>
                  </a:lnTo>
                  <a:lnTo>
                    <a:pt x="2288565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4709159" y="1780031"/>
            <a:ext cx="2929255" cy="818515"/>
            <a:chOff x="4709159" y="1780031"/>
            <a:chExt cx="2929255" cy="818515"/>
          </a:xfrm>
        </p:grpSpPr>
        <p:sp>
          <p:nvSpPr>
            <p:cNvPr id="66" name="object 66"/>
            <p:cNvSpPr/>
            <p:nvPr/>
          </p:nvSpPr>
          <p:spPr>
            <a:xfrm>
              <a:off x="4962144" y="1780031"/>
              <a:ext cx="2419985" cy="780415"/>
            </a:xfrm>
            <a:custGeom>
              <a:avLst/>
              <a:gdLst/>
              <a:ahLst/>
              <a:cxnLst/>
              <a:rect l="l" t="t" r="r" b="b"/>
              <a:pathLst>
                <a:path w="2419984" h="780414">
                  <a:moveTo>
                    <a:pt x="228549" y="0"/>
                  </a:moveTo>
                  <a:lnTo>
                    <a:pt x="0" y="0"/>
                  </a:lnTo>
                  <a:lnTo>
                    <a:pt x="0" y="779907"/>
                  </a:lnTo>
                  <a:lnTo>
                    <a:pt x="228549" y="779907"/>
                  </a:lnTo>
                  <a:lnTo>
                    <a:pt x="228549" y="0"/>
                  </a:lnTo>
                  <a:close/>
                </a:path>
                <a:path w="2419984" h="780414">
                  <a:moveTo>
                    <a:pt x="959942" y="39687"/>
                  </a:moveTo>
                  <a:lnTo>
                    <a:pt x="729869" y="39687"/>
                  </a:lnTo>
                  <a:lnTo>
                    <a:pt x="729869" y="779907"/>
                  </a:lnTo>
                  <a:lnTo>
                    <a:pt x="959942" y="779907"/>
                  </a:lnTo>
                  <a:lnTo>
                    <a:pt x="959942" y="39687"/>
                  </a:lnTo>
                  <a:close/>
                </a:path>
                <a:path w="2419984" h="780414">
                  <a:moveTo>
                    <a:pt x="1689798" y="549440"/>
                  </a:moveTo>
                  <a:lnTo>
                    <a:pt x="1459738" y="549440"/>
                  </a:lnTo>
                  <a:lnTo>
                    <a:pt x="1459738" y="779907"/>
                  </a:lnTo>
                  <a:lnTo>
                    <a:pt x="1689798" y="779907"/>
                  </a:lnTo>
                  <a:lnTo>
                    <a:pt x="1689798" y="549440"/>
                  </a:lnTo>
                  <a:close/>
                </a:path>
                <a:path w="2419984" h="780414">
                  <a:moveTo>
                    <a:pt x="2419553" y="219773"/>
                  </a:moveTo>
                  <a:lnTo>
                    <a:pt x="2191004" y="219773"/>
                  </a:lnTo>
                  <a:lnTo>
                    <a:pt x="2191004" y="779907"/>
                  </a:lnTo>
                  <a:lnTo>
                    <a:pt x="2419553" y="779907"/>
                  </a:lnTo>
                  <a:lnTo>
                    <a:pt x="2419553" y="219773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13731" y="2558795"/>
              <a:ext cx="2919730" cy="40005"/>
            </a:xfrm>
            <a:custGeom>
              <a:avLst/>
              <a:gdLst/>
              <a:ahLst/>
              <a:cxnLst/>
              <a:rect l="l" t="t" r="r" b="b"/>
              <a:pathLst>
                <a:path w="2919729" h="40005">
                  <a:moveTo>
                    <a:pt x="0" y="0"/>
                  </a:moveTo>
                  <a:lnTo>
                    <a:pt x="2919602" y="0"/>
                  </a:lnTo>
                </a:path>
                <a:path w="2919729" h="40005">
                  <a:moveTo>
                    <a:pt x="0" y="0"/>
                  </a:moveTo>
                  <a:lnTo>
                    <a:pt x="0" y="39623"/>
                  </a:lnTo>
                </a:path>
                <a:path w="2919729" h="40005">
                  <a:moveTo>
                    <a:pt x="729868" y="0"/>
                  </a:moveTo>
                  <a:lnTo>
                    <a:pt x="729868" y="39623"/>
                  </a:lnTo>
                </a:path>
                <a:path w="2919729" h="40005">
                  <a:moveTo>
                    <a:pt x="1459738" y="0"/>
                  </a:moveTo>
                  <a:lnTo>
                    <a:pt x="1459738" y="39623"/>
                  </a:lnTo>
                </a:path>
                <a:path w="2919729" h="40005">
                  <a:moveTo>
                    <a:pt x="2189734" y="0"/>
                  </a:moveTo>
                  <a:lnTo>
                    <a:pt x="2189734" y="39623"/>
                  </a:lnTo>
                </a:path>
                <a:path w="2919729" h="40005">
                  <a:moveTo>
                    <a:pt x="2919602" y="0"/>
                  </a:moveTo>
                  <a:lnTo>
                    <a:pt x="2919602" y="39623"/>
                  </a:lnTo>
                </a:path>
              </a:pathLst>
            </a:custGeom>
            <a:ln w="9144">
              <a:solidFill>
                <a:srgbClr val="D2DB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5919215" y="1399053"/>
            <a:ext cx="57785" cy="60960"/>
          </a:xfrm>
          <a:custGeom>
            <a:avLst/>
            <a:gdLst/>
            <a:ahLst/>
            <a:cxnLst/>
            <a:rect l="l" t="t" r="r" b="b"/>
            <a:pathLst>
              <a:path w="57785" h="60959">
                <a:moveTo>
                  <a:pt x="57409" y="0"/>
                </a:moveTo>
                <a:lnTo>
                  <a:pt x="0" y="0"/>
                </a:lnTo>
                <a:lnTo>
                  <a:pt x="0" y="60430"/>
                </a:lnTo>
                <a:lnTo>
                  <a:pt x="57409" y="60430"/>
                </a:lnTo>
                <a:lnTo>
                  <a:pt x="57409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981447" y="2609468"/>
            <a:ext cx="1924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732969"/>
                </a:solidFill>
                <a:latin typeface="Arial"/>
                <a:cs typeface="Arial"/>
              </a:rPr>
              <a:t>Q1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12078" y="2609468"/>
            <a:ext cx="1924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732969"/>
                </a:solidFill>
                <a:latin typeface="Arial"/>
                <a:cs typeface="Arial"/>
              </a:rPr>
              <a:t>Q2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42709" y="2609468"/>
            <a:ext cx="1924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732969"/>
                </a:solidFill>
                <a:latin typeface="Arial"/>
                <a:cs typeface="Arial"/>
              </a:rPr>
              <a:t>Q3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73214" y="2609468"/>
            <a:ext cx="1924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732969"/>
                </a:solidFill>
                <a:latin typeface="Arial"/>
                <a:cs typeface="Arial"/>
              </a:rPr>
              <a:t>Q4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89065" y="1333880"/>
            <a:ext cx="4921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solidFill>
                  <a:srgbClr val="732969"/>
                </a:solidFill>
                <a:latin typeface="Arial"/>
                <a:cs typeface="Arial"/>
              </a:rPr>
              <a:t>So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ld</a:t>
            </a:r>
            <a:r>
              <a:rPr sz="900" b="1" spc="-40" dirty="0">
                <a:solidFill>
                  <a:srgbClr val="73296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732969"/>
                </a:solidFill>
                <a:latin typeface="Arial"/>
                <a:cs typeface="Arial"/>
              </a:rPr>
              <a:t>Q</a:t>
            </a:r>
            <a:r>
              <a:rPr sz="900" b="1" spc="-20" dirty="0">
                <a:solidFill>
                  <a:srgbClr val="732969"/>
                </a:solidFill>
                <a:latin typeface="Arial"/>
                <a:cs typeface="Arial"/>
              </a:rPr>
              <a:t>t</a:t>
            </a:r>
            <a:r>
              <a:rPr sz="900" b="1" spc="5" dirty="0">
                <a:solidFill>
                  <a:srgbClr val="732969"/>
                </a:solidFill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23965" y="2869514"/>
            <a:ext cx="690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1F3374"/>
                </a:solidFill>
                <a:latin typeface="Tahoma"/>
                <a:cs typeface="Tahoma"/>
              </a:rPr>
              <a:t>Insight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40809" y="3176752"/>
            <a:ext cx="4768215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marR="5080" indent="-173990">
              <a:lnSpc>
                <a:spcPct val="116399"/>
              </a:lnSpc>
              <a:spcBef>
                <a:spcPts val="95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1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Q1</a:t>
            </a:r>
            <a:r>
              <a:rPr sz="11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achieved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highest</a:t>
            </a:r>
            <a:r>
              <a:rPr sz="11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total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sold</a:t>
            </a:r>
            <a:r>
              <a:rPr sz="11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quantity</a:t>
            </a:r>
            <a:r>
              <a:rPr sz="11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1F3374"/>
                </a:solidFill>
                <a:latin typeface="Lucida Sans Unicode"/>
                <a:cs typeface="Lucida Sans Unicode"/>
              </a:rPr>
              <a:t>at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7.01</a:t>
            </a:r>
            <a:r>
              <a:rPr sz="11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mil</a:t>
            </a:r>
            <a:r>
              <a:rPr sz="11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ion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units,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indicating </a:t>
            </a:r>
            <a:r>
              <a:rPr sz="1100" spc="-3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strong</a:t>
            </a:r>
            <a:r>
              <a:rPr sz="11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sales</a:t>
            </a:r>
            <a:r>
              <a:rPr sz="11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performance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1F3374"/>
                </a:solidFill>
                <a:latin typeface="Lucida Sans Unicode"/>
                <a:cs typeface="Lucida Sans Unicode"/>
              </a:rPr>
              <a:t>at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beginning</a:t>
            </a:r>
            <a:r>
              <a:rPr lang="en-US"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1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year.</a:t>
            </a:r>
            <a:endParaRPr sz="1100" dirty="0">
              <a:latin typeface="Lucida Sans Unicode"/>
              <a:cs typeface="Lucida Sans Unicode"/>
            </a:endParaRPr>
          </a:p>
          <a:p>
            <a:pPr marL="182880" marR="252095" indent="-170815">
              <a:lnSpc>
                <a:spcPct val="114999"/>
              </a:lnSpc>
              <a:spcBef>
                <a:spcPts val="1510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Sales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decreased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in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Q2, Q4,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and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dropped</a:t>
            </a:r>
            <a:r>
              <a:rPr lang="en-US"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significantly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in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Q3,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suggesting </a:t>
            </a:r>
            <a:r>
              <a:rPr sz="1100" spc="-3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potentialchal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enges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like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Economic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uncertainty,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Market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Saturation,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Retail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1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Distribution</a:t>
            </a:r>
            <a:r>
              <a:rPr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Chal</a:t>
            </a:r>
            <a:r>
              <a:rPr sz="11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enges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affecting</a:t>
            </a:r>
            <a:r>
              <a:rPr sz="11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sales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as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year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progressed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.This </a:t>
            </a:r>
            <a:r>
              <a:rPr sz="1100" spc="-3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io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b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nn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k</a:t>
            </a:r>
            <a:r>
              <a:rPr sz="1100" spc="1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3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g  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eg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li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g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w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100" spc="-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as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endParaRPr sz="1100" dirty="0">
              <a:latin typeface="Lucida Sans Unicode"/>
              <a:cs typeface="Lucida Sans Unicode"/>
            </a:endParaRPr>
          </a:p>
        </p:txBody>
      </p:sp>
      <p:pic>
        <p:nvPicPr>
          <p:cNvPr id="76" name="object 7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24" name="object 24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671441" y="76022"/>
            <a:ext cx="2287653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Request</a:t>
            </a:r>
            <a:r>
              <a:rPr lang="en-US" spc="-265" dirty="0"/>
              <a:t> </a:t>
            </a:r>
            <a:r>
              <a:rPr spc="-265" dirty="0"/>
              <a:t>9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20674" y="840536"/>
            <a:ext cx="6923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Which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channel 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helped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bring</a:t>
            </a:r>
            <a:r>
              <a:rPr sz="1400" spc="-2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more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gross</a:t>
            </a:r>
            <a:r>
              <a:rPr sz="14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sales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fiscal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year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2024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percentage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of </a:t>
            </a:r>
            <a:r>
              <a:rPr sz="1400" spc="-4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contribution?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544" y="1542287"/>
            <a:ext cx="4029455" cy="1167384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6022847" y="1950719"/>
            <a:ext cx="1316990" cy="1316355"/>
            <a:chOff x="6022847" y="1950719"/>
            <a:chExt cx="1316990" cy="1316355"/>
          </a:xfrm>
        </p:grpSpPr>
        <p:sp>
          <p:nvSpPr>
            <p:cNvPr id="33" name="object 33"/>
            <p:cNvSpPr/>
            <p:nvPr/>
          </p:nvSpPr>
          <p:spPr>
            <a:xfrm>
              <a:off x="6038087" y="1959863"/>
              <a:ext cx="1292860" cy="1298575"/>
            </a:xfrm>
            <a:custGeom>
              <a:avLst/>
              <a:gdLst/>
              <a:ahLst/>
              <a:cxnLst/>
              <a:rect l="l" t="t" r="r" b="b"/>
              <a:pathLst>
                <a:path w="1292859" h="1298575">
                  <a:moveTo>
                    <a:pt x="644143" y="0"/>
                  </a:moveTo>
                  <a:lnTo>
                    <a:pt x="644143" y="648970"/>
                  </a:lnTo>
                  <a:lnTo>
                    <a:pt x="0" y="721106"/>
                  </a:lnTo>
                  <a:lnTo>
                    <a:pt x="7238" y="769747"/>
                  </a:lnTo>
                  <a:lnTo>
                    <a:pt x="18034" y="817118"/>
                  </a:lnTo>
                  <a:lnTo>
                    <a:pt x="32131" y="862965"/>
                  </a:lnTo>
                  <a:lnTo>
                    <a:pt x="49402" y="907161"/>
                  </a:lnTo>
                  <a:lnTo>
                    <a:pt x="69596" y="949833"/>
                  </a:lnTo>
                  <a:lnTo>
                    <a:pt x="92837" y="990600"/>
                  </a:lnTo>
                  <a:lnTo>
                    <a:pt x="118872" y="1029335"/>
                  </a:lnTo>
                  <a:lnTo>
                    <a:pt x="147447" y="1066038"/>
                  </a:lnTo>
                  <a:lnTo>
                    <a:pt x="178562" y="1100582"/>
                  </a:lnTo>
                  <a:lnTo>
                    <a:pt x="211962" y="1132713"/>
                  </a:lnTo>
                  <a:lnTo>
                    <a:pt x="247650" y="1162431"/>
                  </a:lnTo>
                  <a:lnTo>
                    <a:pt x="285369" y="1189609"/>
                  </a:lnTo>
                  <a:lnTo>
                    <a:pt x="324992" y="1213993"/>
                  </a:lnTo>
                  <a:lnTo>
                    <a:pt x="366395" y="1235583"/>
                  </a:lnTo>
                  <a:lnTo>
                    <a:pt x="409321" y="1254125"/>
                  </a:lnTo>
                  <a:lnTo>
                    <a:pt x="453898" y="1269619"/>
                  </a:lnTo>
                  <a:lnTo>
                    <a:pt x="499744" y="1281811"/>
                  </a:lnTo>
                  <a:lnTo>
                    <a:pt x="546862" y="1290828"/>
                  </a:lnTo>
                  <a:lnTo>
                    <a:pt x="595121" y="1296162"/>
                  </a:lnTo>
                  <a:lnTo>
                    <a:pt x="644143" y="1298067"/>
                  </a:lnTo>
                  <a:lnTo>
                    <a:pt x="692531" y="1296289"/>
                  </a:lnTo>
                  <a:lnTo>
                    <a:pt x="740029" y="1291082"/>
                  </a:lnTo>
                  <a:lnTo>
                    <a:pt x="786257" y="1282446"/>
                  </a:lnTo>
                  <a:lnTo>
                    <a:pt x="831341" y="1270635"/>
                  </a:lnTo>
                  <a:lnTo>
                    <a:pt x="875157" y="1255649"/>
                  </a:lnTo>
                  <a:lnTo>
                    <a:pt x="917447" y="1237742"/>
                  </a:lnTo>
                  <a:lnTo>
                    <a:pt x="958088" y="1217041"/>
                  </a:lnTo>
                  <a:lnTo>
                    <a:pt x="997077" y="1193546"/>
                  </a:lnTo>
                  <a:lnTo>
                    <a:pt x="1034288" y="1167384"/>
                  </a:lnTo>
                  <a:lnTo>
                    <a:pt x="1069466" y="1138809"/>
                  </a:lnTo>
                  <a:lnTo>
                    <a:pt x="1102487" y="1107948"/>
                  </a:lnTo>
                  <a:lnTo>
                    <a:pt x="1133347" y="1074801"/>
                  </a:lnTo>
                  <a:lnTo>
                    <a:pt x="1161922" y="1039622"/>
                  </a:lnTo>
                  <a:lnTo>
                    <a:pt x="1187958" y="1002411"/>
                  </a:lnTo>
                  <a:lnTo>
                    <a:pt x="1211326" y="963422"/>
                  </a:lnTo>
                  <a:lnTo>
                    <a:pt x="1232154" y="922655"/>
                  </a:lnTo>
                  <a:lnTo>
                    <a:pt x="1249934" y="880237"/>
                  </a:lnTo>
                  <a:lnTo>
                    <a:pt x="1264919" y="836422"/>
                  </a:lnTo>
                  <a:lnTo>
                    <a:pt x="1276731" y="791337"/>
                  </a:lnTo>
                  <a:lnTo>
                    <a:pt x="1285366" y="744855"/>
                  </a:lnTo>
                  <a:lnTo>
                    <a:pt x="1290573" y="697357"/>
                  </a:lnTo>
                  <a:lnTo>
                    <a:pt x="1292352" y="648970"/>
                  </a:lnTo>
                  <a:lnTo>
                    <a:pt x="1290573" y="600583"/>
                  </a:lnTo>
                  <a:lnTo>
                    <a:pt x="1285366" y="553085"/>
                  </a:lnTo>
                  <a:lnTo>
                    <a:pt x="1276731" y="506730"/>
                  </a:lnTo>
                  <a:lnTo>
                    <a:pt x="1264919" y="461518"/>
                  </a:lnTo>
                  <a:lnTo>
                    <a:pt x="1249934" y="417703"/>
                  </a:lnTo>
                  <a:lnTo>
                    <a:pt x="1232154" y="375412"/>
                  </a:lnTo>
                  <a:lnTo>
                    <a:pt x="1211326" y="334645"/>
                  </a:lnTo>
                  <a:lnTo>
                    <a:pt x="1187958" y="295656"/>
                  </a:lnTo>
                  <a:lnTo>
                    <a:pt x="1161922" y="258445"/>
                  </a:lnTo>
                  <a:lnTo>
                    <a:pt x="1133347" y="223266"/>
                  </a:lnTo>
                  <a:lnTo>
                    <a:pt x="1102487" y="190119"/>
                  </a:lnTo>
                  <a:lnTo>
                    <a:pt x="1069466" y="159131"/>
                  </a:lnTo>
                  <a:lnTo>
                    <a:pt x="1034288" y="130683"/>
                  </a:lnTo>
                  <a:lnTo>
                    <a:pt x="997077" y="104521"/>
                  </a:lnTo>
                  <a:lnTo>
                    <a:pt x="958088" y="81026"/>
                  </a:lnTo>
                  <a:lnTo>
                    <a:pt x="917447" y="60325"/>
                  </a:lnTo>
                  <a:lnTo>
                    <a:pt x="875157" y="42418"/>
                  </a:lnTo>
                  <a:lnTo>
                    <a:pt x="831341" y="27432"/>
                  </a:lnTo>
                  <a:lnTo>
                    <a:pt x="786257" y="15621"/>
                  </a:lnTo>
                  <a:lnTo>
                    <a:pt x="740029" y="6985"/>
                  </a:lnTo>
                  <a:lnTo>
                    <a:pt x="692531" y="1778"/>
                  </a:lnTo>
                  <a:lnTo>
                    <a:pt x="644143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38087" y="1959863"/>
              <a:ext cx="1292860" cy="1298575"/>
            </a:xfrm>
            <a:custGeom>
              <a:avLst/>
              <a:gdLst/>
              <a:ahLst/>
              <a:cxnLst/>
              <a:rect l="l" t="t" r="r" b="b"/>
              <a:pathLst>
                <a:path w="1292859" h="1298575">
                  <a:moveTo>
                    <a:pt x="644143" y="0"/>
                  </a:moveTo>
                  <a:lnTo>
                    <a:pt x="692531" y="1778"/>
                  </a:lnTo>
                  <a:lnTo>
                    <a:pt x="740029" y="6985"/>
                  </a:lnTo>
                  <a:lnTo>
                    <a:pt x="786257" y="15621"/>
                  </a:lnTo>
                  <a:lnTo>
                    <a:pt x="831341" y="27432"/>
                  </a:lnTo>
                  <a:lnTo>
                    <a:pt x="875157" y="42418"/>
                  </a:lnTo>
                  <a:lnTo>
                    <a:pt x="917447" y="60325"/>
                  </a:lnTo>
                  <a:lnTo>
                    <a:pt x="958088" y="81026"/>
                  </a:lnTo>
                  <a:lnTo>
                    <a:pt x="997077" y="104521"/>
                  </a:lnTo>
                  <a:lnTo>
                    <a:pt x="1034288" y="130683"/>
                  </a:lnTo>
                  <a:lnTo>
                    <a:pt x="1069466" y="159131"/>
                  </a:lnTo>
                  <a:lnTo>
                    <a:pt x="1102487" y="190119"/>
                  </a:lnTo>
                  <a:lnTo>
                    <a:pt x="1133347" y="223266"/>
                  </a:lnTo>
                  <a:lnTo>
                    <a:pt x="1161922" y="258445"/>
                  </a:lnTo>
                  <a:lnTo>
                    <a:pt x="1187958" y="295656"/>
                  </a:lnTo>
                  <a:lnTo>
                    <a:pt x="1211326" y="334645"/>
                  </a:lnTo>
                  <a:lnTo>
                    <a:pt x="1232154" y="375412"/>
                  </a:lnTo>
                  <a:lnTo>
                    <a:pt x="1249934" y="417703"/>
                  </a:lnTo>
                  <a:lnTo>
                    <a:pt x="1264919" y="461518"/>
                  </a:lnTo>
                  <a:lnTo>
                    <a:pt x="1276731" y="506730"/>
                  </a:lnTo>
                  <a:lnTo>
                    <a:pt x="1285366" y="553085"/>
                  </a:lnTo>
                  <a:lnTo>
                    <a:pt x="1290573" y="600583"/>
                  </a:lnTo>
                  <a:lnTo>
                    <a:pt x="1292352" y="648970"/>
                  </a:lnTo>
                  <a:lnTo>
                    <a:pt x="1290573" y="697357"/>
                  </a:lnTo>
                  <a:lnTo>
                    <a:pt x="1285366" y="744855"/>
                  </a:lnTo>
                  <a:lnTo>
                    <a:pt x="1276731" y="791337"/>
                  </a:lnTo>
                  <a:lnTo>
                    <a:pt x="1264919" y="836422"/>
                  </a:lnTo>
                  <a:lnTo>
                    <a:pt x="1249934" y="880237"/>
                  </a:lnTo>
                  <a:lnTo>
                    <a:pt x="1232154" y="922655"/>
                  </a:lnTo>
                  <a:lnTo>
                    <a:pt x="1211326" y="963422"/>
                  </a:lnTo>
                  <a:lnTo>
                    <a:pt x="1187958" y="1002411"/>
                  </a:lnTo>
                  <a:lnTo>
                    <a:pt x="1161922" y="1039622"/>
                  </a:lnTo>
                  <a:lnTo>
                    <a:pt x="1133347" y="1074801"/>
                  </a:lnTo>
                  <a:lnTo>
                    <a:pt x="1102487" y="1107948"/>
                  </a:lnTo>
                  <a:lnTo>
                    <a:pt x="1069466" y="1138809"/>
                  </a:lnTo>
                  <a:lnTo>
                    <a:pt x="1034288" y="1167384"/>
                  </a:lnTo>
                  <a:lnTo>
                    <a:pt x="997077" y="1193546"/>
                  </a:lnTo>
                  <a:lnTo>
                    <a:pt x="958088" y="1217041"/>
                  </a:lnTo>
                  <a:lnTo>
                    <a:pt x="917447" y="1237742"/>
                  </a:lnTo>
                  <a:lnTo>
                    <a:pt x="875157" y="1255649"/>
                  </a:lnTo>
                  <a:lnTo>
                    <a:pt x="831341" y="1270635"/>
                  </a:lnTo>
                  <a:lnTo>
                    <a:pt x="786257" y="1282446"/>
                  </a:lnTo>
                  <a:lnTo>
                    <a:pt x="740029" y="1291082"/>
                  </a:lnTo>
                  <a:lnTo>
                    <a:pt x="692531" y="1296289"/>
                  </a:lnTo>
                  <a:lnTo>
                    <a:pt x="644143" y="1298067"/>
                  </a:lnTo>
                  <a:lnTo>
                    <a:pt x="595121" y="1296162"/>
                  </a:lnTo>
                  <a:lnTo>
                    <a:pt x="546862" y="1290828"/>
                  </a:lnTo>
                  <a:lnTo>
                    <a:pt x="499744" y="1281811"/>
                  </a:lnTo>
                  <a:lnTo>
                    <a:pt x="453898" y="1269619"/>
                  </a:lnTo>
                  <a:lnTo>
                    <a:pt x="409321" y="1254125"/>
                  </a:lnTo>
                  <a:lnTo>
                    <a:pt x="366395" y="1235583"/>
                  </a:lnTo>
                  <a:lnTo>
                    <a:pt x="324992" y="1213993"/>
                  </a:lnTo>
                  <a:lnTo>
                    <a:pt x="285369" y="1189609"/>
                  </a:lnTo>
                  <a:lnTo>
                    <a:pt x="247650" y="1162431"/>
                  </a:lnTo>
                  <a:lnTo>
                    <a:pt x="211962" y="1132713"/>
                  </a:lnTo>
                  <a:lnTo>
                    <a:pt x="178562" y="1100582"/>
                  </a:lnTo>
                  <a:lnTo>
                    <a:pt x="147447" y="1066038"/>
                  </a:lnTo>
                  <a:lnTo>
                    <a:pt x="118872" y="1029335"/>
                  </a:lnTo>
                  <a:lnTo>
                    <a:pt x="92837" y="990600"/>
                  </a:lnTo>
                  <a:lnTo>
                    <a:pt x="69596" y="949833"/>
                  </a:lnTo>
                  <a:lnTo>
                    <a:pt x="49402" y="907161"/>
                  </a:lnTo>
                  <a:lnTo>
                    <a:pt x="32131" y="862965"/>
                  </a:lnTo>
                  <a:lnTo>
                    <a:pt x="18034" y="817118"/>
                  </a:lnTo>
                  <a:lnTo>
                    <a:pt x="7238" y="769747"/>
                  </a:lnTo>
                  <a:lnTo>
                    <a:pt x="0" y="721106"/>
                  </a:lnTo>
                  <a:lnTo>
                    <a:pt x="644143" y="648970"/>
                  </a:lnTo>
                  <a:lnTo>
                    <a:pt x="644143" y="0"/>
                  </a:lnTo>
                  <a:close/>
                </a:path>
              </a:pathLst>
            </a:custGeom>
            <a:ln w="18288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31991" y="2118359"/>
              <a:ext cx="648970" cy="563880"/>
            </a:xfrm>
            <a:custGeom>
              <a:avLst/>
              <a:gdLst/>
              <a:ahLst/>
              <a:cxnLst/>
              <a:rect l="l" t="t" r="r" b="b"/>
              <a:pathLst>
                <a:path w="648970" h="563880">
                  <a:moveTo>
                    <a:pt x="225552" y="0"/>
                  </a:moveTo>
                  <a:lnTo>
                    <a:pt x="189484" y="33400"/>
                  </a:lnTo>
                  <a:lnTo>
                    <a:pt x="156210" y="69214"/>
                  </a:lnTo>
                  <a:lnTo>
                    <a:pt x="125984" y="107187"/>
                  </a:lnTo>
                  <a:lnTo>
                    <a:pt x="98806" y="147065"/>
                  </a:lnTo>
                  <a:lnTo>
                    <a:pt x="74675" y="188721"/>
                  </a:lnTo>
                  <a:lnTo>
                    <a:pt x="53848" y="232028"/>
                  </a:lnTo>
                  <a:lnTo>
                    <a:pt x="36195" y="276732"/>
                  </a:lnTo>
                  <a:lnTo>
                    <a:pt x="21971" y="322580"/>
                  </a:lnTo>
                  <a:lnTo>
                    <a:pt x="11175" y="369443"/>
                  </a:lnTo>
                  <a:lnTo>
                    <a:pt x="3810" y="417194"/>
                  </a:lnTo>
                  <a:lnTo>
                    <a:pt x="127" y="465581"/>
                  </a:lnTo>
                  <a:lnTo>
                    <a:pt x="0" y="514476"/>
                  </a:lnTo>
                  <a:lnTo>
                    <a:pt x="3683" y="563499"/>
                  </a:lnTo>
                  <a:lnTo>
                    <a:pt x="648715" y="491489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1991" y="2118359"/>
              <a:ext cx="648970" cy="563880"/>
            </a:xfrm>
            <a:custGeom>
              <a:avLst/>
              <a:gdLst/>
              <a:ahLst/>
              <a:cxnLst/>
              <a:rect l="l" t="t" r="r" b="b"/>
              <a:pathLst>
                <a:path w="648970" h="563880">
                  <a:moveTo>
                    <a:pt x="3683" y="563499"/>
                  </a:moveTo>
                  <a:lnTo>
                    <a:pt x="0" y="514476"/>
                  </a:lnTo>
                  <a:lnTo>
                    <a:pt x="127" y="465581"/>
                  </a:lnTo>
                  <a:lnTo>
                    <a:pt x="3810" y="417194"/>
                  </a:lnTo>
                  <a:lnTo>
                    <a:pt x="11175" y="369443"/>
                  </a:lnTo>
                  <a:lnTo>
                    <a:pt x="21971" y="322580"/>
                  </a:lnTo>
                  <a:lnTo>
                    <a:pt x="36195" y="276732"/>
                  </a:lnTo>
                  <a:lnTo>
                    <a:pt x="53848" y="232028"/>
                  </a:lnTo>
                  <a:lnTo>
                    <a:pt x="74675" y="188721"/>
                  </a:lnTo>
                  <a:lnTo>
                    <a:pt x="98806" y="147065"/>
                  </a:lnTo>
                  <a:lnTo>
                    <a:pt x="125984" y="107187"/>
                  </a:lnTo>
                  <a:lnTo>
                    <a:pt x="156210" y="69214"/>
                  </a:lnTo>
                  <a:lnTo>
                    <a:pt x="189484" y="33400"/>
                  </a:lnTo>
                  <a:lnTo>
                    <a:pt x="225552" y="0"/>
                  </a:lnTo>
                  <a:lnTo>
                    <a:pt x="648715" y="491489"/>
                  </a:lnTo>
                  <a:lnTo>
                    <a:pt x="3683" y="563499"/>
                  </a:lnTo>
                  <a:close/>
                </a:path>
              </a:pathLst>
            </a:custGeom>
            <a:ln w="18287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57543" y="1959863"/>
              <a:ext cx="423545" cy="648970"/>
            </a:xfrm>
            <a:custGeom>
              <a:avLst/>
              <a:gdLst/>
              <a:ahLst/>
              <a:cxnLst/>
              <a:rect l="l" t="t" r="r" b="b"/>
              <a:pathLst>
                <a:path w="423545" h="648969">
                  <a:moveTo>
                    <a:pt x="423290" y="0"/>
                  </a:moveTo>
                  <a:lnTo>
                    <a:pt x="371728" y="2032"/>
                  </a:lnTo>
                  <a:lnTo>
                    <a:pt x="320801" y="8128"/>
                  </a:lnTo>
                  <a:lnTo>
                    <a:pt x="270636" y="18161"/>
                  </a:lnTo>
                  <a:lnTo>
                    <a:pt x="221614" y="32004"/>
                  </a:lnTo>
                  <a:lnTo>
                    <a:pt x="173862" y="49784"/>
                  </a:lnTo>
                  <a:lnTo>
                    <a:pt x="127634" y="71120"/>
                  </a:lnTo>
                  <a:lnTo>
                    <a:pt x="83057" y="96139"/>
                  </a:lnTo>
                  <a:lnTo>
                    <a:pt x="40385" y="124714"/>
                  </a:lnTo>
                  <a:lnTo>
                    <a:pt x="0" y="156845"/>
                  </a:lnTo>
                  <a:lnTo>
                    <a:pt x="423290" y="648970"/>
                  </a:lnTo>
                  <a:lnTo>
                    <a:pt x="423290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57543" y="1959863"/>
              <a:ext cx="423545" cy="648970"/>
            </a:xfrm>
            <a:custGeom>
              <a:avLst/>
              <a:gdLst/>
              <a:ahLst/>
              <a:cxnLst/>
              <a:rect l="l" t="t" r="r" b="b"/>
              <a:pathLst>
                <a:path w="423545" h="648969">
                  <a:moveTo>
                    <a:pt x="0" y="156845"/>
                  </a:moveTo>
                  <a:lnTo>
                    <a:pt x="40385" y="124714"/>
                  </a:lnTo>
                  <a:lnTo>
                    <a:pt x="83057" y="96139"/>
                  </a:lnTo>
                  <a:lnTo>
                    <a:pt x="127634" y="71120"/>
                  </a:lnTo>
                  <a:lnTo>
                    <a:pt x="173862" y="49784"/>
                  </a:lnTo>
                  <a:lnTo>
                    <a:pt x="221614" y="32004"/>
                  </a:lnTo>
                  <a:lnTo>
                    <a:pt x="270636" y="18161"/>
                  </a:lnTo>
                  <a:lnTo>
                    <a:pt x="320801" y="8128"/>
                  </a:lnTo>
                  <a:lnTo>
                    <a:pt x="371728" y="2032"/>
                  </a:lnTo>
                  <a:lnTo>
                    <a:pt x="423290" y="0"/>
                  </a:lnTo>
                  <a:lnTo>
                    <a:pt x="423290" y="648970"/>
                  </a:lnTo>
                  <a:lnTo>
                    <a:pt x="0" y="156845"/>
                  </a:lnTo>
                  <a:close/>
                </a:path>
              </a:pathLst>
            </a:custGeom>
            <a:ln w="18288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791200" y="1682490"/>
            <a:ext cx="76200" cy="76200"/>
            <a:chOff x="5791200" y="168249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5800344" y="1691634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57409" y="0"/>
                  </a:moveTo>
                  <a:lnTo>
                    <a:pt x="0" y="0"/>
                  </a:lnTo>
                  <a:lnTo>
                    <a:pt x="0" y="57409"/>
                  </a:lnTo>
                  <a:lnTo>
                    <a:pt x="57409" y="57409"/>
                  </a:lnTo>
                  <a:lnTo>
                    <a:pt x="57409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00344" y="1691634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0" y="57409"/>
                  </a:moveTo>
                  <a:lnTo>
                    <a:pt x="57409" y="57409"/>
                  </a:lnTo>
                  <a:lnTo>
                    <a:pt x="57409" y="0"/>
                  </a:lnTo>
                  <a:lnTo>
                    <a:pt x="0" y="0"/>
                  </a:lnTo>
                  <a:lnTo>
                    <a:pt x="0" y="57409"/>
                  </a:lnTo>
                  <a:close/>
                </a:path>
              </a:pathLst>
            </a:custGeom>
            <a:ln w="18288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870828" y="1624025"/>
            <a:ext cx="4457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Retailer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06896" y="1682490"/>
            <a:ext cx="76200" cy="76200"/>
            <a:chOff x="6406896" y="1682490"/>
            <a:chExt cx="76200" cy="76200"/>
          </a:xfrm>
        </p:grpSpPr>
        <p:sp>
          <p:nvSpPr>
            <p:cNvPr id="44" name="object 44"/>
            <p:cNvSpPr/>
            <p:nvPr/>
          </p:nvSpPr>
          <p:spPr>
            <a:xfrm>
              <a:off x="6416040" y="1691634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57409" y="0"/>
                  </a:moveTo>
                  <a:lnTo>
                    <a:pt x="0" y="0"/>
                  </a:lnTo>
                  <a:lnTo>
                    <a:pt x="0" y="57409"/>
                  </a:lnTo>
                  <a:lnTo>
                    <a:pt x="57409" y="57409"/>
                  </a:lnTo>
                  <a:lnTo>
                    <a:pt x="57409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16040" y="1691634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0" y="57409"/>
                  </a:moveTo>
                  <a:lnTo>
                    <a:pt x="57409" y="57409"/>
                  </a:lnTo>
                  <a:lnTo>
                    <a:pt x="57409" y="0"/>
                  </a:lnTo>
                  <a:lnTo>
                    <a:pt x="0" y="0"/>
                  </a:lnTo>
                  <a:lnTo>
                    <a:pt x="0" y="57409"/>
                  </a:lnTo>
                  <a:close/>
                </a:path>
              </a:pathLst>
            </a:custGeom>
            <a:ln w="18288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88684" y="1624025"/>
            <a:ext cx="35369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D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ir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ect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931152" y="1682490"/>
            <a:ext cx="76200" cy="76200"/>
            <a:chOff x="6931152" y="1682490"/>
            <a:chExt cx="76200" cy="76200"/>
          </a:xfrm>
        </p:grpSpPr>
        <p:sp>
          <p:nvSpPr>
            <p:cNvPr id="48" name="object 48"/>
            <p:cNvSpPr/>
            <p:nvPr/>
          </p:nvSpPr>
          <p:spPr>
            <a:xfrm>
              <a:off x="6940296" y="1691634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57407" y="0"/>
                  </a:moveTo>
                  <a:lnTo>
                    <a:pt x="0" y="0"/>
                  </a:lnTo>
                  <a:lnTo>
                    <a:pt x="0" y="57409"/>
                  </a:lnTo>
                  <a:lnTo>
                    <a:pt x="57407" y="57409"/>
                  </a:lnTo>
                  <a:lnTo>
                    <a:pt x="57407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40296" y="1691634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57409"/>
                  </a:moveTo>
                  <a:lnTo>
                    <a:pt x="57407" y="57409"/>
                  </a:lnTo>
                  <a:lnTo>
                    <a:pt x="57407" y="0"/>
                  </a:lnTo>
                  <a:lnTo>
                    <a:pt x="0" y="0"/>
                  </a:lnTo>
                  <a:lnTo>
                    <a:pt x="0" y="57409"/>
                  </a:lnTo>
                  <a:close/>
                </a:path>
              </a:pathLst>
            </a:custGeom>
            <a:ln w="18288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011161" y="1624025"/>
            <a:ext cx="60706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D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i</a:t>
            </a:r>
            <a:r>
              <a:rPr sz="900" b="1" dirty="0">
                <a:solidFill>
                  <a:srgbClr val="1F3374"/>
                </a:solidFill>
                <a:latin typeface="Arial"/>
                <a:cs typeface="Arial"/>
              </a:rPr>
              <a:t>s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t</a:t>
            </a:r>
            <a:r>
              <a:rPr sz="900" b="1" spc="-20" dirty="0">
                <a:solidFill>
                  <a:srgbClr val="1F3374"/>
                </a:solidFill>
                <a:latin typeface="Arial"/>
                <a:cs typeface="Arial"/>
              </a:rPr>
              <a:t>r</a:t>
            </a:r>
            <a:r>
              <a:rPr sz="900" b="1" spc="-15" dirty="0">
                <a:solidFill>
                  <a:srgbClr val="1F3374"/>
                </a:solidFill>
                <a:latin typeface="Arial"/>
                <a:cs typeface="Arial"/>
              </a:rPr>
              <a:t>i</a:t>
            </a: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b</a:t>
            </a:r>
            <a:r>
              <a:rPr sz="900" b="1" spc="-30" dirty="0">
                <a:solidFill>
                  <a:srgbClr val="1F3374"/>
                </a:solidFill>
                <a:latin typeface="Arial"/>
                <a:cs typeface="Arial"/>
              </a:rPr>
              <a:t>u</a:t>
            </a:r>
            <a:r>
              <a:rPr sz="900" b="1" spc="-20" dirty="0">
                <a:solidFill>
                  <a:srgbClr val="1F3374"/>
                </a:solidFill>
                <a:latin typeface="Arial"/>
                <a:cs typeface="Arial"/>
              </a:rPr>
              <a:t>t</a:t>
            </a:r>
            <a:r>
              <a:rPr sz="900" b="1" spc="-5" dirty="0">
                <a:solidFill>
                  <a:srgbClr val="1F3374"/>
                </a:solidFill>
                <a:latin typeface="Arial"/>
                <a:cs typeface="Arial"/>
              </a:rPr>
              <a:t>o</a:t>
            </a:r>
            <a:r>
              <a:rPr sz="900" b="1" spc="5" dirty="0">
                <a:solidFill>
                  <a:srgbClr val="1F3374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0674" y="3185922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1F3374"/>
                </a:solidFill>
                <a:latin typeface="Tahoma"/>
                <a:cs typeface="Tahoma"/>
              </a:rPr>
              <a:t>Insight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9973" y="3558140"/>
            <a:ext cx="7733030" cy="99186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310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Theretailer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channel</a:t>
            </a:r>
            <a:r>
              <a:rPr sz="11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generated</a:t>
            </a:r>
            <a:r>
              <a:rPr sz="11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$1,219.08</a:t>
            </a:r>
            <a:r>
              <a:rPr sz="11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mil</a:t>
            </a:r>
            <a:r>
              <a:rPr sz="11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ion,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contributing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73.23%</a:t>
            </a:r>
            <a:r>
              <a:rPr sz="11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total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 gross</a:t>
            </a:r>
            <a:r>
              <a:rPr sz="11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sales,</a:t>
            </a:r>
            <a:r>
              <a:rPr sz="11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highlighting</a:t>
            </a:r>
            <a:r>
              <a:rPr sz="11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1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its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crucial</a:t>
            </a:r>
            <a:r>
              <a:rPr lang="en-US"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role</a:t>
            </a:r>
            <a:r>
              <a:rPr sz="11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1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revenue</a:t>
            </a:r>
            <a:endParaRPr sz="1100" dirty="0">
              <a:latin typeface="Lucida Sans Unicode"/>
              <a:cs typeface="Lucida Sans Unicode"/>
            </a:endParaRPr>
          </a:p>
          <a:p>
            <a:pPr marL="186055">
              <a:lnSpc>
                <a:spcPct val="100000"/>
              </a:lnSpc>
              <a:spcBef>
                <a:spcPts val="215"/>
              </a:spcBef>
            </a:pPr>
            <a:r>
              <a:rPr sz="11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generation.</a:t>
            </a:r>
            <a:endParaRPr sz="1100" dirty="0">
              <a:latin typeface="Lucida Sans Unicode"/>
              <a:cs typeface="Lucida Sans Unicode"/>
            </a:endParaRPr>
          </a:p>
          <a:p>
            <a:pPr marL="186055" marR="5080" indent="-173990">
              <a:lnSpc>
                <a:spcPct val="114700"/>
              </a:lnSpc>
              <a:spcBef>
                <a:spcPts val="1515"/>
              </a:spcBef>
              <a:buSzPct val="127272"/>
              <a:buFont typeface="Times New Roman"/>
              <a:buChar char="●"/>
              <a:tabLst>
                <a:tab pos="183515" algn="l"/>
              </a:tabLst>
            </a:pP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Strengthen</a:t>
            </a:r>
            <a:r>
              <a:rPr lang="en-US"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relationships</a:t>
            </a:r>
            <a:r>
              <a:rPr lang="en-US"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with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 retailers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1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better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promotions</a:t>
            </a:r>
            <a:r>
              <a:rPr sz="11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while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exploring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ways</a:t>
            </a:r>
            <a:r>
              <a:rPr sz="11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1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enhance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sales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through</a:t>
            </a:r>
            <a:r>
              <a:rPr sz="11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direct</a:t>
            </a:r>
            <a:r>
              <a:rPr lang="en-US"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1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distributor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channels</a:t>
            </a:r>
            <a:r>
              <a:rPr sz="11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1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improve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overall</a:t>
            </a:r>
            <a:r>
              <a:rPr lang="en-US"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contributions.</a:t>
            </a:r>
            <a:endParaRPr sz="1100" dirty="0">
              <a:latin typeface="Lucida Sans Unicode"/>
              <a:cs typeface="Lucida Sans Unicode"/>
            </a:endParaRPr>
          </a:p>
        </p:txBody>
      </p:sp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24" name="object 24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592195" y="76022"/>
            <a:ext cx="2449068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Request</a:t>
            </a:r>
            <a:r>
              <a:rPr lang="en-US" spc="-415" dirty="0"/>
              <a:t> </a:t>
            </a:r>
            <a:r>
              <a:rPr spc="-415" dirty="0"/>
              <a:t>10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07186" y="822198"/>
            <a:ext cx="728725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Get</a:t>
            </a:r>
            <a:r>
              <a:rPr sz="14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60" dirty="0">
                <a:solidFill>
                  <a:srgbClr val="1F3374"/>
                </a:solidFill>
                <a:latin typeface="Trebuchet MS"/>
                <a:cs typeface="Trebuchet MS"/>
              </a:rPr>
              <a:t>Top</a:t>
            </a:r>
            <a:r>
              <a:rPr sz="1400" b="1" spc="-15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1F3374"/>
                </a:solidFill>
                <a:latin typeface="Trebuchet MS"/>
                <a:cs typeface="Trebuchet MS"/>
              </a:rPr>
              <a:t>3</a:t>
            </a:r>
            <a:r>
              <a:rPr sz="1400" b="1" spc="-10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products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each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division</a:t>
            </a:r>
            <a:r>
              <a:rPr sz="1400" spc="-2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that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have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high</a:t>
            </a:r>
            <a:r>
              <a:rPr sz="14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total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sold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quantity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fiscal</a:t>
            </a:r>
            <a:r>
              <a:rPr sz="14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year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5" dirty="0">
                <a:solidFill>
                  <a:srgbClr val="1F3374"/>
                </a:solidFill>
                <a:latin typeface="Trebuchet MS"/>
                <a:cs typeface="Trebuchet MS"/>
              </a:rPr>
              <a:t>2024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?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7" y="1463039"/>
            <a:ext cx="7007352" cy="253288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6112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8136" y="1542795"/>
            <a:ext cx="2550160" cy="0"/>
          </a:xfrm>
          <a:custGeom>
            <a:avLst/>
            <a:gdLst/>
            <a:ahLst/>
            <a:cxnLst/>
            <a:rect l="l" t="t" r="r" b="b"/>
            <a:pathLst>
              <a:path w="2550160">
                <a:moveTo>
                  <a:pt x="0" y="0"/>
                </a:moveTo>
                <a:lnTo>
                  <a:pt x="254965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5056" y="1542795"/>
            <a:ext cx="2220595" cy="0"/>
          </a:xfrm>
          <a:custGeom>
            <a:avLst/>
            <a:gdLst/>
            <a:ahLst/>
            <a:cxnLst/>
            <a:rect l="l" t="t" r="r" b="b"/>
            <a:pathLst>
              <a:path w="2220595">
                <a:moveTo>
                  <a:pt x="0" y="0"/>
                </a:moveTo>
                <a:lnTo>
                  <a:pt x="222046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6596" y="1542795"/>
            <a:ext cx="2551430" cy="0"/>
          </a:xfrm>
          <a:custGeom>
            <a:avLst/>
            <a:gdLst/>
            <a:ahLst/>
            <a:cxnLst/>
            <a:rect l="l" t="t" r="r" b="b"/>
            <a:pathLst>
              <a:path w="2551429">
                <a:moveTo>
                  <a:pt x="0" y="0"/>
                </a:moveTo>
                <a:lnTo>
                  <a:pt x="2551176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3" y="1542795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780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9259" y="2007742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6596" y="2007742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8136" y="2007742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2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7944" y="200774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5056" y="2007742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04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27719" y="2007742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4">
                <a:moveTo>
                  <a:pt x="0" y="0"/>
                </a:moveTo>
                <a:lnTo>
                  <a:pt x="71780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3" y="2007742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780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76388" y="2007742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2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7928" y="2007742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7928" y="2474213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7944" y="2474213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04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8136" y="2474213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2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06596" y="2474213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3" y="2474213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7804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27719" y="2474213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4">
                <a:moveTo>
                  <a:pt x="0" y="0"/>
                </a:moveTo>
                <a:lnTo>
                  <a:pt x="71780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9276" y="2474213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9259" y="2474213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5056" y="2474213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04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76388" y="2474213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2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3" y="29391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3" y="340410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3" y="3870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523" y="393318"/>
            <a:ext cx="9144000" cy="4751705"/>
            <a:chOff x="1523" y="393318"/>
            <a:chExt cx="9144000" cy="4751705"/>
          </a:xfrm>
        </p:grpSpPr>
        <p:sp>
          <p:nvSpPr>
            <p:cNvPr id="34" name="object 34"/>
            <p:cNvSpPr/>
            <p:nvPr/>
          </p:nvSpPr>
          <p:spPr>
            <a:xfrm>
              <a:off x="1523" y="480212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104" y="393318"/>
              <a:ext cx="9525" cy="4751705"/>
            </a:xfrm>
            <a:custGeom>
              <a:avLst/>
              <a:gdLst/>
              <a:ahLst/>
              <a:cxnLst/>
              <a:rect l="l" t="t" r="r" b="b"/>
              <a:pathLst>
                <a:path w="9525" h="4751705">
                  <a:moveTo>
                    <a:pt x="9525" y="0"/>
                  </a:moveTo>
                  <a:lnTo>
                    <a:pt x="0" y="0"/>
                  </a:lnTo>
                  <a:lnTo>
                    <a:pt x="0" y="4751705"/>
                  </a:lnTo>
                  <a:lnTo>
                    <a:pt x="9525" y="475170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1344" y="2504693"/>
            <a:ext cx="9525" cy="2640330"/>
          </a:xfrm>
          <a:custGeom>
            <a:avLst/>
            <a:gdLst/>
            <a:ahLst/>
            <a:cxnLst/>
            <a:rect l="l" t="t" r="r" b="b"/>
            <a:pathLst>
              <a:path w="9525" h="2640329">
                <a:moveTo>
                  <a:pt x="9525" y="0"/>
                </a:moveTo>
                <a:lnTo>
                  <a:pt x="0" y="0"/>
                </a:lnTo>
                <a:lnTo>
                  <a:pt x="0" y="2640330"/>
                </a:lnTo>
                <a:lnTo>
                  <a:pt x="9525" y="264033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1344" y="0"/>
            <a:ext cx="9525" cy="1310005"/>
          </a:xfrm>
          <a:custGeom>
            <a:avLst/>
            <a:gdLst/>
            <a:ahLst/>
            <a:cxnLst/>
            <a:rect l="l" t="t" r="r" b="b"/>
            <a:pathLst>
              <a:path w="9525" h="1310005">
                <a:moveTo>
                  <a:pt x="9525" y="0"/>
                </a:moveTo>
                <a:lnTo>
                  <a:pt x="0" y="0"/>
                </a:lnTo>
                <a:lnTo>
                  <a:pt x="0" y="1309497"/>
                </a:lnTo>
                <a:lnTo>
                  <a:pt x="9525" y="1309497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99029" y="2504693"/>
            <a:ext cx="9525" cy="2640330"/>
          </a:xfrm>
          <a:custGeom>
            <a:avLst/>
            <a:gdLst/>
            <a:ahLst/>
            <a:cxnLst/>
            <a:rect l="l" t="t" r="r" b="b"/>
            <a:pathLst>
              <a:path w="9525" h="2640329">
                <a:moveTo>
                  <a:pt x="9525" y="0"/>
                </a:moveTo>
                <a:lnTo>
                  <a:pt x="0" y="0"/>
                </a:lnTo>
                <a:lnTo>
                  <a:pt x="0" y="2640330"/>
                </a:lnTo>
                <a:lnTo>
                  <a:pt x="9525" y="2640330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99029" y="0"/>
            <a:ext cx="9525" cy="2035175"/>
          </a:xfrm>
          <a:custGeom>
            <a:avLst/>
            <a:gdLst/>
            <a:ahLst/>
            <a:cxnLst/>
            <a:rect l="l" t="t" r="r" b="b"/>
            <a:pathLst>
              <a:path w="9525" h="2035175">
                <a:moveTo>
                  <a:pt x="9525" y="0"/>
                </a:moveTo>
                <a:lnTo>
                  <a:pt x="0" y="0"/>
                </a:lnTo>
                <a:lnTo>
                  <a:pt x="0" y="2035175"/>
                </a:lnTo>
                <a:lnTo>
                  <a:pt x="9525" y="203517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95140" y="2623565"/>
            <a:ext cx="9525" cy="2521585"/>
          </a:xfrm>
          <a:custGeom>
            <a:avLst/>
            <a:gdLst/>
            <a:ahLst/>
            <a:cxnLst/>
            <a:rect l="l" t="t" r="r" b="b"/>
            <a:pathLst>
              <a:path w="9525" h="2521585">
                <a:moveTo>
                  <a:pt x="9525" y="0"/>
                </a:moveTo>
                <a:lnTo>
                  <a:pt x="0" y="0"/>
                </a:lnTo>
                <a:lnTo>
                  <a:pt x="0" y="2521458"/>
                </a:lnTo>
                <a:lnTo>
                  <a:pt x="9525" y="2521458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95140" y="0"/>
            <a:ext cx="9525" cy="1287145"/>
          </a:xfrm>
          <a:custGeom>
            <a:avLst/>
            <a:gdLst/>
            <a:ahLst/>
            <a:cxnLst/>
            <a:rect l="l" t="t" r="r" b="b"/>
            <a:pathLst>
              <a:path w="9525" h="1287145">
                <a:moveTo>
                  <a:pt x="9525" y="0"/>
                </a:moveTo>
                <a:lnTo>
                  <a:pt x="0" y="0"/>
                </a:lnTo>
                <a:lnTo>
                  <a:pt x="0" y="1286637"/>
                </a:lnTo>
                <a:lnTo>
                  <a:pt x="9525" y="1286637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36972" y="2623565"/>
            <a:ext cx="9525" cy="2521585"/>
          </a:xfrm>
          <a:custGeom>
            <a:avLst/>
            <a:gdLst/>
            <a:ahLst/>
            <a:cxnLst/>
            <a:rect l="l" t="t" r="r" b="b"/>
            <a:pathLst>
              <a:path w="9525" h="2521585">
                <a:moveTo>
                  <a:pt x="9525" y="0"/>
                </a:moveTo>
                <a:lnTo>
                  <a:pt x="0" y="0"/>
                </a:lnTo>
                <a:lnTo>
                  <a:pt x="0" y="2521458"/>
                </a:lnTo>
                <a:lnTo>
                  <a:pt x="9525" y="2521458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36972" y="0"/>
            <a:ext cx="9525" cy="1911985"/>
          </a:xfrm>
          <a:custGeom>
            <a:avLst/>
            <a:gdLst/>
            <a:ahLst/>
            <a:cxnLst/>
            <a:rect l="l" t="t" r="r" b="b"/>
            <a:pathLst>
              <a:path w="9525" h="1911985">
                <a:moveTo>
                  <a:pt x="9525" y="0"/>
                </a:moveTo>
                <a:lnTo>
                  <a:pt x="0" y="0"/>
                </a:lnTo>
                <a:lnTo>
                  <a:pt x="0" y="1911604"/>
                </a:lnTo>
                <a:lnTo>
                  <a:pt x="9525" y="191160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01792" y="2623565"/>
            <a:ext cx="9525" cy="2521585"/>
          </a:xfrm>
          <a:custGeom>
            <a:avLst/>
            <a:gdLst/>
            <a:ahLst/>
            <a:cxnLst/>
            <a:rect l="l" t="t" r="r" b="b"/>
            <a:pathLst>
              <a:path w="9525" h="2521585">
                <a:moveTo>
                  <a:pt x="9525" y="0"/>
                </a:moveTo>
                <a:lnTo>
                  <a:pt x="0" y="0"/>
                </a:lnTo>
                <a:lnTo>
                  <a:pt x="0" y="2521458"/>
                </a:lnTo>
                <a:lnTo>
                  <a:pt x="9525" y="2521458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1792" y="0"/>
            <a:ext cx="9525" cy="1939289"/>
          </a:xfrm>
          <a:custGeom>
            <a:avLst/>
            <a:gdLst/>
            <a:ahLst/>
            <a:cxnLst/>
            <a:rect l="l" t="t" r="r" b="b"/>
            <a:pathLst>
              <a:path w="9525" h="1939289">
                <a:moveTo>
                  <a:pt x="9525" y="0"/>
                </a:moveTo>
                <a:lnTo>
                  <a:pt x="0" y="0"/>
                </a:lnTo>
                <a:lnTo>
                  <a:pt x="0" y="1939163"/>
                </a:lnTo>
                <a:lnTo>
                  <a:pt x="9525" y="193916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99428" y="2521457"/>
            <a:ext cx="9525" cy="2623820"/>
          </a:xfrm>
          <a:custGeom>
            <a:avLst/>
            <a:gdLst/>
            <a:ahLst/>
            <a:cxnLst/>
            <a:rect l="l" t="t" r="r" b="b"/>
            <a:pathLst>
              <a:path w="9525" h="2623820">
                <a:moveTo>
                  <a:pt x="9525" y="0"/>
                </a:moveTo>
                <a:lnTo>
                  <a:pt x="0" y="0"/>
                </a:lnTo>
                <a:lnTo>
                  <a:pt x="0" y="2623566"/>
                </a:lnTo>
                <a:lnTo>
                  <a:pt x="9525" y="2623566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99428" y="12"/>
            <a:ext cx="9525" cy="1250315"/>
          </a:xfrm>
          <a:custGeom>
            <a:avLst/>
            <a:gdLst/>
            <a:ahLst/>
            <a:cxnLst/>
            <a:rect l="l" t="t" r="r" b="b"/>
            <a:pathLst>
              <a:path w="9525" h="1250315">
                <a:moveTo>
                  <a:pt x="9525" y="0"/>
                </a:moveTo>
                <a:lnTo>
                  <a:pt x="0" y="0"/>
                </a:lnTo>
                <a:lnTo>
                  <a:pt x="0" y="1250048"/>
                </a:lnTo>
                <a:lnTo>
                  <a:pt x="9525" y="1250048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30718" y="2521457"/>
            <a:ext cx="9525" cy="2623820"/>
          </a:xfrm>
          <a:custGeom>
            <a:avLst/>
            <a:gdLst/>
            <a:ahLst/>
            <a:cxnLst/>
            <a:rect l="l" t="t" r="r" b="b"/>
            <a:pathLst>
              <a:path w="9525" h="2623820">
                <a:moveTo>
                  <a:pt x="9525" y="0"/>
                </a:moveTo>
                <a:lnTo>
                  <a:pt x="0" y="0"/>
                </a:lnTo>
                <a:lnTo>
                  <a:pt x="0" y="2623566"/>
                </a:lnTo>
                <a:lnTo>
                  <a:pt x="9525" y="2623566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30718" y="0"/>
            <a:ext cx="9525" cy="1939289"/>
          </a:xfrm>
          <a:custGeom>
            <a:avLst/>
            <a:gdLst/>
            <a:ahLst/>
            <a:cxnLst/>
            <a:rect l="l" t="t" r="r" b="b"/>
            <a:pathLst>
              <a:path w="9525" h="1939289">
                <a:moveTo>
                  <a:pt x="9525" y="0"/>
                </a:moveTo>
                <a:lnTo>
                  <a:pt x="0" y="0"/>
                </a:lnTo>
                <a:lnTo>
                  <a:pt x="0" y="1939163"/>
                </a:lnTo>
                <a:lnTo>
                  <a:pt x="9525" y="1939163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8561831" y="0"/>
            <a:ext cx="390525" cy="5145405"/>
            <a:chOff x="8561831" y="0"/>
            <a:chExt cx="390525" cy="5145405"/>
          </a:xfrm>
        </p:grpSpPr>
        <p:sp>
          <p:nvSpPr>
            <p:cNvPr id="64" name="object 64"/>
            <p:cNvSpPr/>
            <p:nvPr/>
          </p:nvSpPr>
          <p:spPr>
            <a:xfrm>
              <a:off x="8926829" y="0"/>
              <a:ext cx="9525" cy="5145405"/>
            </a:xfrm>
            <a:custGeom>
              <a:avLst/>
              <a:gdLst/>
              <a:ahLst/>
              <a:cxnLst/>
              <a:rect l="l" t="t" r="r" b="b"/>
              <a:pathLst>
                <a:path w="952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61831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6" y="4723993"/>
              <a:ext cx="195199" cy="236524"/>
            </a:xfrm>
            <a:prstGeom prst="rect">
              <a:avLst/>
            </a:prstGeom>
          </p:spPr>
        </p:pic>
      </p:grpSp>
      <p:sp>
        <p:nvSpPr>
          <p:cNvPr id="67" name="object 67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3845178" y="76022"/>
            <a:ext cx="150431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0" dirty="0"/>
              <a:t>I</a:t>
            </a:r>
            <a:r>
              <a:rPr spc="-425" dirty="0"/>
              <a:t>n</a:t>
            </a:r>
            <a:r>
              <a:rPr spc="-415" dirty="0"/>
              <a:t>s</a:t>
            </a:r>
            <a:r>
              <a:rPr spc="-409" dirty="0"/>
              <a:t>ig</a:t>
            </a:r>
            <a:r>
              <a:rPr spc="-425" dirty="0"/>
              <a:t>h</a:t>
            </a:r>
            <a:r>
              <a:rPr spc="-405" dirty="0"/>
              <a:t>t</a:t>
            </a:r>
            <a:r>
              <a:rPr dirty="0"/>
              <a:t>s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35686" y="3338681"/>
            <a:ext cx="7847965" cy="786113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310"/>
              </a:spcBef>
              <a:buSzPct val="116666"/>
              <a:buFont typeface="Times New Roman"/>
              <a:buChar char="●"/>
              <a:tabLst>
                <a:tab pos="183515" algn="l"/>
              </a:tabLst>
            </a:pPr>
            <a:r>
              <a:rPr sz="12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2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top-sel</a:t>
            </a:r>
            <a:r>
              <a:rPr sz="12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ing</a:t>
            </a:r>
            <a:r>
              <a:rPr sz="12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products</a:t>
            </a:r>
            <a:r>
              <a:rPr sz="12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are</a:t>
            </a:r>
            <a:r>
              <a:rPr sz="12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pen</a:t>
            </a:r>
            <a:r>
              <a:rPr sz="12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drives</a:t>
            </a:r>
            <a:r>
              <a:rPr sz="12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2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gaming</a:t>
            </a:r>
            <a:r>
              <a:rPr sz="12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mice,</a:t>
            </a:r>
            <a:r>
              <a:rPr sz="12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indicating</a:t>
            </a:r>
            <a:r>
              <a:rPr sz="12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2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high</a:t>
            </a:r>
            <a:r>
              <a:rPr sz="12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consumer</a:t>
            </a:r>
            <a:r>
              <a:rPr lang="en-US" sz="12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preference</a:t>
            </a:r>
            <a:r>
              <a:rPr lang="en-US" sz="12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2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these</a:t>
            </a:r>
            <a:r>
              <a:rPr sz="12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categories.</a:t>
            </a:r>
            <a:r>
              <a:rPr sz="12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This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suggests</a:t>
            </a:r>
            <a:r>
              <a:rPr sz="12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opportunities</a:t>
            </a:r>
            <a:r>
              <a:rPr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2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expand</a:t>
            </a:r>
            <a:r>
              <a:rPr lang="en-US" sz="12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product</a:t>
            </a:r>
            <a:r>
              <a:rPr sz="12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offerings</a:t>
            </a:r>
            <a:r>
              <a:rPr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2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marketing</a:t>
            </a:r>
            <a:r>
              <a:rPr sz="12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efforts</a:t>
            </a:r>
            <a:r>
              <a:rPr sz="12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2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these</a:t>
            </a:r>
            <a:r>
              <a:rPr sz="12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areas.</a:t>
            </a:r>
            <a:endParaRPr sz="1200" dirty="0">
              <a:latin typeface="Lucida Sans Unicode"/>
              <a:cs typeface="Lucida Sans Unicode"/>
            </a:endParaRPr>
          </a:p>
          <a:p>
            <a:pPr marL="182880" indent="-170815">
              <a:lnSpc>
                <a:spcPct val="100000"/>
              </a:lnSpc>
              <a:spcBef>
                <a:spcPts val="1490"/>
              </a:spcBef>
              <a:buSzPct val="116666"/>
              <a:buFont typeface="Times New Roman"/>
              <a:buChar char="●"/>
              <a:tabLst>
                <a:tab pos="183515" algn="l"/>
              </a:tabLst>
            </a:pPr>
            <a:r>
              <a:rPr sz="12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Low</a:t>
            </a:r>
            <a:r>
              <a:rPr sz="12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sales</a:t>
            </a:r>
            <a:r>
              <a:rPr sz="12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2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2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PC</a:t>
            </a:r>
            <a:r>
              <a:rPr sz="12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division</a:t>
            </a:r>
            <a:r>
              <a:rPr sz="12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highlight</a:t>
            </a:r>
            <a:r>
              <a:rPr sz="12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2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need</a:t>
            </a:r>
            <a:r>
              <a:rPr sz="12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2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more</a:t>
            </a:r>
            <a:r>
              <a:rPr sz="12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variety</a:t>
            </a:r>
            <a:r>
              <a:rPr sz="12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lang="en-US" sz="12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targeted</a:t>
            </a:r>
            <a:r>
              <a:rPr lang="en-US"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marketing</a:t>
            </a:r>
            <a:r>
              <a:rPr sz="12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2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meet</a:t>
            </a:r>
            <a:r>
              <a:rPr sz="12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consumer</a:t>
            </a:r>
            <a:r>
              <a:rPr sz="12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demand.</a:t>
            </a:r>
            <a:endParaRPr sz="1200" dirty="0">
              <a:latin typeface="Lucida Sans Unicode"/>
              <a:cs typeface="Lucida Sans Unicode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24255" y="1307591"/>
            <a:ext cx="2261870" cy="1226820"/>
            <a:chOff x="524255" y="1307591"/>
            <a:chExt cx="2261870" cy="1226820"/>
          </a:xfrm>
        </p:grpSpPr>
        <p:sp>
          <p:nvSpPr>
            <p:cNvPr id="72" name="object 72"/>
            <p:cNvSpPr/>
            <p:nvPr/>
          </p:nvSpPr>
          <p:spPr>
            <a:xfrm>
              <a:off x="719328" y="1307591"/>
              <a:ext cx="1868805" cy="1197610"/>
            </a:xfrm>
            <a:custGeom>
              <a:avLst/>
              <a:gdLst/>
              <a:ahLst/>
              <a:cxnLst/>
              <a:rect l="l" t="t" r="r" b="b"/>
              <a:pathLst>
                <a:path w="1868805" h="1197610">
                  <a:moveTo>
                    <a:pt x="368477" y="0"/>
                  </a:moveTo>
                  <a:lnTo>
                    <a:pt x="0" y="0"/>
                  </a:lnTo>
                  <a:lnTo>
                    <a:pt x="0" y="1197610"/>
                  </a:lnTo>
                  <a:lnTo>
                    <a:pt x="368477" y="1197610"/>
                  </a:lnTo>
                  <a:lnTo>
                    <a:pt x="368477" y="0"/>
                  </a:lnTo>
                  <a:close/>
                </a:path>
                <a:path w="1868805" h="1197610">
                  <a:moveTo>
                    <a:pt x="1117650" y="386473"/>
                  </a:moveTo>
                  <a:lnTo>
                    <a:pt x="750697" y="386473"/>
                  </a:lnTo>
                  <a:lnTo>
                    <a:pt x="750697" y="1197610"/>
                  </a:lnTo>
                  <a:lnTo>
                    <a:pt x="1117650" y="1197610"/>
                  </a:lnTo>
                  <a:lnTo>
                    <a:pt x="1117650" y="386473"/>
                  </a:lnTo>
                  <a:close/>
                </a:path>
                <a:path w="1868805" h="1197610">
                  <a:moveTo>
                    <a:pt x="1868347" y="727125"/>
                  </a:moveTo>
                  <a:lnTo>
                    <a:pt x="1501394" y="727125"/>
                  </a:lnTo>
                  <a:lnTo>
                    <a:pt x="1501394" y="1197610"/>
                  </a:lnTo>
                  <a:lnTo>
                    <a:pt x="1868347" y="1197610"/>
                  </a:lnTo>
                  <a:lnTo>
                    <a:pt x="1868347" y="727125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8827" y="2506979"/>
              <a:ext cx="2252345" cy="27305"/>
            </a:xfrm>
            <a:custGeom>
              <a:avLst/>
              <a:gdLst/>
              <a:ahLst/>
              <a:cxnLst/>
              <a:rect l="l" t="t" r="r" b="b"/>
              <a:pathLst>
                <a:path w="2252345" h="27305">
                  <a:moveTo>
                    <a:pt x="0" y="0"/>
                  </a:moveTo>
                  <a:lnTo>
                    <a:pt x="2252217" y="0"/>
                  </a:lnTo>
                </a:path>
                <a:path w="2252345" h="27305">
                  <a:moveTo>
                    <a:pt x="376135" y="0"/>
                  </a:moveTo>
                  <a:lnTo>
                    <a:pt x="376135" y="20955"/>
                  </a:lnTo>
                </a:path>
                <a:path w="2252345" h="27305">
                  <a:moveTo>
                    <a:pt x="1126871" y="0"/>
                  </a:moveTo>
                  <a:lnTo>
                    <a:pt x="1126871" y="20955"/>
                  </a:lnTo>
                </a:path>
                <a:path w="2252345" h="27305">
                  <a:moveTo>
                    <a:pt x="1876044" y="0"/>
                  </a:moveTo>
                  <a:lnTo>
                    <a:pt x="1876044" y="20955"/>
                  </a:lnTo>
                </a:path>
                <a:path w="2252345" h="27305">
                  <a:moveTo>
                    <a:pt x="2252217" y="0"/>
                  </a:moveTo>
                  <a:lnTo>
                    <a:pt x="2252217" y="20955"/>
                  </a:lnTo>
                </a:path>
                <a:path w="2252345" h="27305">
                  <a:moveTo>
                    <a:pt x="0" y="0"/>
                  </a:moveTo>
                  <a:lnTo>
                    <a:pt x="0" y="26924"/>
                  </a:lnTo>
                </a:path>
                <a:path w="2252345" h="27305">
                  <a:moveTo>
                    <a:pt x="750697" y="0"/>
                  </a:moveTo>
                  <a:lnTo>
                    <a:pt x="750697" y="26924"/>
                  </a:lnTo>
                </a:path>
                <a:path w="2252345" h="27305">
                  <a:moveTo>
                    <a:pt x="1501521" y="0"/>
                  </a:moveTo>
                  <a:lnTo>
                    <a:pt x="1501521" y="26924"/>
                  </a:lnTo>
                </a:path>
                <a:path w="2252345" h="27305">
                  <a:moveTo>
                    <a:pt x="2252217" y="0"/>
                  </a:moveTo>
                  <a:lnTo>
                    <a:pt x="2252217" y="26924"/>
                  </a:lnTo>
                </a:path>
              </a:pathLst>
            </a:custGeom>
            <a:ln w="9144">
              <a:solidFill>
                <a:srgbClr val="D2DB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27049" y="1114805"/>
            <a:ext cx="3397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701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.</a:t>
            </a: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4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78661" y="1501267"/>
            <a:ext cx="3397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688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.</a:t>
            </a: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0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29992" y="1841119"/>
            <a:ext cx="3397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676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.</a:t>
            </a: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2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67639" y="2539745"/>
            <a:ext cx="13811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0735" algn="l"/>
              </a:tabLst>
            </a:pPr>
            <a:r>
              <a:rPr sz="700" b="1" spc="-30" dirty="0">
                <a:solidFill>
                  <a:srgbClr val="1F3374"/>
                </a:solidFill>
                <a:latin typeface="Arial"/>
                <a:cs typeface="Arial"/>
              </a:rPr>
              <a:t>AQ</a:t>
            </a:r>
            <a:r>
              <a:rPr sz="700" b="1" spc="6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Pen</a:t>
            </a:r>
            <a:r>
              <a:rPr sz="700" b="1" spc="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Drive</a:t>
            </a:r>
            <a:r>
              <a:rPr sz="700" b="1" spc="-2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2	</a:t>
            </a:r>
            <a:r>
              <a:rPr sz="1050" b="1" spc="-44" baseline="3968" dirty="0">
                <a:solidFill>
                  <a:srgbClr val="1F3374"/>
                </a:solidFill>
                <a:latin typeface="Arial"/>
                <a:cs typeface="Arial"/>
              </a:rPr>
              <a:t>AQ</a:t>
            </a:r>
            <a:r>
              <a:rPr sz="1050" b="1" spc="37" baseline="3968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1050" b="1" spc="-15" baseline="3968" dirty="0">
                <a:solidFill>
                  <a:srgbClr val="1F3374"/>
                </a:solidFill>
                <a:latin typeface="Arial"/>
                <a:cs typeface="Arial"/>
              </a:rPr>
              <a:t>Pen</a:t>
            </a:r>
            <a:r>
              <a:rPr sz="1050" b="1" spc="-22" baseline="3968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1050" b="1" spc="-7" baseline="3968" dirty="0">
                <a:solidFill>
                  <a:srgbClr val="1F3374"/>
                </a:solidFill>
                <a:latin typeface="Arial"/>
                <a:cs typeface="Arial"/>
              </a:rPr>
              <a:t>Drive</a:t>
            </a:r>
            <a:endParaRPr sz="1050" baseline="3968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04215" y="2640329"/>
            <a:ext cx="12528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5819" algn="l"/>
              </a:tabLst>
            </a:pP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I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N 1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1F3374"/>
                </a:solidFill>
                <a:latin typeface="Arial"/>
                <a:cs typeface="Arial"/>
              </a:rPr>
              <a:t>Pr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e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mium</a:t>
            </a:r>
            <a:r>
              <a:rPr sz="700" b="1" dirty="0">
                <a:solidFill>
                  <a:srgbClr val="1F3374"/>
                </a:solidFill>
                <a:latin typeface="Arial"/>
                <a:cs typeface="Arial"/>
              </a:rPr>
              <a:t>	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DRC </a:t>
            </a:r>
            <a:r>
              <a:rPr sz="700" b="1" spc="-40" dirty="0">
                <a:solidFill>
                  <a:srgbClr val="1F3374"/>
                </a:solidFill>
                <a:latin typeface="Arial"/>
                <a:cs typeface="Arial"/>
              </a:rPr>
              <a:t>P</a:t>
            </a:r>
            <a:r>
              <a:rPr sz="700" b="1" spc="-35" dirty="0">
                <a:solidFill>
                  <a:srgbClr val="1F3374"/>
                </a:solidFill>
                <a:latin typeface="Arial"/>
                <a:cs typeface="Arial"/>
              </a:rPr>
              <a:t>l</a:t>
            </a:r>
            <a:r>
              <a:rPr sz="700" b="1" spc="-25" dirty="0">
                <a:solidFill>
                  <a:srgbClr val="1F3374"/>
                </a:solidFill>
                <a:latin typeface="Arial"/>
                <a:cs typeface="Arial"/>
              </a:rPr>
              <a:t>u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92832" y="2539745"/>
            <a:ext cx="619125" cy="2324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5240">
              <a:lnSpc>
                <a:spcPts val="790"/>
              </a:lnSpc>
              <a:spcBef>
                <a:spcPts val="165"/>
              </a:spcBef>
            </a:pPr>
            <a:r>
              <a:rPr sz="700" b="1" spc="-30" dirty="0">
                <a:solidFill>
                  <a:srgbClr val="1F3374"/>
                </a:solidFill>
                <a:latin typeface="Arial"/>
                <a:cs typeface="Arial"/>
              </a:rPr>
              <a:t>AQ</a:t>
            </a:r>
            <a:r>
              <a:rPr sz="700" b="1" spc="2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Pen</a:t>
            </a:r>
            <a:r>
              <a:rPr sz="700" b="1" spc="-1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Drive </a:t>
            </a:r>
            <a:r>
              <a:rPr sz="700" b="1" spc="-18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DRC </a:t>
            </a:r>
            <a:r>
              <a:rPr sz="700" b="1" spc="-15" dirty="0">
                <a:solidFill>
                  <a:srgbClr val="1F3374"/>
                </a:solidFill>
                <a:latin typeface="Arial"/>
                <a:cs typeface="Arial"/>
              </a:rPr>
              <a:t>Pr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e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mium</a:t>
            </a:r>
            <a:endParaRPr sz="7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505711" y="80160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48279" y="0"/>
                </a:moveTo>
                <a:lnTo>
                  <a:pt x="0" y="0"/>
                </a:lnTo>
                <a:lnTo>
                  <a:pt x="0" y="48279"/>
                </a:lnTo>
                <a:lnTo>
                  <a:pt x="48279" y="48279"/>
                </a:lnTo>
                <a:lnTo>
                  <a:pt x="48279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563369" y="740155"/>
            <a:ext cx="29083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solidFill>
                  <a:srgbClr val="4563CD"/>
                </a:solidFill>
                <a:latin typeface="Arial MT"/>
                <a:cs typeface="Arial MT"/>
              </a:rPr>
              <a:t>N</a:t>
            </a:r>
            <a:r>
              <a:rPr sz="800" spc="-40" dirty="0">
                <a:solidFill>
                  <a:srgbClr val="4563CD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563CD"/>
                </a:solidFill>
                <a:latin typeface="Arial MT"/>
                <a:cs typeface="Arial MT"/>
              </a:rPr>
              <a:t>&amp;</a:t>
            </a:r>
            <a:r>
              <a:rPr sz="800" spc="-25" dirty="0">
                <a:solidFill>
                  <a:srgbClr val="4563CD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563CD"/>
                </a:solidFill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444240" y="1286255"/>
            <a:ext cx="2261235" cy="1366520"/>
            <a:chOff x="3444240" y="1286255"/>
            <a:chExt cx="2261235" cy="1366520"/>
          </a:xfrm>
        </p:grpSpPr>
        <p:sp>
          <p:nvSpPr>
            <p:cNvPr id="83" name="object 83"/>
            <p:cNvSpPr/>
            <p:nvPr/>
          </p:nvSpPr>
          <p:spPr>
            <a:xfrm>
              <a:off x="3636264" y="1286255"/>
              <a:ext cx="1871345" cy="1337945"/>
            </a:xfrm>
            <a:custGeom>
              <a:avLst/>
              <a:gdLst/>
              <a:ahLst/>
              <a:cxnLst/>
              <a:rect l="l" t="t" r="r" b="b"/>
              <a:pathLst>
                <a:path w="1871345" h="1337945">
                  <a:moveTo>
                    <a:pt x="368706" y="0"/>
                  </a:moveTo>
                  <a:lnTo>
                    <a:pt x="0" y="0"/>
                  </a:lnTo>
                  <a:lnTo>
                    <a:pt x="0" y="1337945"/>
                  </a:lnTo>
                  <a:lnTo>
                    <a:pt x="368706" y="1337945"/>
                  </a:lnTo>
                  <a:lnTo>
                    <a:pt x="368706" y="0"/>
                  </a:lnTo>
                  <a:close/>
                </a:path>
                <a:path w="1871345" h="1337945">
                  <a:moveTo>
                    <a:pt x="1119771" y="625487"/>
                  </a:moveTo>
                  <a:lnTo>
                    <a:pt x="751078" y="625487"/>
                  </a:lnTo>
                  <a:lnTo>
                    <a:pt x="751078" y="1337945"/>
                  </a:lnTo>
                  <a:lnTo>
                    <a:pt x="1119771" y="1337945"/>
                  </a:lnTo>
                  <a:lnTo>
                    <a:pt x="1119771" y="625487"/>
                  </a:lnTo>
                  <a:close/>
                </a:path>
                <a:path w="1871345" h="1337945">
                  <a:moveTo>
                    <a:pt x="1870989" y="652957"/>
                  </a:moveTo>
                  <a:lnTo>
                    <a:pt x="1502283" y="652957"/>
                  </a:lnTo>
                  <a:lnTo>
                    <a:pt x="1502283" y="1337945"/>
                  </a:lnTo>
                  <a:lnTo>
                    <a:pt x="1870989" y="1337945"/>
                  </a:lnTo>
                  <a:lnTo>
                    <a:pt x="1870989" y="652957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48812" y="2622803"/>
              <a:ext cx="2252345" cy="30480"/>
            </a:xfrm>
            <a:custGeom>
              <a:avLst/>
              <a:gdLst/>
              <a:ahLst/>
              <a:cxnLst/>
              <a:rect l="l" t="t" r="r" b="b"/>
              <a:pathLst>
                <a:path w="2252345" h="30480">
                  <a:moveTo>
                    <a:pt x="0" y="0"/>
                  </a:moveTo>
                  <a:lnTo>
                    <a:pt x="2251964" y="0"/>
                  </a:lnTo>
                </a:path>
                <a:path w="2252345" h="30480">
                  <a:moveTo>
                    <a:pt x="374776" y="0"/>
                  </a:moveTo>
                  <a:lnTo>
                    <a:pt x="374776" y="23240"/>
                  </a:lnTo>
                </a:path>
                <a:path w="2252345" h="30480">
                  <a:moveTo>
                    <a:pt x="1125982" y="0"/>
                  </a:moveTo>
                  <a:lnTo>
                    <a:pt x="1125982" y="23240"/>
                  </a:lnTo>
                </a:path>
                <a:path w="2252345" h="30480">
                  <a:moveTo>
                    <a:pt x="1877187" y="0"/>
                  </a:moveTo>
                  <a:lnTo>
                    <a:pt x="1877187" y="23240"/>
                  </a:lnTo>
                </a:path>
                <a:path w="2252345" h="30480">
                  <a:moveTo>
                    <a:pt x="2251964" y="0"/>
                  </a:moveTo>
                  <a:lnTo>
                    <a:pt x="2251964" y="23240"/>
                  </a:lnTo>
                </a:path>
                <a:path w="2252345" h="30480">
                  <a:moveTo>
                    <a:pt x="0" y="0"/>
                  </a:moveTo>
                  <a:lnTo>
                    <a:pt x="0" y="29971"/>
                  </a:lnTo>
                </a:path>
                <a:path w="2252345" h="30480">
                  <a:moveTo>
                    <a:pt x="751204" y="0"/>
                  </a:moveTo>
                  <a:lnTo>
                    <a:pt x="751204" y="29971"/>
                  </a:lnTo>
                </a:path>
                <a:path w="2252345" h="30480">
                  <a:moveTo>
                    <a:pt x="1500759" y="0"/>
                  </a:moveTo>
                  <a:lnTo>
                    <a:pt x="1500759" y="29971"/>
                  </a:lnTo>
                </a:path>
                <a:path w="2252345" h="30480">
                  <a:moveTo>
                    <a:pt x="2251964" y="0"/>
                  </a:moveTo>
                  <a:lnTo>
                    <a:pt x="2251964" y="29971"/>
                  </a:lnTo>
                </a:path>
              </a:pathLst>
            </a:custGeom>
            <a:ln w="9144">
              <a:solidFill>
                <a:srgbClr val="D2DB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647947" y="1092149"/>
            <a:ext cx="33972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428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.</a:t>
            </a:r>
            <a:r>
              <a:rPr sz="800" spc="-20" dirty="0">
                <a:solidFill>
                  <a:srgbClr val="3052BA"/>
                </a:solidFill>
                <a:latin typeface="Arial MT"/>
                <a:cs typeface="Arial MT"/>
              </a:rPr>
              <a:t>5</a:t>
            </a:r>
            <a:r>
              <a:rPr sz="800" spc="-5" dirty="0">
                <a:solidFill>
                  <a:srgbClr val="3052BA"/>
                </a:solidFill>
                <a:latin typeface="Arial MT"/>
                <a:cs typeface="Arial MT"/>
              </a:rPr>
              <a:t>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99026" y="1717039"/>
            <a:ext cx="3397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419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.</a:t>
            </a: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9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50611" y="1745742"/>
            <a:ext cx="3397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419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.</a:t>
            </a: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5</a:t>
            </a:r>
            <a:r>
              <a:rPr sz="800" spc="-10" dirty="0">
                <a:solidFill>
                  <a:srgbClr val="3052BA"/>
                </a:solidFill>
                <a:latin typeface="Arial MT"/>
                <a:cs typeface="Arial MT"/>
              </a:rPr>
              <a:t>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490721" y="2658617"/>
            <a:ext cx="656590" cy="2324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00965" marR="5080" indent="-88900">
              <a:lnSpc>
                <a:spcPts val="790"/>
              </a:lnSpc>
              <a:spcBef>
                <a:spcPts val="165"/>
              </a:spcBef>
            </a:pPr>
            <a:r>
              <a:rPr sz="700" b="1" spc="-30" dirty="0">
                <a:solidFill>
                  <a:srgbClr val="1F3374"/>
                </a:solidFill>
                <a:latin typeface="Arial"/>
                <a:cs typeface="Arial"/>
              </a:rPr>
              <a:t>AQ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Gamers</a:t>
            </a:r>
            <a:r>
              <a:rPr sz="700" b="1" spc="-3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Ms </a:t>
            </a:r>
            <a:r>
              <a:rPr sz="700" b="1" spc="-18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Standard</a:t>
            </a:r>
            <a:r>
              <a:rPr sz="700" b="1" spc="-4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244721" y="2655188"/>
            <a:ext cx="6508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5" dirty="0">
                <a:solidFill>
                  <a:srgbClr val="1F3374"/>
                </a:solidFill>
                <a:latin typeface="Arial"/>
                <a:cs typeface="Arial"/>
              </a:rPr>
              <a:t>A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Q</a:t>
            </a:r>
            <a:r>
              <a:rPr sz="700" b="1" spc="3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10" dirty="0">
                <a:solidFill>
                  <a:srgbClr val="1F3374"/>
                </a:solidFill>
                <a:latin typeface="Arial"/>
                <a:cs typeface="Arial"/>
              </a:rPr>
              <a:t>M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ax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ima</a:t>
            </a:r>
            <a:r>
              <a:rPr sz="700" b="1" spc="-3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Ms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30953" y="2757677"/>
            <a:ext cx="4806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1F3374"/>
                </a:solidFill>
                <a:latin typeface="Arial"/>
                <a:cs typeface="Arial"/>
              </a:rPr>
              <a:t>S</a:t>
            </a:r>
            <a:r>
              <a:rPr sz="700" b="1" dirty="0">
                <a:solidFill>
                  <a:srgbClr val="1F3374"/>
                </a:solidFill>
                <a:latin typeface="Arial"/>
                <a:cs typeface="Arial"/>
              </a:rPr>
              <a:t>t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a</a:t>
            </a:r>
            <a:r>
              <a:rPr sz="700" b="1" dirty="0">
                <a:solidFill>
                  <a:srgbClr val="1F3374"/>
                </a:solidFill>
                <a:latin typeface="Arial"/>
                <a:cs typeface="Arial"/>
              </a:rPr>
              <a:t>nd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a</a:t>
            </a:r>
            <a:r>
              <a:rPr sz="700" b="1" spc="-15" dirty="0">
                <a:solidFill>
                  <a:srgbClr val="1F3374"/>
                </a:solidFill>
                <a:latin typeface="Arial"/>
                <a:cs typeface="Arial"/>
              </a:rPr>
              <a:t>r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d</a:t>
            </a:r>
            <a:r>
              <a:rPr sz="700" b="1" spc="-1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96053" y="2658617"/>
            <a:ext cx="650875" cy="2324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8120" marR="5080" indent="-186055">
              <a:lnSpc>
                <a:spcPts val="790"/>
              </a:lnSpc>
              <a:spcBef>
                <a:spcPts val="165"/>
              </a:spcBef>
            </a:pPr>
            <a:r>
              <a:rPr sz="700" b="1" spc="-55" dirty="0">
                <a:solidFill>
                  <a:srgbClr val="1F3374"/>
                </a:solidFill>
                <a:latin typeface="Arial"/>
                <a:cs typeface="Arial"/>
              </a:rPr>
              <a:t>A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Q</a:t>
            </a:r>
            <a:r>
              <a:rPr sz="700" b="1" spc="3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10" dirty="0">
                <a:solidFill>
                  <a:srgbClr val="1F3374"/>
                </a:solidFill>
                <a:latin typeface="Arial"/>
                <a:cs typeface="Arial"/>
              </a:rPr>
              <a:t>M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ax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ima</a:t>
            </a:r>
            <a:r>
              <a:rPr sz="700" b="1" spc="-3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Ms 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Plus</a:t>
            </a:r>
            <a:r>
              <a:rPr sz="700" b="1" spc="-2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425696" y="920476"/>
            <a:ext cx="52069" cy="48895"/>
          </a:xfrm>
          <a:custGeom>
            <a:avLst/>
            <a:gdLst/>
            <a:ahLst/>
            <a:cxnLst/>
            <a:rect l="l" t="t" r="r" b="b"/>
            <a:pathLst>
              <a:path w="52070" h="48894">
                <a:moveTo>
                  <a:pt x="51562" y="0"/>
                </a:moveTo>
                <a:lnTo>
                  <a:pt x="0" y="0"/>
                </a:lnTo>
                <a:lnTo>
                  <a:pt x="0" y="48279"/>
                </a:lnTo>
                <a:lnTo>
                  <a:pt x="51562" y="48279"/>
                </a:lnTo>
                <a:lnTo>
                  <a:pt x="51562" y="0"/>
                </a:lnTo>
                <a:close/>
              </a:path>
            </a:pathLst>
          </a:custGeom>
          <a:solidFill>
            <a:srgbClr val="EE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487036" y="859662"/>
            <a:ext cx="28511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solidFill>
                  <a:srgbClr val="4563CD"/>
                </a:solidFill>
                <a:latin typeface="Arial MT"/>
                <a:cs typeface="Arial MT"/>
              </a:rPr>
              <a:t>P</a:t>
            </a:r>
            <a:r>
              <a:rPr sz="800" spc="-45" dirty="0">
                <a:solidFill>
                  <a:srgbClr val="4563CD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563CD"/>
                </a:solidFill>
                <a:latin typeface="Arial MT"/>
                <a:cs typeface="Arial MT"/>
              </a:rPr>
              <a:t>&amp;</a:t>
            </a:r>
            <a:r>
              <a:rPr sz="800" spc="-20" dirty="0">
                <a:solidFill>
                  <a:srgbClr val="4563CD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563CD"/>
                </a:solidFill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361176" y="1249679"/>
            <a:ext cx="2264410" cy="1299845"/>
            <a:chOff x="6361176" y="1249679"/>
            <a:chExt cx="2264410" cy="1299845"/>
          </a:xfrm>
        </p:grpSpPr>
        <p:sp>
          <p:nvSpPr>
            <p:cNvPr id="95" name="object 95"/>
            <p:cNvSpPr/>
            <p:nvPr/>
          </p:nvSpPr>
          <p:spPr>
            <a:xfrm>
              <a:off x="6556248" y="1249679"/>
              <a:ext cx="1871980" cy="1271270"/>
            </a:xfrm>
            <a:custGeom>
              <a:avLst/>
              <a:gdLst/>
              <a:ahLst/>
              <a:cxnLst/>
              <a:rect l="l" t="t" r="r" b="b"/>
              <a:pathLst>
                <a:path w="1871979" h="1271270">
                  <a:moveTo>
                    <a:pt x="367563" y="0"/>
                  </a:moveTo>
                  <a:lnTo>
                    <a:pt x="0" y="0"/>
                  </a:lnTo>
                  <a:lnTo>
                    <a:pt x="0" y="1270762"/>
                  </a:lnTo>
                  <a:lnTo>
                    <a:pt x="367563" y="1270762"/>
                  </a:lnTo>
                  <a:lnTo>
                    <a:pt x="367563" y="0"/>
                  </a:lnTo>
                  <a:close/>
                </a:path>
                <a:path w="1871979" h="1271270">
                  <a:moveTo>
                    <a:pt x="1119403" y="688708"/>
                  </a:moveTo>
                  <a:lnTo>
                    <a:pt x="751840" y="688708"/>
                  </a:lnTo>
                  <a:lnTo>
                    <a:pt x="751840" y="1270762"/>
                  </a:lnTo>
                  <a:lnTo>
                    <a:pt x="1119403" y="1270762"/>
                  </a:lnTo>
                  <a:lnTo>
                    <a:pt x="1119403" y="688708"/>
                  </a:lnTo>
                  <a:close/>
                </a:path>
                <a:path w="1871979" h="1271270">
                  <a:moveTo>
                    <a:pt x="1871370" y="711568"/>
                  </a:moveTo>
                  <a:lnTo>
                    <a:pt x="1502283" y="711568"/>
                  </a:lnTo>
                  <a:lnTo>
                    <a:pt x="1502283" y="1270762"/>
                  </a:lnTo>
                  <a:lnTo>
                    <a:pt x="1871370" y="1270762"/>
                  </a:lnTo>
                  <a:lnTo>
                    <a:pt x="1871370" y="711568"/>
                  </a:lnTo>
                  <a:close/>
                </a:path>
              </a:pathLst>
            </a:custGeom>
            <a:solidFill>
              <a:srgbClr val="78A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365748" y="2522219"/>
              <a:ext cx="2255520" cy="27305"/>
            </a:xfrm>
            <a:custGeom>
              <a:avLst/>
              <a:gdLst/>
              <a:ahLst/>
              <a:cxnLst/>
              <a:rect l="l" t="t" r="r" b="b"/>
              <a:pathLst>
                <a:path w="2255520" h="27305">
                  <a:moveTo>
                    <a:pt x="0" y="0"/>
                  </a:moveTo>
                  <a:lnTo>
                    <a:pt x="2255266" y="0"/>
                  </a:lnTo>
                </a:path>
                <a:path w="2255520" h="27305">
                  <a:moveTo>
                    <a:pt x="376681" y="0"/>
                  </a:moveTo>
                  <a:lnTo>
                    <a:pt x="376681" y="19431"/>
                  </a:lnTo>
                </a:path>
                <a:path w="2255520" h="27305">
                  <a:moveTo>
                    <a:pt x="1126871" y="0"/>
                  </a:moveTo>
                  <a:lnTo>
                    <a:pt x="1126871" y="19431"/>
                  </a:lnTo>
                </a:path>
                <a:path w="2255520" h="27305">
                  <a:moveTo>
                    <a:pt x="1878583" y="0"/>
                  </a:moveTo>
                  <a:lnTo>
                    <a:pt x="1878583" y="19431"/>
                  </a:lnTo>
                </a:path>
                <a:path w="2255520" h="27305">
                  <a:moveTo>
                    <a:pt x="2255266" y="0"/>
                  </a:moveTo>
                  <a:lnTo>
                    <a:pt x="2255266" y="19431"/>
                  </a:lnTo>
                </a:path>
                <a:path w="2255520" h="27305">
                  <a:moveTo>
                    <a:pt x="0" y="0"/>
                  </a:moveTo>
                  <a:lnTo>
                    <a:pt x="0" y="26924"/>
                  </a:lnTo>
                </a:path>
                <a:path w="2255520" h="27305">
                  <a:moveTo>
                    <a:pt x="751712" y="0"/>
                  </a:moveTo>
                  <a:lnTo>
                    <a:pt x="751712" y="26924"/>
                  </a:lnTo>
                </a:path>
                <a:path w="2255520" h="27305">
                  <a:moveTo>
                    <a:pt x="1503552" y="0"/>
                  </a:moveTo>
                  <a:lnTo>
                    <a:pt x="1503552" y="26924"/>
                  </a:lnTo>
                </a:path>
                <a:path w="2255520" h="27305">
                  <a:moveTo>
                    <a:pt x="2255266" y="0"/>
                  </a:moveTo>
                  <a:lnTo>
                    <a:pt x="2255266" y="26924"/>
                  </a:lnTo>
                </a:path>
              </a:pathLst>
            </a:custGeom>
            <a:ln w="9144">
              <a:solidFill>
                <a:srgbClr val="D2DB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588379" y="1055624"/>
            <a:ext cx="29972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17434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339710" y="1745742"/>
            <a:ext cx="29972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17280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091043" y="1768220"/>
            <a:ext cx="29972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solidFill>
                  <a:srgbClr val="3052BA"/>
                </a:solidFill>
                <a:latin typeface="Arial MT"/>
                <a:cs typeface="Arial MT"/>
              </a:rPr>
              <a:t>17275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428994" y="2557652"/>
            <a:ext cx="611505" cy="2324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24460">
              <a:lnSpc>
                <a:spcPts val="790"/>
              </a:lnSpc>
              <a:spcBef>
                <a:spcPts val="165"/>
              </a:spcBef>
            </a:pPr>
            <a:r>
              <a:rPr sz="700" b="1" spc="-30" dirty="0">
                <a:solidFill>
                  <a:srgbClr val="1F3374"/>
                </a:solidFill>
                <a:latin typeface="Arial"/>
                <a:cs typeface="Arial"/>
              </a:rPr>
              <a:t>AQ</a:t>
            </a:r>
            <a:r>
              <a:rPr sz="700" b="1" spc="-2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Digit </a:t>
            </a:r>
            <a:r>
              <a:rPr sz="700" b="1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1F3374"/>
                </a:solidFill>
                <a:latin typeface="Arial"/>
                <a:cs typeface="Arial"/>
              </a:rPr>
              <a:t>S</a:t>
            </a:r>
            <a:r>
              <a:rPr sz="700" b="1" dirty="0">
                <a:solidFill>
                  <a:srgbClr val="1F3374"/>
                </a:solidFill>
                <a:latin typeface="Arial"/>
                <a:cs typeface="Arial"/>
              </a:rPr>
              <a:t>t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a</a:t>
            </a:r>
            <a:r>
              <a:rPr sz="700" b="1" dirty="0">
                <a:solidFill>
                  <a:srgbClr val="1F3374"/>
                </a:solidFill>
                <a:latin typeface="Arial"/>
                <a:cs typeface="Arial"/>
              </a:rPr>
              <a:t>nd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a</a:t>
            </a:r>
            <a:r>
              <a:rPr sz="700" b="1" spc="-15" dirty="0">
                <a:solidFill>
                  <a:srgbClr val="1F3374"/>
                </a:solidFill>
                <a:latin typeface="Arial"/>
                <a:cs typeface="Arial"/>
              </a:rPr>
              <a:t>r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d</a:t>
            </a:r>
            <a:r>
              <a:rPr sz="700" b="1" spc="-2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5" dirty="0">
                <a:solidFill>
                  <a:srgbClr val="1F3374"/>
                </a:solidFill>
                <a:latin typeface="Arial"/>
                <a:cs typeface="Arial"/>
              </a:rPr>
              <a:t>B</a:t>
            </a:r>
            <a:r>
              <a:rPr sz="700" b="1" spc="-35" dirty="0">
                <a:solidFill>
                  <a:srgbClr val="1F3374"/>
                </a:solidFill>
                <a:latin typeface="Arial"/>
                <a:cs typeface="Arial"/>
              </a:rPr>
              <a:t>l</a:t>
            </a:r>
            <a:r>
              <a:rPr sz="700" b="1" spc="-25" dirty="0">
                <a:solidFill>
                  <a:srgbClr val="1F3374"/>
                </a:solidFill>
                <a:latin typeface="Arial"/>
                <a:cs typeface="Arial"/>
              </a:rPr>
              <a:t>u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125969" y="2557652"/>
            <a:ext cx="723900" cy="2324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83845" marR="5080" indent="-271780">
              <a:lnSpc>
                <a:spcPts val="790"/>
              </a:lnSpc>
              <a:spcBef>
                <a:spcPts val="165"/>
              </a:spcBef>
            </a:pPr>
            <a:r>
              <a:rPr sz="700" b="1" spc="-30" dirty="0">
                <a:solidFill>
                  <a:srgbClr val="1F3374"/>
                </a:solidFill>
                <a:latin typeface="Arial"/>
                <a:cs typeface="Arial"/>
              </a:rPr>
              <a:t>AQ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Velocity</a:t>
            </a:r>
            <a:r>
              <a:rPr sz="700" b="1" spc="-2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25" dirty="0">
                <a:solidFill>
                  <a:srgbClr val="1F3374"/>
                </a:solidFill>
                <a:latin typeface="Arial"/>
                <a:cs typeface="Arial"/>
              </a:rPr>
              <a:t>Plus </a:t>
            </a:r>
            <a:r>
              <a:rPr sz="700" b="1" spc="-18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25" dirty="0">
                <a:solidFill>
                  <a:srgbClr val="1F3374"/>
                </a:solidFill>
                <a:latin typeface="Arial"/>
                <a:cs typeface="Arial"/>
              </a:rPr>
              <a:t>Red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055356" y="2553080"/>
            <a:ext cx="3689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30" dirty="0">
                <a:solidFill>
                  <a:srgbClr val="1F3374"/>
                </a:solidFill>
                <a:latin typeface="Arial"/>
                <a:cs typeface="Arial"/>
              </a:rPr>
              <a:t>AQ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spc="-25" dirty="0">
                <a:solidFill>
                  <a:srgbClr val="1F3374"/>
                </a:solidFill>
                <a:latin typeface="Arial"/>
                <a:cs typeface="Arial"/>
              </a:rPr>
              <a:t>Digit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916671" y="2655188"/>
            <a:ext cx="6572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Premium</a:t>
            </a:r>
            <a:r>
              <a:rPr sz="700" b="1" spc="-40" dirty="0">
                <a:solidFill>
                  <a:srgbClr val="1F3374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1F3374"/>
                </a:solidFill>
                <a:latin typeface="Arial"/>
                <a:cs typeface="Arial"/>
              </a:rPr>
              <a:t>Misty</a:t>
            </a:r>
            <a:endParaRPr sz="7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104758" y="2757677"/>
            <a:ext cx="280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solidFill>
                  <a:srgbClr val="1F3374"/>
                </a:solidFill>
                <a:latin typeface="Arial"/>
                <a:cs typeface="Arial"/>
              </a:rPr>
              <a:t>G</a:t>
            </a:r>
            <a:r>
              <a:rPr sz="700" b="1" spc="-15" dirty="0">
                <a:solidFill>
                  <a:srgbClr val="1F3374"/>
                </a:solidFill>
                <a:latin typeface="Arial"/>
                <a:cs typeface="Arial"/>
              </a:rPr>
              <a:t>r</a:t>
            </a:r>
            <a:r>
              <a:rPr sz="700" b="1" spc="-10" dirty="0">
                <a:solidFill>
                  <a:srgbClr val="1F3374"/>
                </a:solidFill>
                <a:latin typeface="Arial"/>
                <a:cs typeface="Arial"/>
              </a:rPr>
              <a:t>ee</a:t>
            </a:r>
            <a:r>
              <a:rPr sz="700" b="1" spc="-5" dirty="0">
                <a:solidFill>
                  <a:srgbClr val="1F3374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406640" y="92047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280" y="0"/>
                </a:moveTo>
                <a:lnTo>
                  <a:pt x="0" y="0"/>
                </a:lnTo>
                <a:lnTo>
                  <a:pt x="0" y="48279"/>
                </a:lnTo>
                <a:lnTo>
                  <a:pt x="48280" y="48279"/>
                </a:lnTo>
                <a:lnTo>
                  <a:pt x="48280" y="0"/>
                </a:lnTo>
                <a:close/>
              </a:path>
            </a:pathLst>
          </a:custGeom>
          <a:solidFill>
            <a:srgbClr val="78A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7467092" y="859662"/>
            <a:ext cx="15938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5" dirty="0">
                <a:solidFill>
                  <a:srgbClr val="4563CD"/>
                </a:solidFill>
                <a:latin typeface="Arial MT"/>
                <a:cs typeface="Arial MT"/>
              </a:rPr>
              <a:t>PC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07" name="object 10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667511"/>
            <a:ext cx="1676400" cy="1676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900" y="349758"/>
            <a:ext cx="871601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4995" marR="5080" indent="-312293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RECOMMENDATIONS</a:t>
            </a:r>
            <a:r>
              <a:rPr sz="2500" spc="20" dirty="0"/>
              <a:t> </a:t>
            </a:r>
            <a:r>
              <a:rPr sz="2500" spc="-10" dirty="0"/>
              <a:t>FOR</a:t>
            </a:r>
            <a:r>
              <a:rPr sz="2500" spc="10" dirty="0"/>
              <a:t> </a:t>
            </a:r>
            <a:r>
              <a:rPr sz="2500" spc="-10" dirty="0"/>
              <a:t>ENHANCING</a:t>
            </a:r>
            <a:r>
              <a:rPr sz="2500" spc="55" dirty="0"/>
              <a:t> </a:t>
            </a:r>
            <a:r>
              <a:rPr sz="2500" spc="-5" dirty="0"/>
              <a:t>ATLIQ’S</a:t>
            </a:r>
            <a:r>
              <a:rPr sz="2500" spc="-10" dirty="0"/>
              <a:t> </a:t>
            </a:r>
            <a:r>
              <a:rPr sz="2500" spc="-5" dirty="0"/>
              <a:t>SALES </a:t>
            </a:r>
            <a:r>
              <a:rPr sz="2500" spc="-720" dirty="0"/>
              <a:t> </a:t>
            </a:r>
            <a:r>
              <a:rPr sz="2500" spc="-10" dirty="0"/>
              <a:t>PERFORMANCE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1470" indent="-130175">
              <a:lnSpc>
                <a:spcPct val="100000"/>
              </a:lnSpc>
              <a:spcBef>
                <a:spcPts val="110"/>
              </a:spcBef>
              <a:buSzPct val="93750"/>
              <a:buChar char="•"/>
              <a:tabLst>
                <a:tab pos="332740" algn="l"/>
              </a:tabLst>
            </a:pPr>
            <a:r>
              <a:rPr dirty="0"/>
              <a:t>Ensure</a:t>
            </a:r>
            <a:r>
              <a:rPr spc="-35" dirty="0"/>
              <a:t> </a:t>
            </a:r>
            <a:r>
              <a:rPr dirty="0"/>
              <a:t>top-notch</a:t>
            </a:r>
            <a:r>
              <a:rPr spc="-10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spc="-5" dirty="0"/>
              <a:t>service </a:t>
            </a:r>
            <a:r>
              <a:rPr spc="5" dirty="0"/>
              <a:t>to</a:t>
            </a:r>
            <a:r>
              <a:rPr spc="20" dirty="0"/>
              <a:t> </a:t>
            </a:r>
            <a:r>
              <a:rPr spc="-5" dirty="0"/>
              <a:t>foster lasting</a:t>
            </a:r>
            <a:r>
              <a:rPr spc="-15" dirty="0"/>
              <a:t> </a:t>
            </a:r>
            <a:r>
              <a:rPr spc="-5" dirty="0"/>
              <a:t>relationships.</a:t>
            </a:r>
          </a:p>
          <a:p>
            <a:pPr marL="331470" indent="-130175">
              <a:lnSpc>
                <a:spcPct val="100000"/>
              </a:lnSpc>
              <a:spcBef>
                <a:spcPts val="1920"/>
              </a:spcBef>
              <a:buSzPct val="93750"/>
              <a:buChar char="•"/>
              <a:tabLst>
                <a:tab pos="332740" algn="l"/>
              </a:tabLst>
            </a:pPr>
            <a:r>
              <a:rPr spc="-5" dirty="0"/>
              <a:t>Deploy</a:t>
            </a:r>
            <a:r>
              <a:rPr spc="20" dirty="0"/>
              <a:t> </a:t>
            </a:r>
            <a:r>
              <a:rPr spc="5" dirty="0"/>
              <a:t>a</a:t>
            </a:r>
            <a:r>
              <a:rPr dirty="0"/>
              <a:t> </a:t>
            </a:r>
            <a:r>
              <a:rPr spc="-5" dirty="0"/>
              <a:t>robust</a:t>
            </a:r>
            <a:r>
              <a:rPr dirty="0"/>
              <a:t> marketing</a:t>
            </a:r>
            <a:r>
              <a:rPr spc="-20" dirty="0"/>
              <a:t> </a:t>
            </a:r>
            <a:r>
              <a:rPr spc="-5" dirty="0"/>
              <a:t>strategy</a:t>
            </a:r>
            <a:r>
              <a:rPr spc="5" dirty="0"/>
              <a:t> </a:t>
            </a:r>
            <a:r>
              <a:rPr spc="-5" dirty="0"/>
              <a:t>across</a:t>
            </a:r>
            <a:r>
              <a:rPr spc="20" dirty="0"/>
              <a:t> </a:t>
            </a:r>
            <a:r>
              <a:rPr spc="-5" dirty="0"/>
              <a:t>diverse</a:t>
            </a:r>
            <a:r>
              <a:rPr spc="-10" dirty="0"/>
              <a:t> </a:t>
            </a:r>
            <a:r>
              <a:rPr dirty="0"/>
              <a:t>channels.</a:t>
            </a:r>
          </a:p>
          <a:p>
            <a:pPr marL="331470" indent="-130175">
              <a:lnSpc>
                <a:spcPct val="100000"/>
              </a:lnSpc>
              <a:spcBef>
                <a:spcPts val="1925"/>
              </a:spcBef>
              <a:buSzPct val="93750"/>
              <a:buChar char="•"/>
              <a:tabLst>
                <a:tab pos="332740" algn="l"/>
              </a:tabLst>
            </a:pPr>
            <a:r>
              <a:rPr dirty="0"/>
              <a:t>Cultivate</a:t>
            </a:r>
            <a:r>
              <a:rPr spc="-15" dirty="0"/>
              <a:t> </a:t>
            </a:r>
            <a:r>
              <a:rPr spc="5" dirty="0"/>
              <a:t>a </a:t>
            </a:r>
            <a:r>
              <a:rPr spc="-5" dirty="0"/>
              <a:t>distinctive brand identity</a:t>
            </a:r>
            <a:r>
              <a:rPr dirty="0"/>
              <a:t> and convey</a:t>
            </a:r>
            <a:r>
              <a:rPr spc="-25" dirty="0"/>
              <a:t> </a:t>
            </a:r>
            <a:r>
              <a:rPr dirty="0"/>
              <a:t>your</a:t>
            </a:r>
            <a:r>
              <a:rPr spc="-5" dirty="0"/>
              <a:t> </a:t>
            </a:r>
            <a:r>
              <a:rPr spc="5" dirty="0"/>
              <a:t>unique</a:t>
            </a:r>
            <a:r>
              <a:rPr spc="-55" dirty="0"/>
              <a:t> </a:t>
            </a:r>
            <a:r>
              <a:rPr dirty="0"/>
              <a:t>value</a:t>
            </a:r>
            <a:r>
              <a:rPr spc="-35" dirty="0"/>
              <a:t> </a:t>
            </a:r>
            <a:r>
              <a:rPr spc="-5" dirty="0"/>
              <a:t>proposition.</a:t>
            </a:r>
          </a:p>
          <a:p>
            <a:pPr marL="331470" indent="-130175">
              <a:lnSpc>
                <a:spcPct val="100000"/>
              </a:lnSpc>
              <a:spcBef>
                <a:spcPts val="1920"/>
              </a:spcBef>
              <a:buSzPct val="93750"/>
              <a:buChar char="•"/>
              <a:tabLst>
                <a:tab pos="332740" algn="l"/>
              </a:tabLst>
            </a:pPr>
            <a:r>
              <a:rPr spc="-5" dirty="0"/>
              <a:t>Allocate</a:t>
            </a:r>
            <a:r>
              <a:rPr spc="5" dirty="0"/>
              <a:t> </a:t>
            </a:r>
            <a:r>
              <a:rPr spc="-5" dirty="0"/>
              <a:t>resources </a:t>
            </a:r>
            <a:r>
              <a:rPr spc="5" dirty="0"/>
              <a:t>to</a:t>
            </a:r>
            <a:r>
              <a:rPr spc="10" dirty="0"/>
              <a:t> </a:t>
            </a:r>
            <a:r>
              <a:rPr spc="-5" dirty="0"/>
              <a:t>train</a:t>
            </a:r>
            <a:r>
              <a:rPr spc="5" dirty="0"/>
              <a:t> the</a:t>
            </a:r>
            <a:r>
              <a:rPr spc="-35" dirty="0"/>
              <a:t> </a:t>
            </a:r>
            <a:r>
              <a:rPr spc="-5" dirty="0"/>
              <a:t>sales</a:t>
            </a:r>
            <a:r>
              <a:rPr spc="-10" dirty="0"/>
              <a:t> </a:t>
            </a:r>
            <a:r>
              <a:rPr dirty="0"/>
              <a:t>team</a:t>
            </a:r>
            <a:r>
              <a:rPr spc="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enhanced</a:t>
            </a:r>
            <a:r>
              <a:rPr spc="-30" dirty="0"/>
              <a:t> </a:t>
            </a:r>
            <a:r>
              <a:rPr dirty="0"/>
              <a:t>effectiveness.</a:t>
            </a:r>
          </a:p>
          <a:p>
            <a:pPr marL="331470" indent="-130175">
              <a:lnSpc>
                <a:spcPct val="100000"/>
              </a:lnSpc>
              <a:spcBef>
                <a:spcPts val="1925"/>
              </a:spcBef>
              <a:buSzPct val="93750"/>
              <a:buChar char="•"/>
              <a:tabLst>
                <a:tab pos="332740" algn="l"/>
              </a:tabLst>
            </a:pPr>
            <a:r>
              <a:rPr spc="-5" dirty="0"/>
              <a:t>Provide</a:t>
            </a:r>
            <a:r>
              <a:rPr spc="25" dirty="0"/>
              <a:t> </a:t>
            </a:r>
            <a:r>
              <a:rPr spc="-5" dirty="0"/>
              <a:t>competitive</a:t>
            </a:r>
            <a:r>
              <a:rPr dirty="0"/>
              <a:t> </a:t>
            </a:r>
            <a:r>
              <a:rPr spc="-5" dirty="0"/>
              <a:t>pricing</a:t>
            </a:r>
            <a:r>
              <a:rPr spc="2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5" dirty="0"/>
              <a:t>appealing</a:t>
            </a:r>
            <a:r>
              <a:rPr spc="15" dirty="0"/>
              <a:t> </a:t>
            </a:r>
            <a:r>
              <a:rPr spc="-5" dirty="0"/>
              <a:t>promotional</a:t>
            </a:r>
            <a:r>
              <a:rPr spc="10" dirty="0"/>
              <a:t> </a:t>
            </a:r>
            <a:r>
              <a:rPr spc="-5" dirty="0"/>
              <a:t>offers.</a:t>
            </a:r>
          </a:p>
          <a:p>
            <a:pPr marL="331470" indent="-130175">
              <a:lnSpc>
                <a:spcPct val="100000"/>
              </a:lnSpc>
              <a:spcBef>
                <a:spcPts val="1920"/>
              </a:spcBef>
              <a:buSzPct val="93750"/>
              <a:buChar char="•"/>
              <a:tabLst>
                <a:tab pos="332740" algn="l"/>
              </a:tabLst>
            </a:pPr>
            <a:r>
              <a:rPr dirty="0"/>
              <a:t>Expand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improve product</a:t>
            </a:r>
            <a:r>
              <a:rPr dirty="0"/>
              <a:t> offerings</a:t>
            </a:r>
            <a:r>
              <a:rPr spc="-20" dirty="0"/>
              <a:t> </a:t>
            </a:r>
            <a:r>
              <a:rPr dirty="0"/>
              <a:t>to</a:t>
            </a:r>
            <a:r>
              <a:rPr spc="-5" dirty="0"/>
              <a:t> align</a:t>
            </a:r>
            <a:r>
              <a:rPr spc="2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market</a:t>
            </a:r>
            <a:r>
              <a:rPr dirty="0"/>
              <a:t> demands.</a:t>
            </a:r>
          </a:p>
          <a:p>
            <a:pPr marL="331470" indent="-130175">
              <a:lnSpc>
                <a:spcPct val="100000"/>
              </a:lnSpc>
              <a:spcBef>
                <a:spcPts val="1925"/>
              </a:spcBef>
              <a:buSzPct val="93750"/>
              <a:buChar char="•"/>
              <a:tabLst>
                <a:tab pos="332740" algn="l"/>
              </a:tabLst>
            </a:pPr>
            <a:r>
              <a:rPr spc="-5" dirty="0"/>
              <a:t>Regularly</a:t>
            </a:r>
            <a:r>
              <a:rPr spc="5" dirty="0"/>
              <a:t> </a:t>
            </a:r>
            <a:r>
              <a:rPr spc="-10" dirty="0"/>
              <a:t>collect</a:t>
            </a:r>
            <a:r>
              <a:rPr spc="45" dirty="0"/>
              <a:t> </a:t>
            </a:r>
            <a:r>
              <a:rPr dirty="0"/>
              <a:t>customer</a:t>
            </a:r>
            <a:r>
              <a:rPr spc="-35" dirty="0"/>
              <a:t> </a:t>
            </a:r>
            <a:r>
              <a:rPr spc="-5" dirty="0"/>
              <a:t>feedback</a:t>
            </a:r>
            <a:r>
              <a:rPr spc="2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continuous</a:t>
            </a:r>
            <a:r>
              <a:rPr spc="-50" dirty="0"/>
              <a:t> </a:t>
            </a:r>
            <a:r>
              <a:rPr dirty="0"/>
              <a:t>improvement.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238" y="0"/>
            <a:ext cx="9153525" cy="5145405"/>
            <a:chOff x="-3238" y="0"/>
            <a:chExt cx="9153525" cy="5145405"/>
          </a:xfrm>
        </p:grpSpPr>
        <p:sp>
          <p:nvSpPr>
            <p:cNvPr id="3" name="object 3"/>
            <p:cNvSpPr/>
            <p:nvPr/>
          </p:nvSpPr>
          <p:spPr>
            <a:xfrm>
              <a:off x="70104" y="0"/>
              <a:ext cx="8866505" cy="5145405"/>
            </a:xfrm>
            <a:custGeom>
              <a:avLst/>
              <a:gdLst/>
              <a:ahLst/>
              <a:cxnLst/>
              <a:rect l="l" t="t" r="r" b="b"/>
              <a:pathLst>
                <a:path w="886650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  <a:path w="8866505" h="5145405">
                  <a:moveTo>
                    <a:pt x="475907" y="0"/>
                  </a:moveTo>
                  <a:lnTo>
                    <a:pt x="466382" y="0"/>
                  </a:lnTo>
                  <a:lnTo>
                    <a:pt x="466382" y="5145024"/>
                  </a:lnTo>
                  <a:lnTo>
                    <a:pt x="475907" y="5145024"/>
                  </a:lnTo>
                  <a:lnTo>
                    <a:pt x="475907" y="0"/>
                  </a:lnTo>
                  <a:close/>
                </a:path>
                <a:path w="8866505" h="5145405">
                  <a:moveTo>
                    <a:pt x="940765" y="0"/>
                  </a:moveTo>
                  <a:lnTo>
                    <a:pt x="931240" y="0"/>
                  </a:lnTo>
                  <a:lnTo>
                    <a:pt x="931240" y="5145024"/>
                  </a:lnTo>
                  <a:lnTo>
                    <a:pt x="940765" y="5145024"/>
                  </a:lnTo>
                  <a:lnTo>
                    <a:pt x="940765" y="0"/>
                  </a:lnTo>
                  <a:close/>
                </a:path>
                <a:path w="8866505" h="5145405">
                  <a:moveTo>
                    <a:pt x="1407160" y="0"/>
                  </a:moveTo>
                  <a:lnTo>
                    <a:pt x="1397635" y="0"/>
                  </a:lnTo>
                  <a:lnTo>
                    <a:pt x="1397635" y="5145024"/>
                  </a:lnTo>
                  <a:lnTo>
                    <a:pt x="1407160" y="5145024"/>
                  </a:lnTo>
                  <a:lnTo>
                    <a:pt x="1407160" y="0"/>
                  </a:lnTo>
                  <a:close/>
                </a:path>
                <a:path w="8866505" h="5145405">
                  <a:moveTo>
                    <a:pt x="1871980" y="0"/>
                  </a:moveTo>
                  <a:lnTo>
                    <a:pt x="1862455" y="0"/>
                  </a:lnTo>
                  <a:lnTo>
                    <a:pt x="1862455" y="5145024"/>
                  </a:lnTo>
                  <a:lnTo>
                    <a:pt x="1871980" y="5145024"/>
                  </a:lnTo>
                  <a:lnTo>
                    <a:pt x="1871980" y="0"/>
                  </a:lnTo>
                  <a:close/>
                </a:path>
                <a:path w="8866505" h="5145405">
                  <a:moveTo>
                    <a:pt x="2338451" y="0"/>
                  </a:moveTo>
                  <a:lnTo>
                    <a:pt x="2328926" y="0"/>
                  </a:lnTo>
                  <a:lnTo>
                    <a:pt x="2328926" y="5145024"/>
                  </a:lnTo>
                  <a:lnTo>
                    <a:pt x="2338451" y="5145024"/>
                  </a:lnTo>
                  <a:lnTo>
                    <a:pt x="2338451" y="0"/>
                  </a:lnTo>
                  <a:close/>
                </a:path>
                <a:path w="8866505" h="5145405">
                  <a:moveTo>
                    <a:pt x="2803271" y="0"/>
                  </a:moveTo>
                  <a:lnTo>
                    <a:pt x="2793746" y="0"/>
                  </a:lnTo>
                  <a:lnTo>
                    <a:pt x="2793746" y="5145024"/>
                  </a:lnTo>
                  <a:lnTo>
                    <a:pt x="2803271" y="5145024"/>
                  </a:lnTo>
                  <a:lnTo>
                    <a:pt x="2803271" y="0"/>
                  </a:lnTo>
                  <a:close/>
                </a:path>
                <a:path w="8866505" h="5145405">
                  <a:moveTo>
                    <a:pt x="3268091" y="0"/>
                  </a:moveTo>
                  <a:lnTo>
                    <a:pt x="3258566" y="0"/>
                  </a:lnTo>
                  <a:lnTo>
                    <a:pt x="3258566" y="5145024"/>
                  </a:lnTo>
                  <a:lnTo>
                    <a:pt x="3268091" y="5145024"/>
                  </a:lnTo>
                  <a:lnTo>
                    <a:pt x="3268091" y="0"/>
                  </a:lnTo>
                  <a:close/>
                </a:path>
                <a:path w="8866505" h="5145405">
                  <a:moveTo>
                    <a:pt x="3734562" y="0"/>
                  </a:moveTo>
                  <a:lnTo>
                    <a:pt x="3725037" y="0"/>
                  </a:lnTo>
                  <a:lnTo>
                    <a:pt x="3725037" y="5145024"/>
                  </a:lnTo>
                  <a:lnTo>
                    <a:pt x="3734562" y="5145024"/>
                  </a:lnTo>
                  <a:lnTo>
                    <a:pt x="3734562" y="0"/>
                  </a:lnTo>
                  <a:close/>
                </a:path>
                <a:path w="8866505" h="5145405">
                  <a:moveTo>
                    <a:pt x="4211574" y="0"/>
                  </a:moveTo>
                  <a:lnTo>
                    <a:pt x="4202049" y="0"/>
                  </a:lnTo>
                  <a:lnTo>
                    <a:pt x="4202049" y="5145024"/>
                  </a:lnTo>
                  <a:lnTo>
                    <a:pt x="4211574" y="5145024"/>
                  </a:lnTo>
                  <a:lnTo>
                    <a:pt x="4211574" y="0"/>
                  </a:lnTo>
                  <a:close/>
                </a:path>
                <a:path w="8866505" h="5145405">
                  <a:moveTo>
                    <a:pt x="4676394" y="0"/>
                  </a:moveTo>
                  <a:lnTo>
                    <a:pt x="4666869" y="0"/>
                  </a:lnTo>
                  <a:lnTo>
                    <a:pt x="4666869" y="5145024"/>
                  </a:lnTo>
                  <a:lnTo>
                    <a:pt x="4676394" y="5145024"/>
                  </a:lnTo>
                  <a:lnTo>
                    <a:pt x="4676394" y="0"/>
                  </a:lnTo>
                  <a:close/>
                </a:path>
                <a:path w="8866505" h="5145405">
                  <a:moveTo>
                    <a:pt x="5141214" y="0"/>
                  </a:moveTo>
                  <a:lnTo>
                    <a:pt x="5131689" y="0"/>
                  </a:lnTo>
                  <a:lnTo>
                    <a:pt x="5131689" y="5145024"/>
                  </a:lnTo>
                  <a:lnTo>
                    <a:pt x="5141214" y="5145024"/>
                  </a:lnTo>
                  <a:lnTo>
                    <a:pt x="5141214" y="0"/>
                  </a:lnTo>
                  <a:close/>
                </a:path>
                <a:path w="8866505" h="5145405">
                  <a:moveTo>
                    <a:pt x="5607685" y="0"/>
                  </a:moveTo>
                  <a:lnTo>
                    <a:pt x="5598160" y="0"/>
                  </a:lnTo>
                  <a:lnTo>
                    <a:pt x="5598160" y="5145024"/>
                  </a:lnTo>
                  <a:lnTo>
                    <a:pt x="5607685" y="5145024"/>
                  </a:lnTo>
                  <a:lnTo>
                    <a:pt x="5607685" y="0"/>
                  </a:lnTo>
                  <a:close/>
                </a:path>
                <a:path w="8866505" h="5145405">
                  <a:moveTo>
                    <a:pt x="6072505" y="3289808"/>
                  </a:moveTo>
                  <a:lnTo>
                    <a:pt x="6062980" y="3289808"/>
                  </a:lnTo>
                  <a:lnTo>
                    <a:pt x="6062980" y="5145024"/>
                  </a:lnTo>
                  <a:lnTo>
                    <a:pt x="6072505" y="5145024"/>
                  </a:lnTo>
                  <a:lnTo>
                    <a:pt x="6072505" y="3289808"/>
                  </a:lnTo>
                  <a:close/>
                </a:path>
                <a:path w="8866505" h="5145405">
                  <a:moveTo>
                    <a:pt x="6072505" y="0"/>
                  </a:moveTo>
                  <a:lnTo>
                    <a:pt x="6062980" y="0"/>
                  </a:lnTo>
                  <a:lnTo>
                    <a:pt x="6062980" y="3015361"/>
                  </a:lnTo>
                  <a:lnTo>
                    <a:pt x="6072505" y="3015361"/>
                  </a:lnTo>
                  <a:lnTo>
                    <a:pt x="6072505" y="0"/>
                  </a:lnTo>
                  <a:close/>
                </a:path>
                <a:path w="8866505" h="5145405">
                  <a:moveTo>
                    <a:pt x="6538849" y="4619091"/>
                  </a:moveTo>
                  <a:lnTo>
                    <a:pt x="6529324" y="4619091"/>
                  </a:lnTo>
                  <a:lnTo>
                    <a:pt x="6529324" y="5145024"/>
                  </a:lnTo>
                  <a:lnTo>
                    <a:pt x="6538849" y="5145024"/>
                  </a:lnTo>
                  <a:lnTo>
                    <a:pt x="6538849" y="4619091"/>
                  </a:lnTo>
                  <a:close/>
                </a:path>
                <a:path w="8866505" h="5145405">
                  <a:moveTo>
                    <a:pt x="6538849" y="3289757"/>
                  </a:moveTo>
                  <a:lnTo>
                    <a:pt x="6529324" y="3289757"/>
                  </a:lnTo>
                  <a:lnTo>
                    <a:pt x="6529324" y="4344682"/>
                  </a:lnTo>
                  <a:lnTo>
                    <a:pt x="6538849" y="4344682"/>
                  </a:lnTo>
                  <a:lnTo>
                    <a:pt x="6538849" y="3289757"/>
                  </a:lnTo>
                  <a:close/>
                </a:path>
                <a:path w="8866505" h="5145405">
                  <a:moveTo>
                    <a:pt x="6538849" y="0"/>
                  </a:moveTo>
                  <a:lnTo>
                    <a:pt x="6529324" y="0"/>
                  </a:lnTo>
                  <a:lnTo>
                    <a:pt x="6529324" y="3015361"/>
                  </a:lnTo>
                  <a:lnTo>
                    <a:pt x="6538849" y="3015361"/>
                  </a:lnTo>
                  <a:lnTo>
                    <a:pt x="6538849" y="0"/>
                  </a:lnTo>
                  <a:close/>
                </a:path>
                <a:path w="8866505" h="5145405">
                  <a:moveTo>
                    <a:pt x="7003796" y="4619091"/>
                  </a:moveTo>
                  <a:lnTo>
                    <a:pt x="6994271" y="4619091"/>
                  </a:lnTo>
                  <a:lnTo>
                    <a:pt x="6994271" y="5145024"/>
                  </a:lnTo>
                  <a:lnTo>
                    <a:pt x="7003796" y="5145024"/>
                  </a:lnTo>
                  <a:lnTo>
                    <a:pt x="7003796" y="4619091"/>
                  </a:lnTo>
                  <a:close/>
                </a:path>
                <a:path w="8866505" h="5145405">
                  <a:moveTo>
                    <a:pt x="7003796" y="3289757"/>
                  </a:moveTo>
                  <a:lnTo>
                    <a:pt x="6994271" y="3289757"/>
                  </a:lnTo>
                  <a:lnTo>
                    <a:pt x="6994271" y="4344682"/>
                  </a:lnTo>
                  <a:lnTo>
                    <a:pt x="7003796" y="4344682"/>
                  </a:lnTo>
                  <a:lnTo>
                    <a:pt x="7003796" y="3289757"/>
                  </a:lnTo>
                  <a:close/>
                </a:path>
                <a:path w="8866505" h="5145405">
                  <a:moveTo>
                    <a:pt x="7003796" y="0"/>
                  </a:moveTo>
                  <a:lnTo>
                    <a:pt x="6994271" y="0"/>
                  </a:lnTo>
                  <a:lnTo>
                    <a:pt x="6994271" y="3015361"/>
                  </a:lnTo>
                  <a:lnTo>
                    <a:pt x="7003796" y="3015361"/>
                  </a:lnTo>
                  <a:lnTo>
                    <a:pt x="7003796" y="0"/>
                  </a:lnTo>
                  <a:close/>
                </a:path>
                <a:path w="8866505" h="5145405">
                  <a:moveTo>
                    <a:pt x="7470140" y="4619091"/>
                  </a:moveTo>
                  <a:lnTo>
                    <a:pt x="7460615" y="4619091"/>
                  </a:lnTo>
                  <a:lnTo>
                    <a:pt x="7460615" y="5145024"/>
                  </a:lnTo>
                  <a:lnTo>
                    <a:pt x="7470140" y="5145024"/>
                  </a:lnTo>
                  <a:lnTo>
                    <a:pt x="7470140" y="4619091"/>
                  </a:lnTo>
                  <a:close/>
                </a:path>
                <a:path w="8866505" h="5145405">
                  <a:moveTo>
                    <a:pt x="7470140" y="12"/>
                  </a:moveTo>
                  <a:lnTo>
                    <a:pt x="7460615" y="12"/>
                  </a:lnTo>
                  <a:lnTo>
                    <a:pt x="7460615" y="4344682"/>
                  </a:lnTo>
                  <a:lnTo>
                    <a:pt x="7470140" y="4344682"/>
                  </a:lnTo>
                  <a:lnTo>
                    <a:pt x="7470140" y="12"/>
                  </a:lnTo>
                  <a:close/>
                </a:path>
                <a:path w="8866505" h="5145405">
                  <a:moveTo>
                    <a:pt x="7934960" y="4619091"/>
                  </a:moveTo>
                  <a:lnTo>
                    <a:pt x="7925435" y="4619091"/>
                  </a:lnTo>
                  <a:lnTo>
                    <a:pt x="7925435" y="5145024"/>
                  </a:lnTo>
                  <a:lnTo>
                    <a:pt x="7934960" y="5145024"/>
                  </a:lnTo>
                  <a:lnTo>
                    <a:pt x="7934960" y="4619091"/>
                  </a:lnTo>
                  <a:close/>
                </a:path>
                <a:path w="8866505" h="5145405">
                  <a:moveTo>
                    <a:pt x="7934960" y="3256229"/>
                  </a:moveTo>
                  <a:lnTo>
                    <a:pt x="7925435" y="3256229"/>
                  </a:lnTo>
                  <a:lnTo>
                    <a:pt x="7925435" y="4344682"/>
                  </a:lnTo>
                  <a:lnTo>
                    <a:pt x="7934960" y="4344682"/>
                  </a:lnTo>
                  <a:lnTo>
                    <a:pt x="7934960" y="3256229"/>
                  </a:lnTo>
                  <a:close/>
                </a:path>
                <a:path w="8866505" h="5145405">
                  <a:moveTo>
                    <a:pt x="7934960" y="0"/>
                  </a:moveTo>
                  <a:lnTo>
                    <a:pt x="7925435" y="0"/>
                  </a:lnTo>
                  <a:lnTo>
                    <a:pt x="7925435" y="2981833"/>
                  </a:lnTo>
                  <a:lnTo>
                    <a:pt x="7934960" y="2981833"/>
                  </a:lnTo>
                  <a:lnTo>
                    <a:pt x="7934960" y="0"/>
                  </a:lnTo>
                  <a:close/>
                </a:path>
                <a:path w="8866505" h="5145405">
                  <a:moveTo>
                    <a:pt x="8399907" y="3256280"/>
                  </a:moveTo>
                  <a:lnTo>
                    <a:pt x="8390382" y="3256280"/>
                  </a:lnTo>
                  <a:lnTo>
                    <a:pt x="8390382" y="5145024"/>
                  </a:lnTo>
                  <a:lnTo>
                    <a:pt x="8399907" y="5145024"/>
                  </a:lnTo>
                  <a:lnTo>
                    <a:pt x="8399907" y="3256280"/>
                  </a:lnTo>
                  <a:close/>
                </a:path>
                <a:path w="8866505" h="5145405">
                  <a:moveTo>
                    <a:pt x="8399907" y="393319"/>
                  </a:moveTo>
                  <a:lnTo>
                    <a:pt x="8390382" y="393319"/>
                  </a:lnTo>
                  <a:lnTo>
                    <a:pt x="8390382" y="2981833"/>
                  </a:lnTo>
                  <a:lnTo>
                    <a:pt x="8399907" y="2981833"/>
                  </a:lnTo>
                  <a:lnTo>
                    <a:pt x="8399907" y="393319"/>
                  </a:lnTo>
                  <a:close/>
                </a:path>
                <a:path w="8866505" h="5145405">
                  <a:moveTo>
                    <a:pt x="8399907" y="25"/>
                  </a:moveTo>
                  <a:lnTo>
                    <a:pt x="8390382" y="25"/>
                  </a:lnTo>
                  <a:lnTo>
                    <a:pt x="8390382" y="338455"/>
                  </a:lnTo>
                  <a:lnTo>
                    <a:pt x="8399907" y="338455"/>
                  </a:lnTo>
                  <a:lnTo>
                    <a:pt x="8399907" y="25"/>
                  </a:lnTo>
                  <a:close/>
                </a:path>
                <a:path w="8866505" h="5145405">
                  <a:moveTo>
                    <a:pt x="8866251" y="393319"/>
                  </a:moveTo>
                  <a:lnTo>
                    <a:pt x="8856726" y="393319"/>
                  </a:lnTo>
                  <a:lnTo>
                    <a:pt x="8856726" y="5145024"/>
                  </a:lnTo>
                  <a:lnTo>
                    <a:pt x="8866251" y="5145024"/>
                  </a:lnTo>
                  <a:lnTo>
                    <a:pt x="8866251" y="393319"/>
                  </a:lnTo>
                  <a:close/>
                </a:path>
                <a:path w="8866505" h="5145405">
                  <a:moveTo>
                    <a:pt x="8866251" y="25"/>
                  </a:moveTo>
                  <a:lnTo>
                    <a:pt x="8856726" y="25"/>
                  </a:lnTo>
                  <a:lnTo>
                    <a:pt x="8856726" y="338455"/>
                  </a:lnTo>
                  <a:lnTo>
                    <a:pt x="8866251" y="338455"/>
                  </a:lnTo>
                  <a:lnTo>
                    <a:pt x="8866251" y="2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024" y="4645152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5097" y="0"/>
                  </a:moveTo>
                  <a:lnTo>
                    <a:pt x="150634" y="5194"/>
                  </a:lnTo>
                  <a:lnTo>
                    <a:pt x="109664" y="19951"/>
                  </a:lnTo>
                  <a:lnTo>
                    <a:pt x="73431" y="43078"/>
                  </a:lnTo>
                  <a:lnTo>
                    <a:pt x="43129" y="73342"/>
                  </a:lnTo>
                  <a:lnTo>
                    <a:pt x="19977" y="109550"/>
                  </a:lnTo>
                  <a:lnTo>
                    <a:pt x="5194" y="150456"/>
                  </a:lnTo>
                  <a:lnTo>
                    <a:pt x="0" y="194881"/>
                  </a:lnTo>
                  <a:lnTo>
                    <a:pt x="5194" y="239229"/>
                  </a:lnTo>
                  <a:lnTo>
                    <a:pt x="19977" y="280098"/>
                  </a:lnTo>
                  <a:lnTo>
                    <a:pt x="43129" y="316268"/>
                  </a:lnTo>
                  <a:lnTo>
                    <a:pt x="73431" y="346519"/>
                  </a:lnTo>
                  <a:lnTo>
                    <a:pt x="109664" y="369620"/>
                  </a:lnTo>
                  <a:lnTo>
                    <a:pt x="150634" y="384385"/>
                  </a:lnTo>
                  <a:lnTo>
                    <a:pt x="195097" y="389577"/>
                  </a:lnTo>
                  <a:lnTo>
                    <a:pt x="239496" y="384385"/>
                  </a:lnTo>
                  <a:lnTo>
                    <a:pt x="280416" y="369620"/>
                  </a:lnTo>
                  <a:lnTo>
                    <a:pt x="316623" y="346519"/>
                  </a:lnTo>
                  <a:lnTo>
                    <a:pt x="346900" y="316268"/>
                  </a:lnTo>
                  <a:lnTo>
                    <a:pt x="347484" y="315366"/>
                  </a:lnTo>
                  <a:lnTo>
                    <a:pt x="195097" y="315366"/>
                  </a:lnTo>
                  <a:lnTo>
                    <a:pt x="149517" y="305676"/>
                  </a:lnTo>
                  <a:lnTo>
                    <a:pt x="112623" y="279476"/>
                  </a:lnTo>
                  <a:lnTo>
                    <a:pt x="87934" y="241109"/>
                  </a:lnTo>
                  <a:lnTo>
                    <a:pt x="78930" y="194881"/>
                  </a:lnTo>
                  <a:lnTo>
                    <a:pt x="87934" y="149339"/>
                  </a:lnTo>
                  <a:lnTo>
                    <a:pt x="112623" y="112496"/>
                  </a:lnTo>
                  <a:lnTo>
                    <a:pt x="149517" y="87833"/>
                  </a:lnTo>
                  <a:lnTo>
                    <a:pt x="195097" y="78841"/>
                  </a:lnTo>
                  <a:lnTo>
                    <a:pt x="350418" y="78841"/>
                  </a:lnTo>
                  <a:lnTo>
                    <a:pt x="346900" y="73342"/>
                  </a:lnTo>
                  <a:lnTo>
                    <a:pt x="316623" y="43078"/>
                  </a:lnTo>
                  <a:lnTo>
                    <a:pt x="280416" y="19951"/>
                  </a:lnTo>
                  <a:lnTo>
                    <a:pt x="239496" y="5194"/>
                  </a:lnTo>
                  <a:lnTo>
                    <a:pt x="195097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121" y="4723993"/>
              <a:ext cx="194919" cy="2365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1687" y="4468367"/>
              <a:ext cx="1073150" cy="176530"/>
            </a:xfrm>
            <a:custGeom>
              <a:avLst/>
              <a:gdLst/>
              <a:ahLst/>
              <a:cxnLst/>
              <a:rect l="l" t="t" r="r" b="b"/>
              <a:pathLst>
                <a:path w="1073150" h="176529">
                  <a:moveTo>
                    <a:pt x="1051306" y="0"/>
                  </a:moveTo>
                  <a:lnTo>
                    <a:pt x="961517" y="98958"/>
                  </a:lnTo>
                  <a:lnTo>
                    <a:pt x="922655" y="122923"/>
                  </a:lnTo>
                  <a:lnTo>
                    <a:pt x="908050" y="124548"/>
                  </a:lnTo>
                  <a:lnTo>
                    <a:pt x="896239" y="123520"/>
                  </a:lnTo>
                  <a:lnTo>
                    <a:pt x="884682" y="120370"/>
                  </a:lnTo>
                  <a:lnTo>
                    <a:pt x="873633" y="115061"/>
                  </a:lnTo>
                  <a:lnTo>
                    <a:pt x="863346" y="107556"/>
                  </a:lnTo>
                  <a:lnTo>
                    <a:pt x="768223" y="26911"/>
                  </a:lnTo>
                  <a:lnTo>
                    <a:pt x="753110" y="18465"/>
                  </a:lnTo>
                  <a:lnTo>
                    <a:pt x="736981" y="13385"/>
                  </a:lnTo>
                  <a:lnTo>
                    <a:pt x="719836" y="11683"/>
                  </a:lnTo>
                  <a:lnTo>
                    <a:pt x="714984" y="11683"/>
                  </a:lnTo>
                  <a:lnTo>
                    <a:pt x="667766" y="22009"/>
                  </a:lnTo>
                  <a:lnTo>
                    <a:pt x="636714" y="47243"/>
                  </a:lnTo>
                  <a:lnTo>
                    <a:pt x="576859" y="116141"/>
                  </a:lnTo>
                  <a:lnTo>
                    <a:pt x="566470" y="124955"/>
                  </a:lnTo>
                  <a:lnTo>
                    <a:pt x="554482" y="131800"/>
                  </a:lnTo>
                  <a:lnTo>
                    <a:pt x="540893" y="136220"/>
                  </a:lnTo>
                  <a:lnTo>
                    <a:pt x="525703" y="137782"/>
                  </a:lnTo>
                  <a:lnTo>
                    <a:pt x="522630" y="138480"/>
                  </a:lnTo>
                  <a:lnTo>
                    <a:pt x="519569" y="138823"/>
                  </a:lnTo>
                  <a:lnTo>
                    <a:pt x="516496" y="138823"/>
                  </a:lnTo>
                  <a:lnTo>
                    <a:pt x="474383" y="120446"/>
                  </a:lnTo>
                  <a:lnTo>
                    <a:pt x="406019" y="55841"/>
                  </a:lnTo>
                  <a:lnTo>
                    <a:pt x="388594" y="44564"/>
                  </a:lnTo>
                  <a:lnTo>
                    <a:pt x="369150" y="36512"/>
                  </a:lnTo>
                  <a:lnTo>
                    <a:pt x="348919" y="31673"/>
                  </a:lnTo>
                  <a:lnTo>
                    <a:pt x="329107" y="30060"/>
                  </a:lnTo>
                  <a:lnTo>
                    <a:pt x="307492" y="34899"/>
                  </a:lnTo>
                  <a:lnTo>
                    <a:pt x="287921" y="42976"/>
                  </a:lnTo>
                  <a:lnTo>
                    <a:pt x="270789" y="54292"/>
                  </a:lnTo>
                  <a:lnTo>
                    <a:pt x="256463" y="68897"/>
                  </a:lnTo>
                  <a:lnTo>
                    <a:pt x="217932" y="116141"/>
                  </a:lnTo>
                  <a:lnTo>
                    <a:pt x="207530" y="127520"/>
                  </a:lnTo>
                  <a:lnTo>
                    <a:pt x="195529" y="135623"/>
                  </a:lnTo>
                  <a:lnTo>
                    <a:pt x="181889" y="140461"/>
                  </a:lnTo>
                  <a:lnTo>
                    <a:pt x="166598" y="142074"/>
                  </a:lnTo>
                  <a:lnTo>
                    <a:pt x="150749" y="141135"/>
                  </a:lnTo>
                  <a:lnTo>
                    <a:pt x="135686" y="137769"/>
                  </a:lnTo>
                  <a:lnTo>
                    <a:pt x="122237" y="131140"/>
                  </a:lnTo>
                  <a:lnTo>
                    <a:pt x="111175" y="120446"/>
                  </a:lnTo>
                  <a:lnTo>
                    <a:pt x="25577" y="30060"/>
                  </a:lnTo>
                  <a:lnTo>
                    <a:pt x="0" y="51549"/>
                  </a:lnTo>
                  <a:lnTo>
                    <a:pt x="85432" y="142074"/>
                  </a:lnTo>
                  <a:lnTo>
                    <a:pt x="122885" y="167322"/>
                  </a:lnTo>
                  <a:lnTo>
                    <a:pt x="166598" y="176453"/>
                  </a:lnTo>
                  <a:lnTo>
                    <a:pt x="188887" y="171551"/>
                  </a:lnTo>
                  <a:lnTo>
                    <a:pt x="209931" y="163017"/>
                  </a:lnTo>
                  <a:lnTo>
                    <a:pt x="228587" y="150469"/>
                  </a:lnTo>
                  <a:lnTo>
                    <a:pt x="243674" y="133502"/>
                  </a:lnTo>
                  <a:lnTo>
                    <a:pt x="277774" y="90373"/>
                  </a:lnTo>
                  <a:lnTo>
                    <a:pt x="288175" y="79032"/>
                  </a:lnTo>
                  <a:lnTo>
                    <a:pt x="300177" y="70484"/>
                  </a:lnTo>
                  <a:lnTo>
                    <a:pt x="313817" y="64325"/>
                  </a:lnTo>
                  <a:lnTo>
                    <a:pt x="329107" y="60134"/>
                  </a:lnTo>
                  <a:lnTo>
                    <a:pt x="344360" y="61696"/>
                  </a:lnTo>
                  <a:lnTo>
                    <a:pt x="358432" y="66128"/>
                  </a:lnTo>
                  <a:lnTo>
                    <a:pt x="371741" y="72961"/>
                  </a:lnTo>
                  <a:lnTo>
                    <a:pt x="384695" y="81775"/>
                  </a:lnTo>
                  <a:lnTo>
                    <a:pt x="453072" y="142074"/>
                  </a:lnTo>
                  <a:lnTo>
                    <a:pt x="469861" y="155841"/>
                  </a:lnTo>
                  <a:lnTo>
                    <a:pt x="488264" y="165163"/>
                  </a:lnTo>
                  <a:lnTo>
                    <a:pt x="508292" y="170472"/>
                  </a:lnTo>
                  <a:lnTo>
                    <a:pt x="529983" y="172148"/>
                  </a:lnTo>
                  <a:lnTo>
                    <a:pt x="549122" y="167322"/>
                  </a:lnTo>
                  <a:lnTo>
                    <a:pt x="567893" y="159257"/>
                  </a:lnTo>
                  <a:lnTo>
                    <a:pt x="585863" y="147993"/>
                  </a:lnTo>
                  <a:lnTo>
                    <a:pt x="602615" y="133502"/>
                  </a:lnTo>
                  <a:lnTo>
                    <a:pt x="658202" y="68897"/>
                  </a:lnTo>
                  <a:lnTo>
                    <a:pt x="668591" y="57518"/>
                  </a:lnTo>
                  <a:lnTo>
                    <a:pt x="680580" y="49415"/>
                  </a:lnTo>
                  <a:lnTo>
                    <a:pt x="694169" y="44564"/>
                  </a:lnTo>
                  <a:lnTo>
                    <a:pt x="709358" y="42951"/>
                  </a:lnTo>
                  <a:lnTo>
                    <a:pt x="722884" y="43827"/>
                  </a:lnTo>
                  <a:lnTo>
                    <a:pt x="736727" y="46710"/>
                  </a:lnTo>
                  <a:lnTo>
                    <a:pt x="749681" y="52006"/>
                  </a:lnTo>
                  <a:lnTo>
                    <a:pt x="760603" y="60134"/>
                  </a:lnTo>
                  <a:lnTo>
                    <a:pt x="841756" y="133502"/>
                  </a:lnTo>
                  <a:lnTo>
                    <a:pt x="856869" y="143509"/>
                  </a:lnTo>
                  <a:lnTo>
                    <a:pt x="873125" y="150647"/>
                  </a:lnTo>
                  <a:lnTo>
                    <a:pt x="890016" y="154914"/>
                  </a:lnTo>
                  <a:lnTo>
                    <a:pt x="907542" y="156336"/>
                  </a:lnTo>
                  <a:lnTo>
                    <a:pt x="929132" y="154114"/>
                  </a:lnTo>
                  <a:lnTo>
                    <a:pt x="950214" y="147408"/>
                  </a:lnTo>
                  <a:lnTo>
                    <a:pt x="969772" y="136194"/>
                  </a:lnTo>
                  <a:lnTo>
                    <a:pt x="987171" y="120446"/>
                  </a:lnTo>
                  <a:lnTo>
                    <a:pt x="1072769" y="21475"/>
                  </a:lnTo>
                  <a:lnTo>
                    <a:pt x="1051306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9080" y="167639"/>
              <a:ext cx="1264920" cy="225425"/>
            </a:xfrm>
            <a:custGeom>
              <a:avLst/>
              <a:gdLst/>
              <a:ahLst/>
              <a:cxnLst/>
              <a:rect l="l" t="t" r="r" b="b"/>
              <a:pathLst>
                <a:path w="1264920" h="225425">
                  <a:moveTo>
                    <a:pt x="1264285" y="170307"/>
                  </a:moveTo>
                  <a:lnTo>
                    <a:pt x="566039" y="170307"/>
                  </a:lnTo>
                  <a:lnTo>
                    <a:pt x="566039" y="225044"/>
                  </a:lnTo>
                  <a:lnTo>
                    <a:pt x="1264285" y="225044"/>
                  </a:lnTo>
                  <a:lnTo>
                    <a:pt x="1264285" y="170307"/>
                  </a:lnTo>
                  <a:close/>
                </a:path>
                <a:path w="1264920" h="225425">
                  <a:moveTo>
                    <a:pt x="1264323" y="0"/>
                  </a:moveTo>
                  <a:lnTo>
                    <a:pt x="0" y="0"/>
                  </a:lnTo>
                  <a:lnTo>
                    <a:pt x="0" y="50165"/>
                  </a:lnTo>
                  <a:lnTo>
                    <a:pt x="1264323" y="50165"/>
                  </a:lnTo>
                  <a:lnTo>
                    <a:pt x="1264323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11982" y="597560"/>
            <a:ext cx="5372354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715" dirty="0"/>
              <a:t>Thank</a:t>
            </a:r>
            <a:r>
              <a:rPr lang="en-US" sz="8500" spc="-715" dirty="0"/>
              <a:t> </a:t>
            </a:r>
            <a:r>
              <a:rPr sz="8500" spc="-715" dirty="0"/>
              <a:t>You!</a:t>
            </a:r>
            <a:endParaRPr sz="8500" dirty="0"/>
          </a:p>
        </p:txBody>
      </p:sp>
      <p:sp>
        <p:nvSpPr>
          <p:cNvPr id="9" name="object 9"/>
          <p:cNvSpPr txBox="1"/>
          <p:nvPr/>
        </p:nvSpPr>
        <p:spPr>
          <a:xfrm>
            <a:off x="4797933" y="1856409"/>
            <a:ext cx="356235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 marR="5080" indent="-967105">
              <a:lnSpc>
                <a:spcPct val="115100"/>
              </a:lnSpc>
              <a:spcBef>
                <a:spcPts val="100"/>
              </a:spcBef>
            </a:pPr>
            <a:r>
              <a:rPr sz="2000" b="1" spc="-100" dirty="0">
                <a:solidFill>
                  <a:srgbClr val="1F3374"/>
                </a:solidFill>
                <a:latin typeface="Trebuchet MS"/>
                <a:cs typeface="Trebuchet MS"/>
              </a:rPr>
              <a:t>Feel</a:t>
            </a:r>
            <a:r>
              <a:rPr sz="2000" b="1" spc="-204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1F3374"/>
                </a:solidFill>
                <a:latin typeface="Trebuchet MS"/>
                <a:cs typeface="Trebuchet MS"/>
              </a:rPr>
              <a:t>free</a:t>
            </a:r>
            <a:r>
              <a:rPr sz="2000" b="1" spc="-204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1F3374"/>
                </a:solidFill>
                <a:latin typeface="Trebuchet MS"/>
                <a:cs typeface="Trebuchet MS"/>
              </a:rPr>
              <a:t>to</a:t>
            </a:r>
            <a:r>
              <a:rPr sz="2000" b="1" spc="-22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1F3374"/>
                </a:solidFill>
                <a:latin typeface="Trebuchet MS"/>
                <a:cs typeface="Trebuchet MS"/>
              </a:rPr>
              <a:t>share</a:t>
            </a:r>
            <a:r>
              <a:rPr sz="2000" b="1" spc="-17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1F3374"/>
                </a:solidFill>
                <a:latin typeface="Trebuchet MS"/>
                <a:cs typeface="Trebuchet MS"/>
              </a:rPr>
              <a:t>your</a:t>
            </a:r>
            <a:r>
              <a:rPr sz="2000" b="1" spc="-204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1F3374"/>
                </a:solidFill>
                <a:latin typeface="Trebuchet MS"/>
                <a:cs typeface="Trebuchet MS"/>
              </a:rPr>
              <a:t>feedback </a:t>
            </a:r>
            <a:r>
              <a:rPr sz="2000" b="1" spc="-58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1F3374"/>
                </a:solidFill>
                <a:latin typeface="Trebuchet MS"/>
                <a:cs typeface="Trebuchet MS"/>
              </a:rPr>
              <a:t>i</a:t>
            </a:r>
            <a:r>
              <a:rPr sz="2000" b="1" spc="-5" dirty="0">
                <a:solidFill>
                  <a:srgbClr val="1F3374"/>
                </a:solidFill>
                <a:latin typeface="Trebuchet MS"/>
                <a:cs typeface="Trebuchet MS"/>
              </a:rPr>
              <a:t>n</a:t>
            </a:r>
            <a:r>
              <a:rPr sz="2000" b="1" spc="-24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1F3374"/>
                </a:solidFill>
                <a:latin typeface="Trebuchet MS"/>
                <a:cs typeface="Trebuchet MS"/>
              </a:rPr>
              <a:t>t</a:t>
            </a:r>
            <a:r>
              <a:rPr sz="2000" b="1" spc="-110" dirty="0">
                <a:solidFill>
                  <a:srgbClr val="1F3374"/>
                </a:solidFill>
                <a:latin typeface="Trebuchet MS"/>
                <a:cs typeface="Trebuchet MS"/>
              </a:rPr>
              <a:t>h</a:t>
            </a:r>
            <a:r>
              <a:rPr sz="2000" b="1" spc="-5" dirty="0">
                <a:solidFill>
                  <a:srgbClr val="1F3374"/>
                </a:solidFill>
                <a:latin typeface="Trebuchet MS"/>
                <a:cs typeface="Trebuchet MS"/>
              </a:rPr>
              <a:t>e</a:t>
            </a:r>
            <a:r>
              <a:rPr sz="2000" b="1" spc="-26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solidFill>
                  <a:srgbClr val="1F3374"/>
                </a:solidFill>
                <a:latin typeface="Trebuchet MS"/>
                <a:cs typeface="Trebuchet MS"/>
              </a:rPr>
              <a:t>c</a:t>
            </a:r>
            <a:r>
              <a:rPr sz="2000" b="1" spc="-105" dirty="0">
                <a:solidFill>
                  <a:srgbClr val="1F3374"/>
                </a:solidFill>
                <a:latin typeface="Trebuchet MS"/>
                <a:cs typeface="Trebuchet MS"/>
              </a:rPr>
              <a:t>o</a:t>
            </a:r>
            <a:r>
              <a:rPr sz="2000" b="1" spc="-114" dirty="0">
                <a:solidFill>
                  <a:srgbClr val="1F3374"/>
                </a:solidFill>
                <a:latin typeface="Trebuchet MS"/>
                <a:cs typeface="Trebuchet MS"/>
              </a:rPr>
              <a:t>mm</a:t>
            </a:r>
            <a:r>
              <a:rPr sz="2000" b="1" spc="-95" dirty="0">
                <a:solidFill>
                  <a:srgbClr val="1F3374"/>
                </a:solidFill>
                <a:latin typeface="Trebuchet MS"/>
                <a:cs typeface="Trebuchet MS"/>
              </a:rPr>
              <a:t>e</a:t>
            </a:r>
            <a:r>
              <a:rPr sz="2000" b="1" spc="-105" dirty="0">
                <a:solidFill>
                  <a:srgbClr val="1F3374"/>
                </a:solidFill>
                <a:latin typeface="Trebuchet MS"/>
                <a:cs typeface="Trebuchet MS"/>
              </a:rPr>
              <a:t>n</a:t>
            </a:r>
            <a:r>
              <a:rPr sz="2000" b="1" spc="-5" dirty="0">
                <a:solidFill>
                  <a:srgbClr val="1F3374"/>
                </a:solidFill>
                <a:latin typeface="Trebuchet MS"/>
                <a:cs typeface="Trebuchet MS"/>
              </a:rPr>
              <a:t>t</a:t>
            </a:r>
            <a:r>
              <a:rPr sz="2000" b="1" spc="-19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1F3374"/>
                </a:solidFill>
                <a:latin typeface="Trebuchet MS"/>
                <a:cs typeface="Trebuchet MS"/>
              </a:rPr>
              <a:t>se</a:t>
            </a:r>
            <a:r>
              <a:rPr sz="2000" b="1" spc="-65" dirty="0">
                <a:solidFill>
                  <a:srgbClr val="1F3374"/>
                </a:solidFill>
                <a:latin typeface="Trebuchet MS"/>
                <a:cs typeface="Trebuchet MS"/>
              </a:rPr>
              <a:t>c</a:t>
            </a:r>
            <a:r>
              <a:rPr sz="2000" b="1" spc="-55" dirty="0">
                <a:solidFill>
                  <a:srgbClr val="1F3374"/>
                </a:solidFill>
                <a:latin typeface="Trebuchet MS"/>
                <a:cs typeface="Trebuchet MS"/>
              </a:rPr>
              <a:t>t</a:t>
            </a:r>
            <a:r>
              <a:rPr sz="2000" b="1" spc="-50" dirty="0">
                <a:solidFill>
                  <a:srgbClr val="1F3374"/>
                </a:solidFill>
                <a:latin typeface="Trebuchet MS"/>
                <a:cs typeface="Trebuchet MS"/>
              </a:rPr>
              <a:t>i</a:t>
            </a:r>
            <a:r>
              <a:rPr sz="2000" b="1" spc="-55" dirty="0">
                <a:solidFill>
                  <a:srgbClr val="1F3374"/>
                </a:solidFill>
                <a:latin typeface="Trebuchet MS"/>
                <a:cs typeface="Trebuchet MS"/>
              </a:rPr>
              <a:t>o</a:t>
            </a:r>
            <a:r>
              <a:rPr sz="2000" b="1" spc="-5" dirty="0">
                <a:solidFill>
                  <a:srgbClr val="1F3374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5247" y="4343400"/>
            <a:ext cx="2255520" cy="274320"/>
          </a:xfrm>
          <a:custGeom>
            <a:avLst/>
            <a:gdLst/>
            <a:ahLst/>
            <a:cxnLst/>
            <a:rect l="l" t="t" r="r" b="b"/>
            <a:pathLst>
              <a:path w="2255520" h="274320">
                <a:moveTo>
                  <a:pt x="2255266" y="0"/>
                </a:moveTo>
                <a:lnTo>
                  <a:pt x="0" y="0"/>
                </a:lnTo>
                <a:lnTo>
                  <a:pt x="0" y="274320"/>
                </a:lnTo>
                <a:lnTo>
                  <a:pt x="2255266" y="274320"/>
                </a:lnTo>
                <a:lnTo>
                  <a:pt x="2255266" y="0"/>
                </a:lnTo>
                <a:close/>
              </a:path>
            </a:pathLst>
          </a:custGeom>
          <a:solidFill>
            <a:srgbClr val="D6E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0773" y="4352035"/>
            <a:ext cx="1660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Da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1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1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1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1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–</a:t>
            </a:r>
            <a:r>
              <a:rPr sz="1100" spc="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SQ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1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1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1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1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j</a:t>
            </a:r>
            <a:r>
              <a:rPr sz="11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ec</a:t>
            </a:r>
            <a:r>
              <a:rPr sz="11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6752" y="3014472"/>
            <a:ext cx="1185545" cy="274320"/>
          </a:xfrm>
          <a:custGeom>
            <a:avLst/>
            <a:gdLst/>
            <a:ahLst/>
            <a:cxnLst/>
            <a:rect l="l" t="t" r="r" b="b"/>
            <a:pathLst>
              <a:path w="1185545" h="274320">
                <a:moveTo>
                  <a:pt x="1185418" y="0"/>
                </a:moveTo>
                <a:lnTo>
                  <a:pt x="0" y="0"/>
                </a:lnTo>
                <a:lnTo>
                  <a:pt x="0" y="274319"/>
                </a:lnTo>
                <a:lnTo>
                  <a:pt x="1185418" y="274319"/>
                </a:lnTo>
                <a:lnTo>
                  <a:pt x="1185418" y="0"/>
                </a:lnTo>
                <a:close/>
              </a:path>
            </a:pathLst>
          </a:custGeom>
          <a:solidFill>
            <a:srgbClr val="D6E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75628" y="3036189"/>
            <a:ext cx="99821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-40" dirty="0">
                <a:solidFill>
                  <a:srgbClr val="1F3374"/>
                </a:solidFill>
                <a:uFill>
                  <a:solidFill>
                    <a:srgbClr val="1F3374"/>
                  </a:solidFill>
                </a:uFill>
                <a:latin typeface="Trebuchet MS"/>
                <a:cs typeface="Trebuchet MS"/>
              </a:rPr>
              <a:t>/dipankarraman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9663" y="1271015"/>
            <a:ext cx="8572500" cy="2602865"/>
            <a:chOff x="359663" y="1271015"/>
            <a:chExt cx="8572500" cy="2602865"/>
          </a:xfrm>
        </p:grpSpPr>
        <p:sp>
          <p:nvSpPr>
            <p:cNvPr id="15" name="object 15"/>
            <p:cNvSpPr/>
            <p:nvPr/>
          </p:nvSpPr>
          <p:spPr>
            <a:xfrm>
              <a:off x="5888736" y="2965703"/>
              <a:ext cx="289560" cy="292735"/>
            </a:xfrm>
            <a:custGeom>
              <a:avLst/>
              <a:gdLst/>
              <a:ahLst/>
              <a:cxnLst/>
              <a:rect l="l" t="t" r="r" b="b"/>
              <a:pathLst>
                <a:path w="289560" h="292735">
                  <a:moveTo>
                    <a:pt x="77724" y="55880"/>
                  </a:moveTo>
                  <a:lnTo>
                    <a:pt x="73660" y="52070"/>
                  </a:lnTo>
                  <a:lnTo>
                    <a:pt x="63500" y="52070"/>
                  </a:lnTo>
                  <a:lnTo>
                    <a:pt x="59436" y="55880"/>
                  </a:lnTo>
                  <a:lnTo>
                    <a:pt x="59436" y="65024"/>
                  </a:lnTo>
                  <a:lnTo>
                    <a:pt x="63500" y="68834"/>
                  </a:lnTo>
                  <a:lnTo>
                    <a:pt x="73660" y="68834"/>
                  </a:lnTo>
                  <a:lnTo>
                    <a:pt x="77724" y="65024"/>
                  </a:lnTo>
                  <a:lnTo>
                    <a:pt x="77724" y="55880"/>
                  </a:lnTo>
                  <a:close/>
                </a:path>
                <a:path w="289560" h="292735">
                  <a:moveTo>
                    <a:pt x="289560" y="43307"/>
                  </a:moveTo>
                  <a:lnTo>
                    <a:pt x="287782" y="34798"/>
                  </a:lnTo>
                  <a:lnTo>
                    <a:pt x="286131" y="26670"/>
                  </a:lnTo>
                  <a:lnTo>
                    <a:pt x="276860" y="12827"/>
                  </a:lnTo>
                  <a:lnTo>
                    <a:pt x="263144" y="3429"/>
                  </a:lnTo>
                  <a:lnTo>
                    <a:pt x="246634" y="0"/>
                  </a:lnTo>
                  <a:lnTo>
                    <a:pt x="246634" y="156718"/>
                  </a:lnTo>
                  <a:lnTo>
                    <a:pt x="246634" y="253619"/>
                  </a:lnTo>
                  <a:lnTo>
                    <a:pt x="242824" y="257429"/>
                  </a:lnTo>
                  <a:lnTo>
                    <a:pt x="199517" y="257429"/>
                  </a:lnTo>
                  <a:lnTo>
                    <a:pt x="195707" y="253619"/>
                  </a:lnTo>
                  <a:lnTo>
                    <a:pt x="195707" y="162306"/>
                  </a:lnTo>
                  <a:lnTo>
                    <a:pt x="188087" y="154686"/>
                  </a:lnTo>
                  <a:lnTo>
                    <a:pt x="169291" y="154686"/>
                  </a:lnTo>
                  <a:lnTo>
                    <a:pt x="161798" y="162306"/>
                  </a:lnTo>
                  <a:lnTo>
                    <a:pt x="161798" y="253619"/>
                  </a:lnTo>
                  <a:lnTo>
                    <a:pt x="157988" y="257429"/>
                  </a:lnTo>
                  <a:lnTo>
                    <a:pt x="114681" y="257429"/>
                  </a:lnTo>
                  <a:lnTo>
                    <a:pt x="110871" y="253619"/>
                  </a:lnTo>
                  <a:lnTo>
                    <a:pt x="110871" y="107061"/>
                  </a:lnTo>
                  <a:lnTo>
                    <a:pt x="114681" y="103251"/>
                  </a:lnTo>
                  <a:lnTo>
                    <a:pt x="157607" y="103251"/>
                  </a:lnTo>
                  <a:lnTo>
                    <a:pt x="161163" y="106553"/>
                  </a:lnTo>
                  <a:lnTo>
                    <a:pt x="161671" y="110871"/>
                  </a:lnTo>
                  <a:lnTo>
                    <a:pt x="168529" y="107569"/>
                  </a:lnTo>
                  <a:lnTo>
                    <a:pt x="175768" y="105029"/>
                  </a:lnTo>
                  <a:lnTo>
                    <a:pt x="183388" y="103505"/>
                  </a:lnTo>
                  <a:lnTo>
                    <a:pt x="187325" y="103251"/>
                  </a:lnTo>
                  <a:lnTo>
                    <a:pt x="191262" y="102997"/>
                  </a:lnTo>
                  <a:lnTo>
                    <a:pt x="194564" y="102997"/>
                  </a:lnTo>
                  <a:lnTo>
                    <a:pt x="234188" y="122428"/>
                  </a:lnTo>
                  <a:lnTo>
                    <a:pt x="246634" y="156718"/>
                  </a:lnTo>
                  <a:lnTo>
                    <a:pt x="246634" y="0"/>
                  </a:lnTo>
                  <a:lnTo>
                    <a:pt x="93853" y="0"/>
                  </a:lnTo>
                  <a:lnTo>
                    <a:pt x="93853" y="60579"/>
                  </a:lnTo>
                  <a:lnTo>
                    <a:pt x="93853" y="107061"/>
                  </a:lnTo>
                  <a:lnTo>
                    <a:pt x="93853" y="253619"/>
                  </a:lnTo>
                  <a:lnTo>
                    <a:pt x="90043" y="257429"/>
                  </a:lnTo>
                  <a:lnTo>
                    <a:pt x="46736" y="257429"/>
                  </a:lnTo>
                  <a:lnTo>
                    <a:pt x="43053" y="253619"/>
                  </a:lnTo>
                  <a:lnTo>
                    <a:pt x="43053" y="107061"/>
                  </a:lnTo>
                  <a:lnTo>
                    <a:pt x="46736" y="103251"/>
                  </a:lnTo>
                  <a:lnTo>
                    <a:pt x="90043" y="103251"/>
                  </a:lnTo>
                  <a:lnTo>
                    <a:pt x="93853" y="107061"/>
                  </a:lnTo>
                  <a:lnTo>
                    <a:pt x="93853" y="60579"/>
                  </a:lnTo>
                  <a:lnTo>
                    <a:pt x="91821" y="70485"/>
                  </a:lnTo>
                  <a:lnTo>
                    <a:pt x="86360" y="78740"/>
                  </a:lnTo>
                  <a:lnTo>
                    <a:pt x="78359" y="84201"/>
                  </a:lnTo>
                  <a:lnTo>
                    <a:pt x="68453" y="86233"/>
                  </a:lnTo>
                  <a:lnTo>
                    <a:pt x="58547" y="84201"/>
                  </a:lnTo>
                  <a:lnTo>
                    <a:pt x="50419" y="78740"/>
                  </a:lnTo>
                  <a:lnTo>
                    <a:pt x="45085" y="70485"/>
                  </a:lnTo>
                  <a:lnTo>
                    <a:pt x="43053" y="60579"/>
                  </a:lnTo>
                  <a:lnTo>
                    <a:pt x="45085" y="50546"/>
                  </a:lnTo>
                  <a:lnTo>
                    <a:pt x="50419" y="42291"/>
                  </a:lnTo>
                  <a:lnTo>
                    <a:pt x="58547" y="36830"/>
                  </a:lnTo>
                  <a:lnTo>
                    <a:pt x="68453" y="34798"/>
                  </a:lnTo>
                  <a:lnTo>
                    <a:pt x="78359" y="36830"/>
                  </a:lnTo>
                  <a:lnTo>
                    <a:pt x="86360" y="42291"/>
                  </a:lnTo>
                  <a:lnTo>
                    <a:pt x="91821" y="50546"/>
                  </a:lnTo>
                  <a:lnTo>
                    <a:pt x="93853" y="60579"/>
                  </a:lnTo>
                  <a:lnTo>
                    <a:pt x="93853" y="0"/>
                  </a:lnTo>
                  <a:lnTo>
                    <a:pt x="43053" y="0"/>
                  </a:lnTo>
                  <a:lnTo>
                    <a:pt x="26416" y="3429"/>
                  </a:lnTo>
                  <a:lnTo>
                    <a:pt x="12700" y="12827"/>
                  </a:lnTo>
                  <a:lnTo>
                    <a:pt x="3429" y="26670"/>
                  </a:lnTo>
                  <a:lnTo>
                    <a:pt x="0" y="43307"/>
                  </a:lnTo>
                  <a:lnTo>
                    <a:pt x="0" y="248920"/>
                  </a:lnTo>
                  <a:lnTo>
                    <a:pt x="3429" y="265557"/>
                  </a:lnTo>
                  <a:lnTo>
                    <a:pt x="12700" y="279400"/>
                  </a:lnTo>
                  <a:lnTo>
                    <a:pt x="26416" y="288798"/>
                  </a:lnTo>
                  <a:lnTo>
                    <a:pt x="43053" y="292227"/>
                  </a:lnTo>
                  <a:lnTo>
                    <a:pt x="246634" y="292227"/>
                  </a:lnTo>
                  <a:lnTo>
                    <a:pt x="263144" y="288798"/>
                  </a:lnTo>
                  <a:lnTo>
                    <a:pt x="276860" y="279400"/>
                  </a:lnTo>
                  <a:lnTo>
                    <a:pt x="286131" y="265557"/>
                  </a:lnTo>
                  <a:lnTo>
                    <a:pt x="287782" y="257429"/>
                  </a:lnTo>
                  <a:lnTo>
                    <a:pt x="289560" y="248920"/>
                  </a:lnTo>
                  <a:lnTo>
                    <a:pt x="289560" y="43307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3704" y="3087623"/>
              <a:ext cx="103632" cy="1188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946648" y="3087637"/>
              <a:ext cx="18415" cy="118745"/>
            </a:xfrm>
            <a:custGeom>
              <a:avLst/>
              <a:gdLst/>
              <a:ahLst/>
              <a:cxnLst/>
              <a:rect l="l" t="t" r="r" b="b"/>
              <a:pathLst>
                <a:path w="18414" h="118744">
                  <a:moveTo>
                    <a:pt x="18145" y="0"/>
                  </a:moveTo>
                  <a:lnTo>
                    <a:pt x="0" y="0"/>
                  </a:lnTo>
                  <a:lnTo>
                    <a:pt x="0" y="118350"/>
                  </a:lnTo>
                  <a:lnTo>
                    <a:pt x="18145" y="118350"/>
                  </a:lnTo>
                  <a:lnTo>
                    <a:pt x="1814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991" y="1271015"/>
              <a:ext cx="2301240" cy="25298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0623" y="2389631"/>
              <a:ext cx="3462020" cy="1484630"/>
            </a:xfrm>
            <a:custGeom>
              <a:avLst/>
              <a:gdLst/>
              <a:ahLst/>
              <a:cxnLst/>
              <a:rect l="l" t="t" r="r" b="b"/>
              <a:pathLst>
                <a:path w="3462020" h="1484629">
                  <a:moveTo>
                    <a:pt x="1941449" y="0"/>
                  </a:moveTo>
                  <a:lnTo>
                    <a:pt x="0" y="0"/>
                  </a:lnTo>
                  <a:lnTo>
                    <a:pt x="300736" y="1484122"/>
                  </a:lnTo>
                  <a:lnTo>
                    <a:pt x="3462020" y="1484122"/>
                  </a:lnTo>
                  <a:lnTo>
                    <a:pt x="3462020" y="1315085"/>
                  </a:lnTo>
                  <a:lnTo>
                    <a:pt x="2298700" y="1315085"/>
                  </a:lnTo>
                  <a:lnTo>
                    <a:pt x="1941449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1" y="3392423"/>
              <a:ext cx="140208" cy="13715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9664" y="3166871"/>
              <a:ext cx="360045" cy="136525"/>
            </a:xfrm>
            <a:custGeom>
              <a:avLst/>
              <a:gdLst/>
              <a:ahLst/>
              <a:cxnLst/>
              <a:rect l="l" t="t" r="r" b="b"/>
              <a:pathLst>
                <a:path w="360045" h="136525">
                  <a:moveTo>
                    <a:pt x="336550" y="0"/>
                  </a:moveTo>
                  <a:lnTo>
                    <a:pt x="139192" y="0"/>
                  </a:lnTo>
                  <a:lnTo>
                    <a:pt x="139192" y="32512"/>
                  </a:lnTo>
                  <a:lnTo>
                    <a:pt x="336550" y="32512"/>
                  </a:lnTo>
                  <a:lnTo>
                    <a:pt x="336550" y="0"/>
                  </a:lnTo>
                  <a:close/>
                </a:path>
                <a:path w="360045" h="136525">
                  <a:moveTo>
                    <a:pt x="359562" y="105562"/>
                  </a:moveTo>
                  <a:lnTo>
                    <a:pt x="0" y="105562"/>
                  </a:lnTo>
                  <a:lnTo>
                    <a:pt x="0" y="136525"/>
                  </a:lnTo>
                  <a:lnTo>
                    <a:pt x="359562" y="136525"/>
                  </a:lnTo>
                  <a:lnTo>
                    <a:pt x="359562" y="105562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3859" y="1827275"/>
              <a:ext cx="795020" cy="0"/>
            </a:xfrm>
            <a:custGeom>
              <a:avLst/>
              <a:gdLst/>
              <a:ahLst/>
              <a:cxnLst/>
              <a:rect l="l" t="t" r="r" b="b"/>
              <a:pathLst>
                <a:path w="795019">
                  <a:moveTo>
                    <a:pt x="0" y="0"/>
                  </a:moveTo>
                  <a:lnTo>
                    <a:pt x="795020" y="0"/>
                  </a:lnTo>
                </a:path>
              </a:pathLst>
            </a:custGeom>
            <a:ln w="33528">
              <a:solidFill>
                <a:srgbClr val="C96CB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28543" y="2581655"/>
              <a:ext cx="121920" cy="54610"/>
            </a:xfrm>
            <a:custGeom>
              <a:avLst/>
              <a:gdLst/>
              <a:ahLst/>
              <a:cxnLst/>
              <a:rect l="l" t="t" r="r" b="b"/>
              <a:pathLst>
                <a:path w="121919" h="54610">
                  <a:moveTo>
                    <a:pt x="60325" y="0"/>
                  </a:moveTo>
                  <a:lnTo>
                    <a:pt x="57785" y="0"/>
                  </a:lnTo>
                  <a:lnTo>
                    <a:pt x="19938" y="10032"/>
                  </a:lnTo>
                  <a:lnTo>
                    <a:pt x="0" y="25526"/>
                  </a:lnTo>
                  <a:lnTo>
                    <a:pt x="10794" y="25526"/>
                  </a:lnTo>
                  <a:lnTo>
                    <a:pt x="15367" y="24765"/>
                  </a:lnTo>
                  <a:lnTo>
                    <a:pt x="22351" y="22225"/>
                  </a:lnTo>
                  <a:lnTo>
                    <a:pt x="26669" y="20955"/>
                  </a:lnTo>
                  <a:lnTo>
                    <a:pt x="29844" y="20447"/>
                  </a:lnTo>
                  <a:lnTo>
                    <a:pt x="32512" y="20447"/>
                  </a:lnTo>
                  <a:lnTo>
                    <a:pt x="37592" y="21209"/>
                  </a:lnTo>
                  <a:lnTo>
                    <a:pt x="42418" y="23241"/>
                  </a:lnTo>
                  <a:lnTo>
                    <a:pt x="48513" y="26543"/>
                  </a:lnTo>
                  <a:lnTo>
                    <a:pt x="56895" y="30734"/>
                  </a:lnTo>
                  <a:lnTo>
                    <a:pt x="64643" y="33400"/>
                  </a:lnTo>
                  <a:lnTo>
                    <a:pt x="56006" y="36830"/>
                  </a:lnTo>
                  <a:lnTo>
                    <a:pt x="41148" y="45085"/>
                  </a:lnTo>
                  <a:lnTo>
                    <a:pt x="39878" y="52578"/>
                  </a:lnTo>
                  <a:lnTo>
                    <a:pt x="42037" y="53975"/>
                  </a:lnTo>
                  <a:lnTo>
                    <a:pt x="44957" y="54482"/>
                  </a:lnTo>
                  <a:lnTo>
                    <a:pt x="48387" y="54482"/>
                  </a:lnTo>
                  <a:lnTo>
                    <a:pt x="64135" y="52069"/>
                  </a:lnTo>
                  <a:lnTo>
                    <a:pt x="83057" y="46862"/>
                  </a:lnTo>
                  <a:lnTo>
                    <a:pt x="92329" y="44068"/>
                  </a:lnTo>
                  <a:lnTo>
                    <a:pt x="98170" y="45466"/>
                  </a:lnTo>
                  <a:lnTo>
                    <a:pt x="106933" y="46862"/>
                  </a:lnTo>
                  <a:lnTo>
                    <a:pt x="117729" y="48132"/>
                  </a:lnTo>
                  <a:lnTo>
                    <a:pt x="121793" y="15620"/>
                  </a:lnTo>
                  <a:lnTo>
                    <a:pt x="105791" y="11556"/>
                  </a:lnTo>
                  <a:lnTo>
                    <a:pt x="95757" y="8128"/>
                  </a:lnTo>
                  <a:lnTo>
                    <a:pt x="84455" y="4825"/>
                  </a:lnTo>
                  <a:lnTo>
                    <a:pt x="65024" y="50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F89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19984" y="2356103"/>
              <a:ext cx="389890" cy="314325"/>
            </a:xfrm>
            <a:custGeom>
              <a:avLst/>
              <a:gdLst/>
              <a:ahLst/>
              <a:cxnLst/>
              <a:rect l="l" t="t" r="r" b="b"/>
              <a:pathLst>
                <a:path w="389889" h="314325">
                  <a:moveTo>
                    <a:pt x="389890" y="93218"/>
                  </a:moveTo>
                  <a:lnTo>
                    <a:pt x="385559" y="54483"/>
                  </a:lnTo>
                  <a:lnTo>
                    <a:pt x="367144" y="15748"/>
                  </a:lnTo>
                  <a:lnTo>
                    <a:pt x="322707" y="0"/>
                  </a:lnTo>
                  <a:lnTo>
                    <a:pt x="267716" y="26289"/>
                  </a:lnTo>
                  <a:lnTo>
                    <a:pt x="260477" y="70358"/>
                  </a:lnTo>
                  <a:lnTo>
                    <a:pt x="258953" y="119888"/>
                  </a:lnTo>
                  <a:lnTo>
                    <a:pt x="248412" y="159258"/>
                  </a:lnTo>
                  <a:lnTo>
                    <a:pt x="212725" y="192024"/>
                  </a:lnTo>
                  <a:lnTo>
                    <a:pt x="165608" y="213106"/>
                  </a:lnTo>
                  <a:lnTo>
                    <a:pt x="114554" y="225044"/>
                  </a:lnTo>
                  <a:lnTo>
                    <a:pt x="66929" y="230251"/>
                  </a:lnTo>
                  <a:lnTo>
                    <a:pt x="30226" y="231521"/>
                  </a:lnTo>
                  <a:lnTo>
                    <a:pt x="18161" y="231521"/>
                  </a:lnTo>
                  <a:lnTo>
                    <a:pt x="11049" y="231140"/>
                  </a:lnTo>
                  <a:lnTo>
                    <a:pt x="2032" y="245110"/>
                  </a:lnTo>
                  <a:lnTo>
                    <a:pt x="0" y="259969"/>
                  </a:lnTo>
                  <a:lnTo>
                    <a:pt x="1524" y="271653"/>
                  </a:lnTo>
                  <a:lnTo>
                    <a:pt x="68707" y="295148"/>
                  </a:lnTo>
                  <a:lnTo>
                    <a:pt x="134112" y="307975"/>
                  </a:lnTo>
                  <a:lnTo>
                    <a:pt x="205740" y="313817"/>
                  </a:lnTo>
                  <a:lnTo>
                    <a:pt x="237744" y="312166"/>
                  </a:lnTo>
                  <a:lnTo>
                    <a:pt x="294005" y="297307"/>
                  </a:lnTo>
                  <a:lnTo>
                    <a:pt x="354838" y="235966"/>
                  </a:lnTo>
                  <a:lnTo>
                    <a:pt x="356857" y="231521"/>
                  </a:lnTo>
                  <a:lnTo>
                    <a:pt x="377825" y="186817"/>
                  </a:lnTo>
                  <a:lnTo>
                    <a:pt x="388493" y="138303"/>
                  </a:lnTo>
                  <a:lnTo>
                    <a:pt x="389890" y="93218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0543" y="3614927"/>
              <a:ext cx="76200" cy="944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03447" y="2852927"/>
              <a:ext cx="457200" cy="795655"/>
            </a:xfrm>
            <a:custGeom>
              <a:avLst/>
              <a:gdLst/>
              <a:ahLst/>
              <a:cxnLst/>
              <a:rect l="l" t="t" r="r" b="b"/>
              <a:pathLst>
                <a:path w="457200" h="795654">
                  <a:moveTo>
                    <a:pt x="227329" y="0"/>
                  </a:moveTo>
                  <a:lnTo>
                    <a:pt x="69596" y="65404"/>
                  </a:lnTo>
                  <a:lnTo>
                    <a:pt x="0" y="93979"/>
                  </a:lnTo>
                  <a:lnTo>
                    <a:pt x="2539" y="108838"/>
                  </a:lnTo>
                  <a:lnTo>
                    <a:pt x="21589" y="191515"/>
                  </a:lnTo>
                  <a:lnTo>
                    <a:pt x="36829" y="235203"/>
                  </a:lnTo>
                  <a:lnTo>
                    <a:pt x="73025" y="312419"/>
                  </a:lnTo>
                  <a:lnTo>
                    <a:pt x="98043" y="359537"/>
                  </a:lnTo>
                  <a:lnTo>
                    <a:pt x="128650" y="403859"/>
                  </a:lnTo>
                  <a:lnTo>
                    <a:pt x="141224" y="421258"/>
                  </a:lnTo>
                  <a:lnTo>
                    <a:pt x="141224" y="425322"/>
                  </a:lnTo>
                  <a:lnTo>
                    <a:pt x="143255" y="427354"/>
                  </a:lnTo>
                  <a:lnTo>
                    <a:pt x="162178" y="461898"/>
                  </a:lnTo>
                  <a:lnTo>
                    <a:pt x="183514" y="499109"/>
                  </a:lnTo>
                  <a:lnTo>
                    <a:pt x="208787" y="541146"/>
                  </a:lnTo>
                  <a:lnTo>
                    <a:pt x="237236" y="586232"/>
                  </a:lnTo>
                  <a:lnTo>
                    <a:pt x="268224" y="632587"/>
                  </a:lnTo>
                  <a:lnTo>
                    <a:pt x="301116" y="678307"/>
                  </a:lnTo>
                  <a:lnTo>
                    <a:pt x="335406" y="721486"/>
                  </a:lnTo>
                  <a:lnTo>
                    <a:pt x="370331" y="760476"/>
                  </a:lnTo>
                  <a:lnTo>
                    <a:pt x="405384" y="793495"/>
                  </a:lnTo>
                  <a:lnTo>
                    <a:pt x="409448" y="795527"/>
                  </a:lnTo>
                  <a:lnTo>
                    <a:pt x="411988" y="795527"/>
                  </a:lnTo>
                  <a:lnTo>
                    <a:pt x="426465" y="791336"/>
                  </a:lnTo>
                  <a:lnTo>
                    <a:pt x="441832" y="781049"/>
                  </a:lnTo>
                  <a:lnTo>
                    <a:pt x="453516" y="767714"/>
                  </a:lnTo>
                  <a:lnTo>
                    <a:pt x="456691" y="754760"/>
                  </a:lnTo>
                  <a:lnTo>
                    <a:pt x="438912" y="695832"/>
                  </a:lnTo>
                  <a:lnTo>
                    <a:pt x="421893" y="648334"/>
                  </a:lnTo>
                  <a:lnTo>
                    <a:pt x="388365" y="562990"/>
                  </a:lnTo>
                  <a:lnTo>
                    <a:pt x="370839" y="512952"/>
                  </a:lnTo>
                  <a:lnTo>
                    <a:pt x="352171" y="449833"/>
                  </a:lnTo>
                  <a:lnTo>
                    <a:pt x="344169" y="411098"/>
                  </a:lnTo>
                  <a:lnTo>
                    <a:pt x="335788" y="363727"/>
                  </a:lnTo>
                  <a:lnTo>
                    <a:pt x="327532" y="314451"/>
                  </a:lnTo>
                  <a:lnTo>
                    <a:pt x="319531" y="269875"/>
                  </a:lnTo>
                  <a:lnTo>
                    <a:pt x="312419" y="231775"/>
                  </a:lnTo>
                  <a:lnTo>
                    <a:pt x="302767" y="184022"/>
                  </a:lnTo>
                  <a:lnTo>
                    <a:pt x="290194" y="131825"/>
                  </a:lnTo>
                  <a:lnTo>
                    <a:pt x="273938" y="80390"/>
                  </a:lnTo>
                  <a:lnTo>
                    <a:pt x="253237" y="34797"/>
                  </a:lnTo>
                  <a:lnTo>
                    <a:pt x="227329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2968" y="3675887"/>
              <a:ext cx="88392" cy="7315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108959" y="2886455"/>
              <a:ext cx="273685" cy="810895"/>
            </a:xfrm>
            <a:custGeom>
              <a:avLst/>
              <a:gdLst/>
              <a:ahLst/>
              <a:cxnLst/>
              <a:rect l="l" t="t" r="r" b="b"/>
              <a:pathLst>
                <a:path w="273685" h="810895">
                  <a:moveTo>
                    <a:pt x="26162" y="0"/>
                  </a:moveTo>
                  <a:lnTo>
                    <a:pt x="13842" y="50037"/>
                  </a:lnTo>
                  <a:lnTo>
                    <a:pt x="5333" y="96519"/>
                  </a:lnTo>
                  <a:lnTo>
                    <a:pt x="1523" y="143001"/>
                  </a:lnTo>
                  <a:lnTo>
                    <a:pt x="0" y="291592"/>
                  </a:lnTo>
                  <a:lnTo>
                    <a:pt x="0" y="326136"/>
                  </a:lnTo>
                  <a:lnTo>
                    <a:pt x="1523" y="376174"/>
                  </a:lnTo>
                  <a:lnTo>
                    <a:pt x="10287" y="451993"/>
                  </a:lnTo>
                  <a:lnTo>
                    <a:pt x="18033" y="499237"/>
                  </a:lnTo>
                  <a:lnTo>
                    <a:pt x="27812" y="550291"/>
                  </a:lnTo>
                  <a:lnTo>
                    <a:pt x="39623" y="603504"/>
                  </a:lnTo>
                  <a:lnTo>
                    <a:pt x="53212" y="657225"/>
                  </a:lnTo>
                  <a:lnTo>
                    <a:pt x="68579" y="709549"/>
                  </a:lnTo>
                  <a:lnTo>
                    <a:pt x="85470" y="758825"/>
                  </a:lnTo>
                  <a:lnTo>
                    <a:pt x="103758" y="803402"/>
                  </a:lnTo>
                  <a:lnTo>
                    <a:pt x="123189" y="810387"/>
                  </a:lnTo>
                  <a:lnTo>
                    <a:pt x="137667" y="808736"/>
                  </a:lnTo>
                  <a:lnTo>
                    <a:pt x="151637" y="803910"/>
                  </a:lnTo>
                  <a:lnTo>
                    <a:pt x="162305" y="796671"/>
                  </a:lnTo>
                  <a:lnTo>
                    <a:pt x="167386" y="787146"/>
                  </a:lnTo>
                  <a:lnTo>
                    <a:pt x="177926" y="727964"/>
                  </a:lnTo>
                  <a:lnTo>
                    <a:pt x="186943" y="679450"/>
                  </a:lnTo>
                  <a:lnTo>
                    <a:pt x="194182" y="635508"/>
                  </a:lnTo>
                  <a:lnTo>
                    <a:pt x="199643" y="590042"/>
                  </a:lnTo>
                  <a:lnTo>
                    <a:pt x="203073" y="536956"/>
                  </a:lnTo>
                  <a:lnTo>
                    <a:pt x="204215" y="470154"/>
                  </a:lnTo>
                  <a:lnTo>
                    <a:pt x="208914" y="418465"/>
                  </a:lnTo>
                  <a:lnTo>
                    <a:pt x="220090" y="372491"/>
                  </a:lnTo>
                  <a:lnTo>
                    <a:pt x="220979" y="369950"/>
                  </a:lnTo>
                  <a:lnTo>
                    <a:pt x="234441" y="388493"/>
                  </a:lnTo>
                  <a:lnTo>
                    <a:pt x="243712" y="363600"/>
                  </a:lnTo>
                  <a:lnTo>
                    <a:pt x="252984" y="337185"/>
                  </a:lnTo>
                  <a:lnTo>
                    <a:pt x="260730" y="299338"/>
                  </a:lnTo>
                  <a:lnTo>
                    <a:pt x="263651" y="249047"/>
                  </a:lnTo>
                  <a:lnTo>
                    <a:pt x="262636" y="208280"/>
                  </a:lnTo>
                  <a:lnTo>
                    <a:pt x="263143" y="205612"/>
                  </a:lnTo>
                  <a:lnTo>
                    <a:pt x="270255" y="152781"/>
                  </a:lnTo>
                  <a:lnTo>
                    <a:pt x="273685" y="98806"/>
                  </a:lnTo>
                  <a:lnTo>
                    <a:pt x="271525" y="48387"/>
                  </a:lnTo>
                  <a:lnTo>
                    <a:pt x="261619" y="6095"/>
                  </a:lnTo>
                  <a:lnTo>
                    <a:pt x="26162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0296" y="2898647"/>
              <a:ext cx="94615" cy="795655"/>
            </a:xfrm>
            <a:custGeom>
              <a:avLst/>
              <a:gdLst/>
              <a:ahLst/>
              <a:cxnLst/>
              <a:rect l="l" t="t" r="r" b="b"/>
              <a:pathLst>
                <a:path w="94614" h="795654">
                  <a:moveTo>
                    <a:pt x="49022" y="0"/>
                  </a:moveTo>
                  <a:lnTo>
                    <a:pt x="45085" y="0"/>
                  </a:lnTo>
                  <a:lnTo>
                    <a:pt x="28448" y="44195"/>
                  </a:lnTo>
                  <a:lnTo>
                    <a:pt x="15875" y="90931"/>
                  </a:lnTo>
                  <a:lnTo>
                    <a:pt x="6985" y="140334"/>
                  </a:lnTo>
                  <a:lnTo>
                    <a:pt x="1778" y="192531"/>
                  </a:lnTo>
                  <a:lnTo>
                    <a:pt x="0" y="247523"/>
                  </a:lnTo>
                  <a:lnTo>
                    <a:pt x="1397" y="299084"/>
                  </a:lnTo>
                  <a:lnTo>
                    <a:pt x="4953" y="350646"/>
                  </a:lnTo>
                  <a:lnTo>
                    <a:pt x="10160" y="401574"/>
                  </a:lnTo>
                  <a:lnTo>
                    <a:pt x="16129" y="451103"/>
                  </a:lnTo>
                  <a:lnTo>
                    <a:pt x="22479" y="498856"/>
                  </a:lnTo>
                  <a:lnTo>
                    <a:pt x="29718" y="544957"/>
                  </a:lnTo>
                  <a:lnTo>
                    <a:pt x="37592" y="592963"/>
                  </a:lnTo>
                  <a:lnTo>
                    <a:pt x="46736" y="642238"/>
                  </a:lnTo>
                  <a:lnTo>
                    <a:pt x="57785" y="692404"/>
                  </a:lnTo>
                  <a:lnTo>
                    <a:pt x="71374" y="742950"/>
                  </a:lnTo>
                  <a:lnTo>
                    <a:pt x="88011" y="793241"/>
                  </a:lnTo>
                  <a:lnTo>
                    <a:pt x="94234" y="795273"/>
                  </a:lnTo>
                  <a:lnTo>
                    <a:pt x="77597" y="744728"/>
                  </a:lnTo>
                  <a:lnTo>
                    <a:pt x="64008" y="693801"/>
                  </a:lnTo>
                  <a:lnTo>
                    <a:pt x="52959" y="643001"/>
                  </a:lnTo>
                  <a:lnTo>
                    <a:pt x="43815" y="592836"/>
                  </a:lnTo>
                  <a:lnTo>
                    <a:pt x="35941" y="543940"/>
                  </a:lnTo>
                  <a:lnTo>
                    <a:pt x="28702" y="496824"/>
                  </a:lnTo>
                  <a:lnTo>
                    <a:pt x="22352" y="450088"/>
                  </a:lnTo>
                  <a:lnTo>
                    <a:pt x="16129" y="401065"/>
                  </a:lnTo>
                  <a:lnTo>
                    <a:pt x="10668" y="350519"/>
                  </a:lnTo>
                  <a:lnTo>
                    <a:pt x="6350" y="299084"/>
                  </a:lnTo>
                  <a:lnTo>
                    <a:pt x="4064" y="247523"/>
                  </a:lnTo>
                  <a:lnTo>
                    <a:pt x="5968" y="193294"/>
                  </a:lnTo>
                  <a:lnTo>
                    <a:pt x="11684" y="141477"/>
                  </a:lnTo>
                  <a:lnTo>
                    <a:pt x="20828" y="92328"/>
                  </a:lnTo>
                  <a:lnTo>
                    <a:pt x="33401" y="46481"/>
                  </a:lnTo>
                  <a:lnTo>
                    <a:pt x="49022" y="4063"/>
                  </a:lnTo>
                  <a:lnTo>
                    <a:pt x="4902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24199" y="2852927"/>
              <a:ext cx="365760" cy="149225"/>
            </a:xfrm>
            <a:custGeom>
              <a:avLst/>
              <a:gdLst/>
              <a:ahLst/>
              <a:cxnLst/>
              <a:rect l="l" t="t" r="r" b="b"/>
              <a:pathLst>
                <a:path w="365760" h="149225">
                  <a:moveTo>
                    <a:pt x="304291" y="0"/>
                  </a:moveTo>
                  <a:lnTo>
                    <a:pt x="214375" y="38481"/>
                  </a:lnTo>
                  <a:lnTo>
                    <a:pt x="10160" y="32512"/>
                  </a:lnTo>
                  <a:lnTo>
                    <a:pt x="0" y="75183"/>
                  </a:lnTo>
                  <a:lnTo>
                    <a:pt x="37973" y="100583"/>
                  </a:lnTo>
                  <a:lnTo>
                    <a:pt x="81025" y="121157"/>
                  </a:lnTo>
                  <a:lnTo>
                    <a:pt x="128015" y="136270"/>
                  </a:lnTo>
                  <a:lnTo>
                    <a:pt x="177800" y="145669"/>
                  </a:lnTo>
                  <a:lnTo>
                    <a:pt x="229235" y="148844"/>
                  </a:lnTo>
                  <a:lnTo>
                    <a:pt x="263905" y="147319"/>
                  </a:lnTo>
                  <a:lnTo>
                    <a:pt x="298323" y="142875"/>
                  </a:lnTo>
                  <a:lnTo>
                    <a:pt x="332486" y="135127"/>
                  </a:lnTo>
                  <a:lnTo>
                    <a:pt x="365633" y="123951"/>
                  </a:lnTo>
                  <a:lnTo>
                    <a:pt x="353695" y="86868"/>
                  </a:lnTo>
                  <a:lnTo>
                    <a:pt x="339598" y="52831"/>
                  </a:lnTo>
                  <a:lnTo>
                    <a:pt x="323088" y="23368"/>
                  </a:lnTo>
                  <a:lnTo>
                    <a:pt x="304291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6768" y="2453639"/>
              <a:ext cx="399415" cy="508634"/>
            </a:xfrm>
            <a:custGeom>
              <a:avLst/>
              <a:gdLst/>
              <a:ahLst/>
              <a:cxnLst/>
              <a:rect l="l" t="t" r="r" b="b"/>
              <a:pathLst>
                <a:path w="399414" h="508635">
                  <a:moveTo>
                    <a:pt x="131952" y="0"/>
                  </a:moveTo>
                  <a:lnTo>
                    <a:pt x="85089" y="11302"/>
                  </a:lnTo>
                  <a:lnTo>
                    <a:pt x="38354" y="51053"/>
                  </a:lnTo>
                  <a:lnTo>
                    <a:pt x="14224" y="94995"/>
                  </a:lnTo>
                  <a:lnTo>
                    <a:pt x="888" y="168275"/>
                  </a:lnTo>
                  <a:lnTo>
                    <a:pt x="0" y="219963"/>
                  </a:lnTo>
                  <a:lnTo>
                    <a:pt x="3809" y="283971"/>
                  </a:lnTo>
                  <a:lnTo>
                    <a:pt x="12954" y="361950"/>
                  </a:lnTo>
                  <a:lnTo>
                    <a:pt x="28193" y="455421"/>
                  </a:lnTo>
                  <a:lnTo>
                    <a:pt x="80771" y="488569"/>
                  </a:lnTo>
                  <a:lnTo>
                    <a:pt x="132206" y="499490"/>
                  </a:lnTo>
                  <a:lnTo>
                    <a:pt x="191896" y="506221"/>
                  </a:lnTo>
                  <a:lnTo>
                    <a:pt x="253872" y="508507"/>
                  </a:lnTo>
                  <a:lnTo>
                    <a:pt x="310260" y="506221"/>
                  </a:lnTo>
                  <a:lnTo>
                    <a:pt x="356996" y="499236"/>
                  </a:lnTo>
                  <a:lnTo>
                    <a:pt x="388493" y="487171"/>
                  </a:lnTo>
                  <a:lnTo>
                    <a:pt x="398906" y="469772"/>
                  </a:lnTo>
                  <a:lnTo>
                    <a:pt x="388873" y="410463"/>
                  </a:lnTo>
                  <a:lnTo>
                    <a:pt x="375411" y="355981"/>
                  </a:lnTo>
                  <a:lnTo>
                    <a:pt x="359029" y="305561"/>
                  </a:lnTo>
                  <a:lnTo>
                    <a:pt x="339852" y="258317"/>
                  </a:lnTo>
                  <a:lnTo>
                    <a:pt x="318516" y="213486"/>
                  </a:lnTo>
                  <a:lnTo>
                    <a:pt x="295402" y="170306"/>
                  </a:lnTo>
                  <a:lnTo>
                    <a:pt x="270764" y="128015"/>
                  </a:lnTo>
                  <a:lnTo>
                    <a:pt x="218567" y="42798"/>
                  </a:lnTo>
                  <a:lnTo>
                    <a:pt x="185419" y="13969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7584" y="2727959"/>
              <a:ext cx="94487" cy="640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34640" y="2526791"/>
              <a:ext cx="393065" cy="311150"/>
            </a:xfrm>
            <a:custGeom>
              <a:avLst/>
              <a:gdLst/>
              <a:ahLst/>
              <a:cxnLst/>
              <a:rect l="l" t="t" r="r" b="b"/>
              <a:pathLst>
                <a:path w="393064" h="311150">
                  <a:moveTo>
                    <a:pt x="321056" y="0"/>
                  </a:moveTo>
                  <a:lnTo>
                    <a:pt x="314706" y="0"/>
                  </a:lnTo>
                  <a:lnTo>
                    <a:pt x="307721" y="507"/>
                  </a:lnTo>
                  <a:lnTo>
                    <a:pt x="300228" y="1524"/>
                  </a:lnTo>
                  <a:lnTo>
                    <a:pt x="271907" y="20955"/>
                  </a:lnTo>
                  <a:lnTo>
                    <a:pt x="262001" y="59689"/>
                  </a:lnTo>
                  <a:lnTo>
                    <a:pt x="260731" y="153034"/>
                  </a:lnTo>
                  <a:lnTo>
                    <a:pt x="251079" y="186308"/>
                  </a:lnTo>
                  <a:lnTo>
                    <a:pt x="225552" y="210184"/>
                  </a:lnTo>
                  <a:lnTo>
                    <a:pt x="192659" y="225044"/>
                  </a:lnTo>
                  <a:lnTo>
                    <a:pt x="155321" y="232663"/>
                  </a:lnTo>
                  <a:lnTo>
                    <a:pt x="116840" y="234695"/>
                  </a:lnTo>
                  <a:lnTo>
                    <a:pt x="77597" y="232918"/>
                  </a:lnTo>
                  <a:lnTo>
                    <a:pt x="44704" y="228981"/>
                  </a:lnTo>
                  <a:lnTo>
                    <a:pt x="22098" y="225044"/>
                  </a:lnTo>
                  <a:lnTo>
                    <a:pt x="13716" y="223265"/>
                  </a:lnTo>
                  <a:lnTo>
                    <a:pt x="3302" y="236346"/>
                  </a:lnTo>
                  <a:lnTo>
                    <a:pt x="0" y="251206"/>
                  </a:lnTo>
                  <a:lnTo>
                    <a:pt x="635" y="263398"/>
                  </a:lnTo>
                  <a:lnTo>
                    <a:pt x="1524" y="268350"/>
                  </a:lnTo>
                  <a:lnTo>
                    <a:pt x="20574" y="274955"/>
                  </a:lnTo>
                  <a:lnTo>
                    <a:pt x="69596" y="289559"/>
                  </a:lnTo>
                  <a:lnTo>
                    <a:pt x="136525" y="304038"/>
                  </a:lnTo>
                  <a:lnTo>
                    <a:pt x="209169" y="310642"/>
                  </a:lnTo>
                  <a:lnTo>
                    <a:pt x="239141" y="309118"/>
                  </a:lnTo>
                  <a:lnTo>
                    <a:pt x="291719" y="294767"/>
                  </a:lnTo>
                  <a:lnTo>
                    <a:pt x="353314" y="236093"/>
                  </a:lnTo>
                  <a:lnTo>
                    <a:pt x="377825" y="188340"/>
                  </a:lnTo>
                  <a:lnTo>
                    <a:pt x="389636" y="140462"/>
                  </a:lnTo>
                  <a:lnTo>
                    <a:pt x="392557" y="95631"/>
                  </a:lnTo>
                  <a:lnTo>
                    <a:pt x="390271" y="57023"/>
                  </a:lnTo>
                  <a:lnTo>
                    <a:pt x="383667" y="34417"/>
                  </a:lnTo>
                  <a:lnTo>
                    <a:pt x="370840" y="16382"/>
                  </a:lnTo>
                  <a:lnTo>
                    <a:pt x="350393" y="4318"/>
                  </a:lnTo>
                  <a:lnTo>
                    <a:pt x="321056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38856" y="2225039"/>
              <a:ext cx="387350" cy="502920"/>
            </a:xfrm>
            <a:custGeom>
              <a:avLst/>
              <a:gdLst/>
              <a:ahLst/>
              <a:cxnLst/>
              <a:rect l="l" t="t" r="r" b="b"/>
              <a:pathLst>
                <a:path w="387350" h="502919">
                  <a:moveTo>
                    <a:pt x="125475" y="0"/>
                  </a:moveTo>
                  <a:lnTo>
                    <a:pt x="81406" y="7619"/>
                  </a:lnTo>
                  <a:lnTo>
                    <a:pt x="37083" y="30225"/>
                  </a:lnTo>
                  <a:lnTo>
                    <a:pt x="3682" y="94614"/>
                  </a:lnTo>
                  <a:lnTo>
                    <a:pt x="7746" y="143001"/>
                  </a:lnTo>
                  <a:lnTo>
                    <a:pt x="18161" y="186054"/>
                  </a:lnTo>
                  <a:lnTo>
                    <a:pt x="21589" y="211708"/>
                  </a:lnTo>
                  <a:lnTo>
                    <a:pt x="18161" y="230123"/>
                  </a:lnTo>
                  <a:lnTo>
                    <a:pt x="7746" y="251332"/>
                  </a:lnTo>
                  <a:lnTo>
                    <a:pt x="0" y="279907"/>
                  </a:lnTo>
                  <a:lnTo>
                    <a:pt x="10668" y="296798"/>
                  </a:lnTo>
                  <a:lnTo>
                    <a:pt x="33019" y="306704"/>
                  </a:lnTo>
                  <a:lnTo>
                    <a:pt x="60198" y="314070"/>
                  </a:lnTo>
                  <a:lnTo>
                    <a:pt x="85217" y="323722"/>
                  </a:lnTo>
                  <a:lnTo>
                    <a:pt x="101473" y="340106"/>
                  </a:lnTo>
                  <a:lnTo>
                    <a:pt x="101981" y="367919"/>
                  </a:lnTo>
                  <a:lnTo>
                    <a:pt x="91693" y="431672"/>
                  </a:lnTo>
                  <a:lnTo>
                    <a:pt x="102996" y="473328"/>
                  </a:lnTo>
                  <a:lnTo>
                    <a:pt x="130937" y="495934"/>
                  </a:lnTo>
                  <a:lnTo>
                    <a:pt x="170180" y="502792"/>
                  </a:lnTo>
                  <a:lnTo>
                    <a:pt x="226568" y="494283"/>
                  </a:lnTo>
                  <a:lnTo>
                    <a:pt x="283209" y="472694"/>
                  </a:lnTo>
                  <a:lnTo>
                    <a:pt x="330707" y="443610"/>
                  </a:lnTo>
                  <a:lnTo>
                    <a:pt x="359918" y="412876"/>
                  </a:lnTo>
                  <a:lnTo>
                    <a:pt x="378079" y="369696"/>
                  </a:lnTo>
                  <a:lnTo>
                    <a:pt x="386842" y="323976"/>
                  </a:lnTo>
                  <a:lnTo>
                    <a:pt x="385444" y="279400"/>
                  </a:lnTo>
                  <a:lnTo>
                    <a:pt x="373253" y="239267"/>
                  </a:lnTo>
                  <a:lnTo>
                    <a:pt x="349377" y="207009"/>
                  </a:lnTo>
                  <a:lnTo>
                    <a:pt x="312928" y="185927"/>
                  </a:lnTo>
                  <a:lnTo>
                    <a:pt x="299719" y="164972"/>
                  </a:lnTo>
                  <a:lnTo>
                    <a:pt x="292099" y="128650"/>
                  </a:lnTo>
                  <a:lnTo>
                    <a:pt x="278003" y="93852"/>
                  </a:lnTo>
                  <a:lnTo>
                    <a:pt x="245364" y="77469"/>
                  </a:lnTo>
                  <a:lnTo>
                    <a:pt x="214756" y="64642"/>
                  </a:lnTo>
                  <a:lnTo>
                    <a:pt x="192531" y="38100"/>
                  </a:lnTo>
                  <a:lnTo>
                    <a:pt x="166750" y="11810"/>
                  </a:lnTo>
                  <a:lnTo>
                    <a:pt x="125475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2775" y="2980943"/>
              <a:ext cx="1185545" cy="274320"/>
            </a:xfrm>
            <a:custGeom>
              <a:avLst/>
              <a:gdLst/>
              <a:ahLst/>
              <a:cxnLst/>
              <a:rect l="l" t="t" r="r" b="b"/>
              <a:pathLst>
                <a:path w="1185545" h="274320">
                  <a:moveTo>
                    <a:pt x="1185164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185164" y="274319"/>
                  </a:lnTo>
                  <a:lnTo>
                    <a:pt x="1185164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01940" y="3172713"/>
              <a:ext cx="1030605" cy="12700"/>
            </a:xfrm>
            <a:custGeom>
              <a:avLst/>
              <a:gdLst/>
              <a:ahLst/>
              <a:cxnLst/>
              <a:rect l="l" t="t" r="r" b="b"/>
              <a:pathLst>
                <a:path w="1030604" h="12700">
                  <a:moveTo>
                    <a:pt x="10302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30224" y="12192"/>
                  </a:lnTo>
                  <a:lnTo>
                    <a:pt x="1030224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92033" y="3003295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1F3374"/>
                </a:solidFill>
                <a:latin typeface="Trebuchet MS"/>
                <a:cs typeface="Trebuchet MS"/>
              </a:rPr>
              <a:t>/dipankarraman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89519" y="2965703"/>
            <a:ext cx="289559" cy="2926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8760" cy="5126990"/>
          </a:xfrm>
          <a:custGeom>
            <a:avLst/>
            <a:gdLst/>
            <a:ahLst/>
            <a:cxnLst/>
            <a:rect l="l" t="t" r="r" b="b"/>
            <a:pathLst>
              <a:path w="9128760" h="5126990">
                <a:moveTo>
                  <a:pt x="0" y="5126735"/>
                </a:moveTo>
                <a:lnTo>
                  <a:pt x="9128760" y="5126735"/>
                </a:lnTo>
                <a:lnTo>
                  <a:pt x="9128760" y="0"/>
                </a:lnTo>
                <a:lnTo>
                  <a:pt x="0" y="0"/>
                </a:lnTo>
                <a:lnTo>
                  <a:pt x="0" y="512673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0207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9139428" y="0"/>
                </a:moveTo>
                <a:lnTo>
                  <a:pt x="0" y="0"/>
                </a:lnTo>
                <a:lnTo>
                  <a:pt x="0" y="9144"/>
                </a:lnTo>
                <a:lnTo>
                  <a:pt x="9139428" y="9144"/>
                </a:lnTo>
                <a:lnTo>
                  <a:pt x="913942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6678"/>
            <a:ext cx="8914130" cy="9525"/>
          </a:xfrm>
          <a:custGeom>
            <a:avLst/>
            <a:gdLst/>
            <a:ahLst/>
            <a:cxnLst/>
            <a:rect l="l" t="t" r="r" b="b"/>
            <a:pathLst>
              <a:path w="8914130" h="9525">
                <a:moveTo>
                  <a:pt x="8914003" y="0"/>
                </a:moveTo>
                <a:lnTo>
                  <a:pt x="0" y="0"/>
                </a:lnTo>
                <a:lnTo>
                  <a:pt x="0" y="9144"/>
                </a:lnTo>
                <a:lnTo>
                  <a:pt x="8914003" y="9144"/>
                </a:lnTo>
                <a:lnTo>
                  <a:pt x="891400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5692" y="611250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7162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9139428" y="0"/>
                </a:moveTo>
                <a:lnTo>
                  <a:pt x="0" y="0"/>
                </a:lnTo>
                <a:lnTo>
                  <a:pt x="0" y="9144"/>
                </a:lnTo>
                <a:lnTo>
                  <a:pt x="9139428" y="9144"/>
                </a:lnTo>
                <a:lnTo>
                  <a:pt x="913942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38223"/>
            <a:ext cx="5515610" cy="9525"/>
          </a:xfrm>
          <a:custGeom>
            <a:avLst/>
            <a:gdLst/>
            <a:ahLst/>
            <a:cxnLst/>
            <a:rect l="l" t="t" r="r" b="b"/>
            <a:pathLst>
              <a:path w="5515610" h="9525">
                <a:moveTo>
                  <a:pt x="5515356" y="0"/>
                </a:moveTo>
                <a:lnTo>
                  <a:pt x="0" y="0"/>
                </a:lnTo>
                <a:lnTo>
                  <a:pt x="0" y="9144"/>
                </a:lnTo>
                <a:lnTo>
                  <a:pt x="5515356" y="9144"/>
                </a:lnTo>
                <a:lnTo>
                  <a:pt x="551535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8207" y="1542795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003170"/>
            <a:ext cx="5515610" cy="9525"/>
          </a:xfrm>
          <a:custGeom>
            <a:avLst/>
            <a:gdLst/>
            <a:ahLst/>
            <a:cxnLst/>
            <a:rect l="l" t="t" r="r" b="b"/>
            <a:pathLst>
              <a:path w="5515610" h="9525">
                <a:moveTo>
                  <a:pt x="5515356" y="0"/>
                </a:moveTo>
                <a:lnTo>
                  <a:pt x="0" y="0"/>
                </a:lnTo>
                <a:lnTo>
                  <a:pt x="0" y="9144"/>
                </a:lnTo>
                <a:lnTo>
                  <a:pt x="5515356" y="9144"/>
                </a:lnTo>
                <a:lnTo>
                  <a:pt x="551535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8207" y="2007742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469641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9139428" y="0"/>
                </a:moveTo>
                <a:lnTo>
                  <a:pt x="0" y="0"/>
                </a:lnTo>
                <a:lnTo>
                  <a:pt x="0" y="9144"/>
                </a:lnTo>
                <a:lnTo>
                  <a:pt x="9139428" y="9144"/>
                </a:lnTo>
                <a:lnTo>
                  <a:pt x="913942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934588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9139428" y="0"/>
                </a:moveTo>
                <a:lnTo>
                  <a:pt x="0" y="0"/>
                </a:lnTo>
                <a:lnTo>
                  <a:pt x="0" y="9144"/>
                </a:lnTo>
                <a:lnTo>
                  <a:pt x="9139428" y="9144"/>
                </a:lnTo>
                <a:lnTo>
                  <a:pt x="913942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9953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9139428" y="0"/>
                </a:moveTo>
                <a:lnTo>
                  <a:pt x="0" y="0"/>
                </a:lnTo>
                <a:lnTo>
                  <a:pt x="0" y="9144"/>
                </a:lnTo>
                <a:lnTo>
                  <a:pt x="9139428" y="9144"/>
                </a:lnTo>
                <a:lnTo>
                  <a:pt x="913942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866133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9139428" y="0"/>
                </a:moveTo>
                <a:lnTo>
                  <a:pt x="0" y="0"/>
                </a:lnTo>
                <a:lnTo>
                  <a:pt x="0" y="9143"/>
                </a:lnTo>
                <a:lnTo>
                  <a:pt x="9139428" y="9143"/>
                </a:lnTo>
                <a:lnTo>
                  <a:pt x="913942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33105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9139428" y="0"/>
                </a:moveTo>
                <a:lnTo>
                  <a:pt x="0" y="0"/>
                </a:lnTo>
                <a:lnTo>
                  <a:pt x="0" y="9143"/>
                </a:lnTo>
                <a:lnTo>
                  <a:pt x="9139428" y="9143"/>
                </a:lnTo>
                <a:lnTo>
                  <a:pt x="913942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9139555" cy="5145405"/>
            <a:chOff x="0" y="0"/>
            <a:chExt cx="9139555" cy="5145405"/>
          </a:xfrm>
        </p:grpSpPr>
        <p:sp>
          <p:nvSpPr>
            <p:cNvPr id="17" name="object 17"/>
            <p:cNvSpPr/>
            <p:nvPr/>
          </p:nvSpPr>
          <p:spPr>
            <a:xfrm>
              <a:off x="0" y="4797552"/>
              <a:ext cx="9139555" cy="9525"/>
            </a:xfrm>
            <a:custGeom>
              <a:avLst/>
              <a:gdLst/>
              <a:ahLst/>
              <a:cxnLst/>
              <a:rect l="l" t="t" r="r" b="b"/>
              <a:pathLst>
                <a:path w="9139555" h="9525">
                  <a:moveTo>
                    <a:pt x="913942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9428" y="9144"/>
                  </a:lnTo>
                  <a:lnTo>
                    <a:pt x="91394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08" y="0"/>
              <a:ext cx="8866505" cy="5145405"/>
            </a:xfrm>
            <a:custGeom>
              <a:avLst/>
              <a:gdLst/>
              <a:ahLst/>
              <a:cxnLst/>
              <a:rect l="l" t="t" r="r" b="b"/>
              <a:pathLst>
                <a:path w="886650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  <a:path w="8866505" h="5145405">
                  <a:moveTo>
                    <a:pt x="475907" y="0"/>
                  </a:moveTo>
                  <a:lnTo>
                    <a:pt x="466382" y="0"/>
                  </a:lnTo>
                  <a:lnTo>
                    <a:pt x="466382" y="5145024"/>
                  </a:lnTo>
                  <a:lnTo>
                    <a:pt x="475907" y="5145024"/>
                  </a:lnTo>
                  <a:lnTo>
                    <a:pt x="475907" y="0"/>
                  </a:lnTo>
                  <a:close/>
                </a:path>
                <a:path w="8866505" h="5145405">
                  <a:moveTo>
                    <a:pt x="940765" y="0"/>
                  </a:moveTo>
                  <a:lnTo>
                    <a:pt x="931240" y="0"/>
                  </a:lnTo>
                  <a:lnTo>
                    <a:pt x="931240" y="5145024"/>
                  </a:lnTo>
                  <a:lnTo>
                    <a:pt x="940765" y="5145024"/>
                  </a:lnTo>
                  <a:lnTo>
                    <a:pt x="940765" y="0"/>
                  </a:lnTo>
                  <a:close/>
                </a:path>
                <a:path w="8866505" h="5145405">
                  <a:moveTo>
                    <a:pt x="1407160" y="0"/>
                  </a:moveTo>
                  <a:lnTo>
                    <a:pt x="1397635" y="0"/>
                  </a:lnTo>
                  <a:lnTo>
                    <a:pt x="1397635" y="5145024"/>
                  </a:lnTo>
                  <a:lnTo>
                    <a:pt x="1407160" y="5145024"/>
                  </a:lnTo>
                  <a:lnTo>
                    <a:pt x="1407160" y="0"/>
                  </a:lnTo>
                  <a:close/>
                </a:path>
                <a:path w="8866505" h="5145405">
                  <a:moveTo>
                    <a:pt x="1871980" y="0"/>
                  </a:moveTo>
                  <a:lnTo>
                    <a:pt x="1862455" y="0"/>
                  </a:lnTo>
                  <a:lnTo>
                    <a:pt x="1862455" y="5145024"/>
                  </a:lnTo>
                  <a:lnTo>
                    <a:pt x="1871980" y="5145024"/>
                  </a:lnTo>
                  <a:lnTo>
                    <a:pt x="1871980" y="0"/>
                  </a:lnTo>
                  <a:close/>
                </a:path>
                <a:path w="8866505" h="5145405">
                  <a:moveTo>
                    <a:pt x="2338451" y="0"/>
                  </a:moveTo>
                  <a:lnTo>
                    <a:pt x="2328926" y="0"/>
                  </a:lnTo>
                  <a:lnTo>
                    <a:pt x="2328926" y="5145024"/>
                  </a:lnTo>
                  <a:lnTo>
                    <a:pt x="2338451" y="5145024"/>
                  </a:lnTo>
                  <a:lnTo>
                    <a:pt x="2338451" y="0"/>
                  </a:lnTo>
                  <a:close/>
                </a:path>
                <a:path w="8866505" h="5145405">
                  <a:moveTo>
                    <a:pt x="2803271" y="0"/>
                  </a:moveTo>
                  <a:lnTo>
                    <a:pt x="2793746" y="0"/>
                  </a:lnTo>
                  <a:lnTo>
                    <a:pt x="2793746" y="5145024"/>
                  </a:lnTo>
                  <a:lnTo>
                    <a:pt x="2803271" y="5145024"/>
                  </a:lnTo>
                  <a:lnTo>
                    <a:pt x="2803271" y="0"/>
                  </a:lnTo>
                  <a:close/>
                </a:path>
                <a:path w="8866505" h="5145405">
                  <a:moveTo>
                    <a:pt x="3268091" y="0"/>
                  </a:moveTo>
                  <a:lnTo>
                    <a:pt x="3258566" y="0"/>
                  </a:lnTo>
                  <a:lnTo>
                    <a:pt x="3258566" y="5145024"/>
                  </a:lnTo>
                  <a:lnTo>
                    <a:pt x="3268091" y="5145024"/>
                  </a:lnTo>
                  <a:lnTo>
                    <a:pt x="3268091" y="0"/>
                  </a:lnTo>
                  <a:close/>
                </a:path>
                <a:path w="8866505" h="5145405">
                  <a:moveTo>
                    <a:pt x="3734562" y="0"/>
                  </a:moveTo>
                  <a:lnTo>
                    <a:pt x="3725037" y="0"/>
                  </a:lnTo>
                  <a:lnTo>
                    <a:pt x="3725037" y="5145024"/>
                  </a:lnTo>
                  <a:lnTo>
                    <a:pt x="3734562" y="5145024"/>
                  </a:lnTo>
                  <a:lnTo>
                    <a:pt x="3734562" y="0"/>
                  </a:lnTo>
                  <a:close/>
                </a:path>
                <a:path w="8866505" h="5145405">
                  <a:moveTo>
                    <a:pt x="4211574" y="0"/>
                  </a:moveTo>
                  <a:lnTo>
                    <a:pt x="4202049" y="0"/>
                  </a:lnTo>
                  <a:lnTo>
                    <a:pt x="4202049" y="5145024"/>
                  </a:lnTo>
                  <a:lnTo>
                    <a:pt x="4211574" y="5145024"/>
                  </a:lnTo>
                  <a:lnTo>
                    <a:pt x="4211574" y="0"/>
                  </a:lnTo>
                  <a:close/>
                </a:path>
                <a:path w="8866505" h="5145405">
                  <a:moveTo>
                    <a:pt x="4676394" y="0"/>
                  </a:moveTo>
                  <a:lnTo>
                    <a:pt x="4666869" y="0"/>
                  </a:lnTo>
                  <a:lnTo>
                    <a:pt x="4666869" y="5145024"/>
                  </a:lnTo>
                  <a:lnTo>
                    <a:pt x="4676394" y="5145024"/>
                  </a:lnTo>
                  <a:lnTo>
                    <a:pt x="4676394" y="0"/>
                  </a:lnTo>
                  <a:close/>
                </a:path>
                <a:path w="8866505" h="5145405">
                  <a:moveTo>
                    <a:pt x="5141214" y="0"/>
                  </a:moveTo>
                  <a:lnTo>
                    <a:pt x="5131689" y="0"/>
                  </a:lnTo>
                  <a:lnTo>
                    <a:pt x="5131689" y="5145024"/>
                  </a:lnTo>
                  <a:lnTo>
                    <a:pt x="5141214" y="5145024"/>
                  </a:lnTo>
                  <a:lnTo>
                    <a:pt x="5141214" y="0"/>
                  </a:lnTo>
                  <a:close/>
                </a:path>
                <a:path w="8866505" h="5145405">
                  <a:moveTo>
                    <a:pt x="5607685" y="2064131"/>
                  </a:moveTo>
                  <a:lnTo>
                    <a:pt x="5598160" y="2064131"/>
                  </a:lnTo>
                  <a:lnTo>
                    <a:pt x="5598160" y="5145024"/>
                  </a:lnTo>
                  <a:lnTo>
                    <a:pt x="5607685" y="5145024"/>
                  </a:lnTo>
                  <a:lnTo>
                    <a:pt x="5607685" y="2064131"/>
                  </a:lnTo>
                  <a:close/>
                </a:path>
                <a:path w="8866505" h="5145405">
                  <a:moveTo>
                    <a:pt x="5607685" y="0"/>
                  </a:moveTo>
                  <a:lnTo>
                    <a:pt x="5598160" y="0"/>
                  </a:lnTo>
                  <a:lnTo>
                    <a:pt x="5598160" y="1292733"/>
                  </a:lnTo>
                  <a:lnTo>
                    <a:pt x="5607685" y="1292733"/>
                  </a:lnTo>
                  <a:lnTo>
                    <a:pt x="5607685" y="0"/>
                  </a:lnTo>
                  <a:close/>
                </a:path>
                <a:path w="8866505" h="5145405">
                  <a:moveTo>
                    <a:pt x="6072505" y="2064131"/>
                  </a:moveTo>
                  <a:lnTo>
                    <a:pt x="6062980" y="2064131"/>
                  </a:lnTo>
                  <a:lnTo>
                    <a:pt x="6062980" y="5145024"/>
                  </a:lnTo>
                  <a:lnTo>
                    <a:pt x="6072505" y="5145024"/>
                  </a:lnTo>
                  <a:lnTo>
                    <a:pt x="6072505" y="2064131"/>
                  </a:lnTo>
                  <a:close/>
                </a:path>
                <a:path w="8866505" h="5145405">
                  <a:moveTo>
                    <a:pt x="6072505" y="0"/>
                  </a:moveTo>
                  <a:lnTo>
                    <a:pt x="6062980" y="0"/>
                  </a:lnTo>
                  <a:lnTo>
                    <a:pt x="6062980" y="1292733"/>
                  </a:lnTo>
                  <a:lnTo>
                    <a:pt x="6072505" y="1292733"/>
                  </a:lnTo>
                  <a:lnTo>
                    <a:pt x="6072505" y="0"/>
                  </a:lnTo>
                  <a:close/>
                </a:path>
                <a:path w="8866505" h="5145405">
                  <a:moveTo>
                    <a:pt x="6538849" y="2064131"/>
                  </a:moveTo>
                  <a:lnTo>
                    <a:pt x="6529311" y="2064131"/>
                  </a:lnTo>
                  <a:lnTo>
                    <a:pt x="6529311" y="5145024"/>
                  </a:lnTo>
                  <a:lnTo>
                    <a:pt x="6538849" y="5145024"/>
                  </a:lnTo>
                  <a:lnTo>
                    <a:pt x="6538849" y="2064131"/>
                  </a:lnTo>
                  <a:close/>
                </a:path>
                <a:path w="8866505" h="5145405">
                  <a:moveTo>
                    <a:pt x="6538849" y="0"/>
                  </a:moveTo>
                  <a:lnTo>
                    <a:pt x="6529311" y="0"/>
                  </a:lnTo>
                  <a:lnTo>
                    <a:pt x="6529311" y="1292733"/>
                  </a:lnTo>
                  <a:lnTo>
                    <a:pt x="6538849" y="1292733"/>
                  </a:lnTo>
                  <a:lnTo>
                    <a:pt x="6538849" y="0"/>
                  </a:lnTo>
                  <a:close/>
                </a:path>
                <a:path w="8866505" h="5145405">
                  <a:moveTo>
                    <a:pt x="7003796" y="0"/>
                  </a:moveTo>
                  <a:lnTo>
                    <a:pt x="6994271" y="0"/>
                  </a:lnTo>
                  <a:lnTo>
                    <a:pt x="6994271" y="5145024"/>
                  </a:lnTo>
                  <a:lnTo>
                    <a:pt x="7003796" y="5145024"/>
                  </a:lnTo>
                  <a:lnTo>
                    <a:pt x="7003796" y="0"/>
                  </a:lnTo>
                  <a:close/>
                </a:path>
                <a:path w="8866505" h="5145405">
                  <a:moveTo>
                    <a:pt x="7470140" y="0"/>
                  </a:moveTo>
                  <a:lnTo>
                    <a:pt x="7460615" y="0"/>
                  </a:lnTo>
                  <a:lnTo>
                    <a:pt x="7460615" y="5145024"/>
                  </a:lnTo>
                  <a:lnTo>
                    <a:pt x="7470140" y="5145024"/>
                  </a:lnTo>
                  <a:lnTo>
                    <a:pt x="7470140" y="0"/>
                  </a:lnTo>
                  <a:close/>
                </a:path>
                <a:path w="8866505" h="5145405">
                  <a:moveTo>
                    <a:pt x="7934960" y="0"/>
                  </a:moveTo>
                  <a:lnTo>
                    <a:pt x="7925435" y="0"/>
                  </a:lnTo>
                  <a:lnTo>
                    <a:pt x="7925435" y="5145024"/>
                  </a:lnTo>
                  <a:lnTo>
                    <a:pt x="7934960" y="5145024"/>
                  </a:lnTo>
                  <a:lnTo>
                    <a:pt x="7934960" y="0"/>
                  </a:lnTo>
                  <a:close/>
                </a:path>
                <a:path w="8866505" h="5145405">
                  <a:moveTo>
                    <a:pt x="8399907" y="0"/>
                  </a:moveTo>
                  <a:lnTo>
                    <a:pt x="8390382" y="0"/>
                  </a:lnTo>
                  <a:lnTo>
                    <a:pt x="8390382" y="5145024"/>
                  </a:lnTo>
                  <a:lnTo>
                    <a:pt x="8399907" y="5145024"/>
                  </a:lnTo>
                  <a:lnTo>
                    <a:pt x="8399907" y="0"/>
                  </a:lnTo>
                  <a:close/>
                </a:path>
                <a:path w="8866505" h="5145405">
                  <a:moveTo>
                    <a:pt x="8866251" y="1018286"/>
                  </a:moveTo>
                  <a:lnTo>
                    <a:pt x="8856726" y="1018286"/>
                  </a:lnTo>
                  <a:lnTo>
                    <a:pt x="8856726" y="5145024"/>
                  </a:lnTo>
                  <a:lnTo>
                    <a:pt x="8866251" y="5145024"/>
                  </a:lnTo>
                  <a:lnTo>
                    <a:pt x="8866251" y="1018286"/>
                  </a:lnTo>
                  <a:close/>
                </a:path>
                <a:path w="8866505" h="5145405">
                  <a:moveTo>
                    <a:pt x="8866251" y="902436"/>
                  </a:moveTo>
                  <a:lnTo>
                    <a:pt x="8856726" y="902436"/>
                  </a:lnTo>
                  <a:lnTo>
                    <a:pt x="8856726" y="941527"/>
                  </a:lnTo>
                  <a:lnTo>
                    <a:pt x="8866251" y="941527"/>
                  </a:lnTo>
                  <a:lnTo>
                    <a:pt x="8866251" y="902436"/>
                  </a:lnTo>
                  <a:close/>
                </a:path>
                <a:path w="8866505" h="5145405">
                  <a:moveTo>
                    <a:pt x="8866251" y="785088"/>
                  </a:moveTo>
                  <a:lnTo>
                    <a:pt x="8856726" y="785088"/>
                  </a:lnTo>
                  <a:lnTo>
                    <a:pt x="8856726" y="824306"/>
                  </a:lnTo>
                  <a:lnTo>
                    <a:pt x="8866251" y="824306"/>
                  </a:lnTo>
                  <a:lnTo>
                    <a:pt x="8866251" y="785088"/>
                  </a:lnTo>
                  <a:close/>
                </a:path>
                <a:path w="8866505" h="5145405">
                  <a:moveTo>
                    <a:pt x="8866251" y="672312"/>
                  </a:moveTo>
                  <a:lnTo>
                    <a:pt x="8856726" y="672312"/>
                  </a:lnTo>
                  <a:lnTo>
                    <a:pt x="8856726" y="708482"/>
                  </a:lnTo>
                  <a:lnTo>
                    <a:pt x="8866251" y="708482"/>
                  </a:lnTo>
                  <a:lnTo>
                    <a:pt x="8866251" y="672312"/>
                  </a:lnTo>
                  <a:close/>
                </a:path>
                <a:path w="8866505" h="5145405">
                  <a:moveTo>
                    <a:pt x="8866251" y="556488"/>
                  </a:moveTo>
                  <a:lnTo>
                    <a:pt x="8856726" y="556488"/>
                  </a:lnTo>
                  <a:lnTo>
                    <a:pt x="8856726" y="592797"/>
                  </a:lnTo>
                  <a:lnTo>
                    <a:pt x="8866251" y="592797"/>
                  </a:lnTo>
                  <a:lnTo>
                    <a:pt x="8866251" y="556488"/>
                  </a:lnTo>
                  <a:close/>
                </a:path>
                <a:path w="8866505" h="5145405">
                  <a:moveTo>
                    <a:pt x="8866251" y="440537"/>
                  </a:moveTo>
                  <a:lnTo>
                    <a:pt x="8856726" y="440537"/>
                  </a:lnTo>
                  <a:lnTo>
                    <a:pt x="8856726" y="475742"/>
                  </a:lnTo>
                  <a:lnTo>
                    <a:pt x="8866251" y="475742"/>
                  </a:lnTo>
                  <a:lnTo>
                    <a:pt x="8866251" y="440537"/>
                  </a:lnTo>
                  <a:close/>
                </a:path>
                <a:path w="8866505" h="5145405">
                  <a:moveTo>
                    <a:pt x="8866251" y="323215"/>
                  </a:moveTo>
                  <a:lnTo>
                    <a:pt x="8856726" y="323215"/>
                  </a:lnTo>
                  <a:lnTo>
                    <a:pt x="8856726" y="359791"/>
                  </a:lnTo>
                  <a:lnTo>
                    <a:pt x="8866251" y="359791"/>
                  </a:lnTo>
                  <a:lnTo>
                    <a:pt x="8866251" y="323215"/>
                  </a:lnTo>
                  <a:close/>
                </a:path>
                <a:path w="8866505" h="5145405">
                  <a:moveTo>
                    <a:pt x="8866251" y="50"/>
                  </a:moveTo>
                  <a:lnTo>
                    <a:pt x="8856726" y="50"/>
                  </a:lnTo>
                  <a:lnTo>
                    <a:pt x="8856726" y="243967"/>
                  </a:lnTo>
                  <a:lnTo>
                    <a:pt x="8866251" y="243967"/>
                  </a:lnTo>
                  <a:lnTo>
                    <a:pt x="8866251" y="5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12352" y="243903"/>
              <a:ext cx="54610" cy="774065"/>
            </a:xfrm>
            <a:custGeom>
              <a:avLst/>
              <a:gdLst/>
              <a:ahLst/>
              <a:cxnLst/>
              <a:rect l="l" t="t" r="r" b="b"/>
              <a:pathLst>
                <a:path w="54609" h="774065">
                  <a:moveTo>
                    <a:pt x="54432" y="697623"/>
                  </a:moveTo>
                  <a:lnTo>
                    <a:pt x="0" y="697623"/>
                  </a:lnTo>
                  <a:lnTo>
                    <a:pt x="0" y="773620"/>
                  </a:lnTo>
                  <a:lnTo>
                    <a:pt x="54432" y="773620"/>
                  </a:lnTo>
                  <a:lnTo>
                    <a:pt x="54432" y="697623"/>
                  </a:lnTo>
                  <a:close/>
                </a:path>
                <a:path w="54609" h="774065">
                  <a:moveTo>
                    <a:pt x="54432" y="580402"/>
                  </a:moveTo>
                  <a:lnTo>
                    <a:pt x="0" y="580402"/>
                  </a:lnTo>
                  <a:lnTo>
                    <a:pt x="0" y="657923"/>
                  </a:lnTo>
                  <a:lnTo>
                    <a:pt x="54432" y="657923"/>
                  </a:lnTo>
                  <a:lnTo>
                    <a:pt x="54432" y="580402"/>
                  </a:lnTo>
                  <a:close/>
                </a:path>
                <a:path w="54609" h="774065">
                  <a:moveTo>
                    <a:pt x="54432" y="464578"/>
                  </a:moveTo>
                  <a:lnTo>
                    <a:pt x="0" y="464578"/>
                  </a:lnTo>
                  <a:lnTo>
                    <a:pt x="0" y="540575"/>
                  </a:lnTo>
                  <a:lnTo>
                    <a:pt x="54432" y="540575"/>
                  </a:lnTo>
                  <a:lnTo>
                    <a:pt x="54432" y="464578"/>
                  </a:lnTo>
                  <a:close/>
                </a:path>
                <a:path w="54609" h="774065">
                  <a:moveTo>
                    <a:pt x="54432" y="348894"/>
                  </a:moveTo>
                  <a:lnTo>
                    <a:pt x="0" y="348894"/>
                  </a:lnTo>
                  <a:lnTo>
                    <a:pt x="0" y="427926"/>
                  </a:lnTo>
                  <a:lnTo>
                    <a:pt x="54432" y="427926"/>
                  </a:lnTo>
                  <a:lnTo>
                    <a:pt x="54432" y="348894"/>
                  </a:lnTo>
                  <a:close/>
                </a:path>
                <a:path w="54609" h="774065">
                  <a:moveTo>
                    <a:pt x="54432" y="231546"/>
                  </a:moveTo>
                  <a:lnTo>
                    <a:pt x="0" y="231546"/>
                  </a:lnTo>
                  <a:lnTo>
                    <a:pt x="0" y="312102"/>
                  </a:lnTo>
                  <a:lnTo>
                    <a:pt x="54432" y="312102"/>
                  </a:lnTo>
                  <a:lnTo>
                    <a:pt x="54432" y="231546"/>
                  </a:lnTo>
                  <a:close/>
                </a:path>
                <a:path w="54609" h="774065">
                  <a:moveTo>
                    <a:pt x="54432" y="115697"/>
                  </a:moveTo>
                  <a:lnTo>
                    <a:pt x="0" y="115697"/>
                  </a:lnTo>
                  <a:lnTo>
                    <a:pt x="0" y="196405"/>
                  </a:lnTo>
                  <a:lnTo>
                    <a:pt x="54432" y="196405"/>
                  </a:lnTo>
                  <a:lnTo>
                    <a:pt x="54432" y="115697"/>
                  </a:lnTo>
                  <a:close/>
                </a:path>
                <a:path w="54609" h="774065">
                  <a:moveTo>
                    <a:pt x="54432" y="0"/>
                  </a:moveTo>
                  <a:lnTo>
                    <a:pt x="0" y="0"/>
                  </a:lnTo>
                  <a:lnTo>
                    <a:pt x="0" y="79184"/>
                  </a:lnTo>
                  <a:lnTo>
                    <a:pt x="54432" y="79184"/>
                  </a:lnTo>
                  <a:lnTo>
                    <a:pt x="54432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39" y="4751831"/>
              <a:ext cx="292735" cy="286385"/>
            </a:xfrm>
            <a:custGeom>
              <a:avLst/>
              <a:gdLst/>
              <a:ahLst/>
              <a:cxnLst/>
              <a:rect l="l" t="t" r="r" b="b"/>
              <a:pathLst>
                <a:path w="292734" h="286385">
                  <a:moveTo>
                    <a:pt x="243890" y="0"/>
                  </a:moveTo>
                  <a:lnTo>
                    <a:pt x="145097" y="97967"/>
                  </a:lnTo>
                  <a:lnTo>
                    <a:pt x="44742" y="0"/>
                  </a:lnTo>
                  <a:lnTo>
                    <a:pt x="0" y="44386"/>
                  </a:lnTo>
                  <a:lnTo>
                    <a:pt x="100380" y="142316"/>
                  </a:lnTo>
                  <a:lnTo>
                    <a:pt x="0" y="241871"/>
                  </a:lnTo>
                  <a:lnTo>
                    <a:pt x="48806" y="286260"/>
                  </a:lnTo>
                  <a:lnTo>
                    <a:pt x="147523" y="188302"/>
                  </a:lnTo>
                  <a:lnTo>
                    <a:pt x="247942" y="286260"/>
                  </a:lnTo>
                  <a:lnTo>
                    <a:pt x="292531" y="241871"/>
                  </a:lnTo>
                  <a:lnTo>
                    <a:pt x="192201" y="143954"/>
                  </a:lnTo>
                  <a:lnTo>
                    <a:pt x="292531" y="44386"/>
                  </a:lnTo>
                  <a:lnTo>
                    <a:pt x="243890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07" y="64007"/>
              <a:ext cx="1017905" cy="152400"/>
            </a:xfrm>
            <a:custGeom>
              <a:avLst/>
              <a:gdLst/>
              <a:ahLst/>
              <a:cxnLst/>
              <a:rect l="l" t="t" r="r" b="b"/>
              <a:pathLst>
                <a:path w="1017905" h="152400">
                  <a:moveTo>
                    <a:pt x="992530" y="0"/>
                  </a:moveTo>
                  <a:lnTo>
                    <a:pt x="914387" y="88773"/>
                  </a:lnTo>
                  <a:lnTo>
                    <a:pt x="877620" y="109727"/>
                  </a:lnTo>
                  <a:lnTo>
                    <a:pt x="862634" y="111125"/>
                  </a:lnTo>
                  <a:lnTo>
                    <a:pt x="848118" y="110236"/>
                  </a:lnTo>
                  <a:lnTo>
                    <a:pt x="835037" y="106044"/>
                  </a:lnTo>
                  <a:lnTo>
                    <a:pt x="823379" y="98805"/>
                  </a:lnTo>
                  <a:lnTo>
                    <a:pt x="813155" y="88264"/>
                  </a:lnTo>
                  <a:lnTo>
                    <a:pt x="775093" y="44830"/>
                  </a:lnTo>
                  <a:lnTo>
                    <a:pt x="760983" y="31368"/>
                  </a:lnTo>
                  <a:lnTo>
                    <a:pt x="744347" y="21208"/>
                  </a:lnTo>
                  <a:lnTo>
                    <a:pt x="725563" y="14224"/>
                  </a:lnTo>
                  <a:lnTo>
                    <a:pt x="704951" y="10413"/>
                  </a:lnTo>
                  <a:lnTo>
                    <a:pt x="686231" y="12573"/>
                  </a:lnTo>
                  <a:lnTo>
                    <a:pt x="667207" y="17906"/>
                  </a:lnTo>
                  <a:lnTo>
                    <a:pt x="649033" y="26162"/>
                  </a:lnTo>
                  <a:lnTo>
                    <a:pt x="632891" y="37464"/>
                  </a:lnTo>
                  <a:lnTo>
                    <a:pt x="570344" y="101218"/>
                  </a:lnTo>
                  <a:lnTo>
                    <a:pt x="560603" y="108585"/>
                  </a:lnTo>
                  <a:lnTo>
                    <a:pt x="550786" y="114426"/>
                  </a:lnTo>
                  <a:lnTo>
                    <a:pt x="540918" y="118490"/>
                  </a:lnTo>
                  <a:lnTo>
                    <a:pt x="531025" y="120141"/>
                  </a:lnTo>
                  <a:lnTo>
                    <a:pt x="525183" y="120014"/>
                  </a:lnTo>
                  <a:lnTo>
                    <a:pt x="522274" y="119379"/>
                  </a:lnTo>
                  <a:lnTo>
                    <a:pt x="507834" y="118490"/>
                  </a:lnTo>
                  <a:lnTo>
                    <a:pt x="494804" y="114680"/>
                  </a:lnTo>
                  <a:lnTo>
                    <a:pt x="483209" y="108712"/>
                  </a:lnTo>
                  <a:lnTo>
                    <a:pt x="473049" y="100711"/>
                  </a:lnTo>
                  <a:lnTo>
                    <a:pt x="414058" y="37337"/>
                  </a:lnTo>
                  <a:lnTo>
                    <a:pt x="399935" y="24129"/>
                  </a:lnTo>
                  <a:lnTo>
                    <a:pt x="383743" y="14350"/>
                  </a:lnTo>
                  <a:lnTo>
                    <a:pt x="366217" y="8636"/>
                  </a:lnTo>
                  <a:lnTo>
                    <a:pt x="338709" y="6223"/>
                  </a:lnTo>
                  <a:lnTo>
                    <a:pt x="334137" y="6350"/>
                  </a:lnTo>
                  <a:lnTo>
                    <a:pt x="317881" y="8636"/>
                  </a:lnTo>
                  <a:lnTo>
                    <a:pt x="302755" y="13969"/>
                  </a:lnTo>
                  <a:lnTo>
                    <a:pt x="288810" y="22478"/>
                  </a:lnTo>
                  <a:lnTo>
                    <a:pt x="201320" y="102362"/>
                  </a:lnTo>
                  <a:lnTo>
                    <a:pt x="191808" y="109854"/>
                  </a:lnTo>
                  <a:lnTo>
                    <a:pt x="181495" y="115188"/>
                  </a:lnTo>
                  <a:lnTo>
                    <a:pt x="170675" y="118617"/>
                  </a:lnTo>
                  <a:lnTo>
                    <a:pt x="159588" y="120014"/>
                  </a:lnTo>
                  <a:lnTo>
                    <a:pt x="145643" y="118999"/>
                  </a:lnTo>
                  <a:lnTo>
                    <a:pt x="132105" y="114807"/>
                  </a:lnTo>
                  <a:lnTo>
                    <a:pt x="119392" y="107695"/>
                  </a:lnTo>
                  <a:lnTo>
                    <a:pt x="107950" y="97536"/>
                  </a:lnTo>
                  <a:lnTo>
                    <a:pt x="19662" y="6603"/>
                  </a:lnTo>
                  <a:lnTo>
                    <a:pt x="0" y="27812"/>
                  </a:lnTo>
                  <a:lnTo>
                    <a:pt x="84480" y="118744"/>
                  </a:lnTo>
                  <a:lnTo>
                    <a:pt x="120370" y="143128"/>
                  </a:lnTo>
                  <a:lnTo>
                    <a:pt x="161112" y="150113"/>
                  </a:lnTo>
                  <a:lnTo>
                    <a:pt x="177609" y="148208"/>
                  </a:lnTo>
                  <a:lnTo>
                    <a:pt x="193573" y="143637"/>
                  </a:lnTo>
                  <a:lnTo>
                    <a:pt x="208648" y="136270"/>
                  </a:lnTo>
                  <a:lnTo>
                    <a:pt x="222504" y="126237"/>
                  </a:lnTo>
                  <a:lnTo>
                    <a:pt x="296976" y="53720"/>
                  </a:lnTo>
                  <a:lnTo>
                    <a:pt x="307111" y="45719"/>
                  </a:lnTo>
                  <a:lnTo>
                    <a:pt x="319252" y="40258"/>
                  </a:lnTo>
                  <a:lnTo>
                    <a:pt x="332282" y="36956"/>
                  </a:lnTo>
                  <a:lnTo>
                    <a:pt x="345046" y="35687"/>
                  </a:lnTo>
                  <a:lnTo>
                    <a:pt x="359486" y="36702"/>
                  </a:lnTo>
                  <a:lnTo>
                    <a:pt x="372529" y="40893"/>
                  </a:lnTo>
                  <a:lnTo>
                    <a:pt x="384175" y="48132"/>
                  </a:lnTo>
                  <a:lnTo>
                    <a:pt x="394398" y="58546"/>
                  </a:lnTo>
                  <a:lnTo>
                    <a:pt x="449198" y="117982"/>
                  </a:lnTo>
                  <a:lnTo>
                    <a:pt x="465569" y="131190"/>
                  </a:lnTo>
                  <a:lnTo>
                    <a:pt x="482993" y="141224"/>
                  </a:lnTo>
                  <a:lnTo>
                    <a:pt x="501065" y="148336"/>
                  </a:lnTo>
                  <a:lnTo>
                    <a:pt x="519353" y="152145"/>
                  </a:lnTo>
                  <a:lnTo>
                    <a:pt x="539838" y="149860"/>
                  </a:lnTo>
                  <a:lnTo>
                    <a:pt x="558647" y="144144"/>
                  </a:lnTo>
                  <a:lnTo>
                    <a:pt x="575792" y="134619"/>
                  </a:lnTo>
                  <a:lnTo>
                    <a:pt x="591286" y="121030"/>
                  </a:lnTo>
                  <a:lnTo>
                    <a:pt x="653948" y="61467"/>
                  </a:lnTo>
                  <a:lnTo>
                    <a:pt x="665924" y="52577"/>
                  </a:lnTo>
                  <a:lnTo>
                    <a:pt x="678332" y="45719"/>
                  </a:lnTo>
                  <a:lnTo>
                    <a:pt x="691553" y="41020"/>
                  </a:lnTo>
                  <a:lnTo>
                    <a:pt x="705967" y="38988"/>
                  </a:lnTo>
                  <a:lnTo>
                    <a:pt x="720547" y="42417"/>
                  </a:lnTo>
                  <a:lnTo>
                    <a:pt x="733666" y="47751"/>
                  </a:lnTo>
                  <a:lnTo>
                    <a:pt x="745337" y="55499"/>
                  </a:lnTo>
                  <a:lnTo>
                    <a:pt x="755561" y="65912"/>
                  </a:lnTo>
                  <a:lnTo>
                    <a:pt x="789305" y="105663"/>
                  </a:lnTo>
                  <a:lnTo>
                    <a:pt x="804202" y="121285"/>
                  </a:lnTo>
                  <a:lnTo>
                    <a:pt x="822299" y="132587"/>
                  </a:lnTo>
                  <a:lnTo>
                    <a:pt x="842517" y="139953"/>
                  </a:lnTo>
                  <a:lnTo>
                    <a:pt x="863777" y="143763"/>
                  </a:lnTo>
                  <a:lnTo>
                    <a:pt x="884796" y="140842"/>
                  </a:lnTo>
                  <a:lnTo>
                    <a:pt x="904938" y="133603"/>
                  </a:lnTo>
                  <a:lnTo>
                    <a:pt x="923467" y="122681"/>
                  </a:lnTo>
                  <a:lnTo>
                    <a:pt x="939634" y="108457"/>
                  </a:lnTo>
                  <a:lnTo>
                    <a:pt x="1017523" y="19557"/>
                  </a:lnTo>
                  <a:lnTo>
                    <a:pt x="99253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4983" y="94487"/>
              <a:ext cx="207264" cy="2042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13832" y="1292351"/>
              <a:ext cx="1483995" cy="770890"/>
            </a:xfrm>
            <a:custGeom>
              <a:avLst/>
              <a:gdLst/>
              <a:ahLst/>
              <a:cxnLst/>
              <a:rect l="l" t="t" r="r" b="b"/>
              <a:pathLst>
                <a:path w="1483995" h="770889">
                  <a:moveTo>
                    <a:pt x="1483867" y="0"/>
                  </a:moveTo>
                  <a:lnTo>
                    <a:pt x="0" y="0"/>
                  </a:lnTo>
                  <a:lnTo>
                    <a:pt x="0" y="770763"/>
                  </a:lnTo>
                  <a:lnTo>
                    <a:pt x="1483867" y="770763"/>
                  </a:lnTo>
                  <a:lnTo>
                    <a:pt x="1483867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57978" y="1052272"/>
            <a:ext cx="2477770" cy="274637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1315"/>
              </a:spcBef>
            </a:pPr>
            <a:r>
              <a:rPr sz="6000" b="1" spc="-1375" dirty="0">
                <a:solidFill>
                  <a:srgbClr val="1F3374"/>
                </a:solidFill>
                <a:latin typeface="Tahoma"/>
                <a:cs typeface="Tahoma"/>
              </a:rPr>
              <a:t>01</a:t>
            </a:r>
            <a:endParaRPr sz="6000">
              <a:latin typeface="Tahoma"/>
              <a:cs typeface="Tahoma"/>
            </a:endParaRPr>
          </a:p>
          <a:p>
            <a:pPr marL="12700" marR="5080" indent="267970">
              <a:lnSpc>
                <a:spcPct val="100000"/>
              </a:lnSpc>
              <a:spcBef>
                <a:spcPts val="1005"/>
              </a:spcBef>
            </a:pPr>
            <a:r>
              <a:rPr sz="5000" b="1" spc="-440" dirty="0">
                <a:solidFill>
                  <a:srgbClr val="1F3374"/>
                </a:solidFill>
                <a:latin typeface="Tahoma"/>
                <a:cs typeface="Tahoma"/>
              </a:rPr>
              <a:t>Project </a:t>
            </a:r>
            <a:r>
              <a:rPr sz="5000" b="1" spc="-434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5000" b="1" spc="-635" dirty="0">
                <a:solidFill>
                  <a:srgbClr val="1F3374"/>
                </a:solidFill>
                <a:latin typeface="Tahoma"/>
                <a:cs typeface="Tahoma"/>
              </a:rPr>
              <a:t>O</a:t>
            </a:r>
            <a:r>
              <a:rPr sz="5000" b="1" spc="-640" dirty="0">
                <a:solidFill>
                  <a:srgbClr val="1F3374"/>
                </a:solidFill>
                <a:latin typeface="Tahoma"/>
                <a:cs typeface="Tahoma"/>
              </a:rPr>
              <a:t>v</a:t>
            </a:r>
            <a:r>
              <a:rPr sz="5000" b="1" spc="-620" dirty="0">
                <a:solidFill>
                  <a:srgbClr val="1F3374"/>
                </a:solidFill>
                <a:latin typeface="Tahoma"/>
                <a:cs typeface="Tahoma"/>
              </a:rPr>
              <a:t>e</a:t>
            </a:r>
            <a:r>
              <a:rPr sz="5000" b="1" spc="-635" dirty="0">
                <a:solidFill>
                  <a:srgbClr val="1F3374"/>
                </a:solidFill>
                <a:latin typeface="Tahoma"/>
                <a:cs typeface="Tahoma"/>
              </a:rPr>
              <a:t>r</a:t>
            </a:r>
            <a:r>
              <a:rPr sz="5000" b="1" spc="-640" dirty="0">
                <a:solidFill>
                  <a:srgbClr val="1F3374"/>
                </a:solidFill>
                <a:latin typeface="Tahoma"/>
                <a:cs typeface="Tahoma"/>
              </a:rPr>
              <a:t>v</a:t>
            </a:r>
            <a:r>
              <a:rPr sz="5000" b="1" spc="-625" dirty="0">
                <a:solidFill>
                  <a:srgbClr val="1F3374"/>
                </a:solidFill>
                <a:latin typeface="Tahoma"/>
                <a:cs typeface="Tahoma"/>
              </a:rPr>
              <a:t>i</a:t>
            </a:r>
            <a:r>
              <a:rPr sz="5000" b="1" spc="-620" dirty="0">
                <a:solidFill>
                  <a:srgbClr val="1F3374"/>
                </a:solidFill>
                <a:latin typeface="Tahoma"/>
                <a:cs typeface="Tahoma"/>
              </a:rPr>
              <a:t>e</a:t>
            </a:r>
            <a:r>
              <a:rPr sz="5000" b="1" spc="-5" dirty="0">
                <a:solidFill>
                  <a:srgbClr val="1F3374"/>
                </a:solidFill>
                <a:latin typeface="Tahoma"/>
                <a:cs typeface="Tahoma"/>
              </a:rPr>
              <a:t>w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8640" y="880871"/>
            <a:ext cx="6598920" cy="4127500"/>
            <a:chOff x="548640" y="880871"/>
            <a:chExt cx="6598920" cy="412750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7495" y="2877311"/>
              <a:ext cx="179832" cy="17678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784" y="880871"/>
              <a:ext cx="3246119" cy="31607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8640" y="2182367"/>
              <a:ext cx="55244" cy="372110"/>
            </a:xfrm>
            <a:custGeom>
              <a:avLst/>
              <a:gdLst/>
              <a:ahLst/>
              <a:cxnLst/>
              <a:rect l="l" t="t" r="r" b="b"/>
              <a:pathLst>
                <a:path w="55245" h="372110">
                  <a:moveTo>
                    <a:pt x="41325" y="368935"/>
                  </a:moveTo>
                  <a:lnTo>
                    <a:pt x="40995" y="346329"/>
                  </a:lnTo>
                  <a:lnTo>
                    <a:pt x="40233" y="322707"/>
                  </a:lnTo>
                  <a:lnTo>
                    <a:pt x="38747" y="295021"/>
                  </a:lnTo>
                  <a:lnTo>
                    <a:pt x="37655" y="268986"/>
                  </a:lnTo>
                  <a:lnTo>
                    <a:pt x="37769" y="246126"/>
                  </a:lnTo>
                  <a:lnTo>
                    <a:pt x="38747" y="224028"/>
                  </a:lnTo>
                  <a:lnTo>
                    <a:pt x="0" y="224028"/>
                  </a:lnTo>
                  <a:lnTo>
                    <a:pt x="0" y="297688"/>
                  </a:lnTo>
                  <a:lnTo>
                    <a:pt x="5156" y="371602"/>
                  </a:lnTo>
                  <a:lnTo>
                    <a:pt x="41325" y="368935"/>
                  </a:lnTo>
                  <a:close/>
                </a:path>
                <a:path w="55245" h="372110">
                  <a:moveTo>
                    <a:pt x="54737" y="8255"/>
                  </a:moveTo>
                  <a:lnTo>
                    <a:pt x="17500" y="0"/>
                  </a:lnTo>
                  <a:lnTo>
                    <a:pt x="14846" y="10922"/>
                  </a:lnTo>
                  <a:lnTo>
                    <a:pt x="14846" y="24511"/>
                  </a:lnTo>
                  <a:lnTo>
                    <a:pt x="12839" y="35560"/>
                  </a:lnTo>
                  <a:lnTo>
                    <a:pt x="6781" y="76200"/>
                  </a:lnTo>
                  <a:lnTo>
                    <a:pt x="3048" y="114427"/>
                  </a:lnTo>
                  <a:lnTo>
                    <a:pt x="1473" y="124968"/>
                  </a:lnTo>
                  <a:lnTo>
                    <a:pt x="1473" y="149606"/>
                  </a:lnTo>
                  <a:lnTo>
                    <a:pt x="38722" y="152273"/>
                  </a:lnTo>
                  <a:lnTo>
                    <a:pt x="41376" y="141478"/>
                  </a:lnTo>
                  <a:lnTo>
                    <a:pt x="41376" y="127762"/>
                  </a:lnTo>
                  <a:lnTo>
                    <a:pt x="41821" y="118237"/>
                  </a:lnTo>
                  <a:lnTo>
                    <a:pt x="43027" y="106426"/>
                  </a:lnTo>
                  <a:lnTo>
                    <a:pt x="46672" y="78867"/>
                  </a:lnTo>
                  <a:lnTo>
                    <a:pt x="47129" y="66294"/>
                  </a:lnTo>
                  <a:lnTo>
                    <a:pt x="48336" y="53340"/>
                  </a:lnTo>
                  <a:lnTo>
                    <a:pt x="50063" y="41021"/>
                  </a:lnTo>
                  <a:lnTo>
                    <a:pt x="52095" y="29972"/>
                  </a:lnTo>
                  <a:lnTo>
                    <a:pt x="54737" y="19050"/>
                  </a:lnTo>
                  <a:lnTo>
                    <a:pt x="54737" y="8255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63695" y="2103119"/>
              <a:ext cx="0" cy="579120"/>
            </a:xfrm>
            <a:custGeom>
              <a:avLst/>
              <a:gdLst/>
              <a:ahLst/>
              <a:cxnLst/>
              <a:rect l="l" t="t" r="r" b="b"/>
              <a:pathLst>
                <a:path h="579119">
                  <a:moveTo>
                    <a:pt x="0" y="0"/>
                  </a:moveTo>
                  <a:lnTo>
                    <a:pt x="0" y="578612"/>
                  </a:lnTo>
                </a:path>
              </a:pathLst>
            </a:custGeom>
            <a:ln w="36576">
              <a:solidFill>
                <a:srgbClr val="D279C4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6663" y="4700015"/>
              <a:ext cx="310896" cy="307848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155" y="82295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4"/>
                </a:moveTo>
                <a:lnTo>
                  <a:pt x="9038844" y="9144"/>
                </a:lnTo>
                <a:lnTo>
                  <a:pt x="90388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5" y="548512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4"/>
                </a:moveTo>
                <a:lnTo>
                  <a:pt x="9038844" y="9144"/>
                </a:lnTo>
                <a:lnTo>
                  <a:pt x="90388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55" y="1013205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4"/>
                </a:moveTo>
                <a:lnTo>
                  <a:pt x="9038844" y="9144"/>
                </a:lnTo>
                <a:lnTo>
                  <a:pt x="90388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155" y="1479295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4"/>
                </a:moveTo>
                <a:lnTo>
                  <a:pt x="9038844" y="9144"/>
                </a:lnTo>
                <a:lnTo>
                  <a:pt x="90388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155" y="1943988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4"/>
                </a:moveTo>
                <a:lnTo>
                  <a:pt x="9038844" y="9144"/>
                </a:lnTo>
                <a:lnTo>
                  <a:pt x="90388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155" y="2410205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4"/>
                </a:moveTo>
                <a:lnTo>
                  <a:pt x="9038844" y="9144"/>
                </a:lnTo>
                <a:lnTo>
                  <a:pt x="90388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155" y="2874898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4"/>
                </a:moveTo>
                <a:lnTo>
                  <a:pt x="9038844" y="9144"/>
                </a:lnTo>
                <a:lnTo>
                  <a:pt x="90388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155" y="3339591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4"/>
                </a:moveTo>
                <a:lnTo>
                  <a:pt x="9038844" y="9144"/>
                </a:lnTo>
                <a:lnTo>
                  <a:pt x="90388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155" y="3805682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3"/>
                </a:moveTo>
                <a:lnTo>
                  <a:pt x="9038844" y="9143"/>
                </a:lnTo>
                <a:lnTo>
                  <a:pt x="9038844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5" y="4270400"/>
            <a:ext cx="9039225" cy="9525"/>
          </a:xfrm>
          <a:custGeom>
            <a:avLst/>
            <a:gdLst/>
            <a:ahLst/>
            <a:cxnLst/>
            <a:rect l="l" t="t" r="r" b="b"/>
            <a:pathLst>
              <a:path w="9039225" h="9525">
                <a:moveTo>
                  <a:pt x="0" y="9143"/>
                </a:moveTo>
                <a:lnTo>
                  <a:pt x="9038844" y="9143"/>
                </a:lnTo>
                <a:lnTo>
                  <a:pt x="9038844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05155" y="332358"/>
            <a:ext cx="9039225" cy="4751705"/>
            <a:chOff x="105155" y="332358"/>
            <a:chExt cx="9039225" cy="4751705"/>
          </a:xfrm>
        </p:grpSpPr>
        <p:sp>
          <p:nvSpPr>
            <p:cNvPr id="14" name="object 14"/>
            <p:cNvSpPr/>
            <p:nvPr/>
          </p:nvSpPr>
          <p:spPr>
            <a:xfrm>
              <a:off x="105155" y="4736592"/>
              <a:ext cx="9039225" cy="9525"/>
            </a:xfrm>
            <a:custGeom>
              <a:avLst/>
              <a:gdLst/>
              <a:ahLst/>
              <a:cxnLst/>
              <a:rect l="l" t="t" r="r" b="b"/>
              <a:pathLst>
                <a:path w="9039225" h="9525">
                  <a:moveTo>
                    <a:pt x="0" y="9144"/>
                  </a:moveTo>
                  <a:lnTo>
                    <a:pt x="9038844" y="9144"/>
                  </a:lnTo>
                  <a:lnTo>
                    <a:pt x="9038844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735" y="332358"/>
              <a:ext cx="9525" cy="4751705"/>
            </a:xfrm>
            <a:custGeom>
              <a:avLst/>
              <a:gdLst/>
              <a:ahLst/>
              <a:cxnLst/>
              <a:rect l="l" t="t" r="r" b="b"/>
              <a:pathLst>
                <a:path w="9525" h="4751705">
                  <a:moveTo>
                    <a:pt x="9525" y="0"/>
                  </a:moveTo>
                  <a:lnTo>
                    <a:pt x="0" y="0"/>
                  </a:lnTo>
                  <a:lnTo>
                    <a:pt x="0" y="4751705"/>
                  </a:lnTo>
                  <a:lnTo>
                    <a:pt x="9525" y="475170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73736" y="0"/>
            <a:ext cx="9525" cy="277495"/>
          </a:xfrm>
          <a:custGeom>
            <a:avLst/>
            <a:gdLst/>
            <a:ahLst/>
            <a:cxnLst/>
            <a:rect l="l" t="t" r="r" b="b"/>
            <a:pathLst>
              <a:path w="9525" h="277495">
                <a:moveTo>
                  <a:pt x="0" y="277494"/>
                </a:moveTo>
                <a:lnTo>
                  <a:pt x="9525" y="277494"/>
                </a:lnTo>
                <a:lnTo>
                  <a:pt x="9525" y="0"/>
                </a:lnTo>
                <a:lnTo>
                  <a:pt x="0" y="0"/>
                </a:lnTo>
                <a:lnTo>
                  <a:pt x="0" y="27749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118" y="33235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118" y="0"/>
            <a:ext cx="9525" cy="277495"/>
          </a:xfrm>
          <a:custGeom>
            <a:avLst/>
            <a:gdLst/>
            <a:ahLst/>
            <a:cxnLst/>
            <a:rect l="l" t="t" r="r" b="b"/>
            <a:pathLst>
              <a:path w="9525" h="277495">
                <a:moveTo>
                  <a:pt x="0" y="277494"/>
                </a:moveTo>
                <a:lnTo>
                  <a:pt x="9525" y="277494"/>
                </a:lnTo>
                <a:lnTo>
                  <a:pt x="9525" y="0"/>
                </a:lnTo>
                <a:lnTo>
                  <a:pt x="0" y="0"/>
                </a:lnTo>
                <a:lnTo>
                  <a:pt x="0" y="27749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976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1371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6191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02661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7482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6" y="5084063"/>
                </a:lnTo>
                <a:lnTo>
                  <a:pt x="9526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2302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98772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75784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40604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425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71896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6715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03059" y="3779139"/>
            <a:ext cx="9525" cy="1304925"/>
          </a:xfrm>
          <a:custGeom>
            <a:avLst/>
            <a:gdLst/>
            <a:ahLst/>
            <a:cxnLst/>
            <a:rect l="l" t="t" r="r" b="b"/>
            <a:pathLst>
              <a:path w="9525" h="1304925">
                <a:moveTo>
                  <a:pt x="0" y="1304925"/>
                </a:moveTo>
                <a:lnTo>
                  <a:pt x="9525" y="1304925"/>
                </a:lnTo>
                <a:lnTo>
                  <a:pt x="9525" y="0"/>
                </a:lnTo>
                <a:lnTo>
                  <a:pt x="0" y="0"/>
                </a:lnTo>
                <a:lnTo>
                  <a:pt x="0" y="130492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03059" y="0"/>
            <a:ext cx="9525" cy="3620770"/>
          </a:xfrm>
          <a:custGeom>
            <a:avLst/>
            <a:gdLst/>
            <a:ahLst/>
            <a:cxnLst/>
            <a:rect l="l" t="t" r="r" b="b"/>
            <a:pathLst>
              <a:path w="9525" h="3620770">
                <a:moveTo>
                  <a:pt x="0" y="3620515"/>
                </a:moveTo>
                <a:lnTo>
                  <a:pt x="9525" y="3620515"/>
                </a:lnTo>
                <a:lnTo>
                  <a:pt x="9525" y="0"/>
                </a:lnTo>
                <a:lnTo>
                  <a:pt x="0" y="0"/>
                </a:lnTo>
                <a:lnTo>
                  <a:pt x="0" y="362051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68006" y="3779139"/>
            <a:ext cx="9525" cy="1304925"/>
          </a:xfrm>
          <a:custGeom>
            <a:avLst/>
            <a:gdLst/>
            <a:ahLst/>
            <a:cxnLst/>
            <a:rect l="l" t="t" r="r" b="b"/>
            <a:pathLst>
              <a:path w="9525" h="1304925">
                <a:moveTo>
                  <a:pt x="0" y="1304925"/>
                </a:moveTo>
                <a:lnTo>
                  <a:pt x="9525" y="1304925"/>
                </a:lnTo>
                <a:lnTo>
                  <a:pt x="9525" y="0"/>
                </a:lnTo>
                <a:lnTo>
                  <a:pt x="0" y="0"/>
                </a:lnTo>
                <a:lnTo>
                  <a:pt x="0" y="130492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8006" y="0"/>
            <a:ext cx="9525" cy="3620770"/>
          </a:xfrm>
          <a:custGeom>
            <a:avLst/>
            <a:gdLst/>
            <a:ahLst/>
            <a:cxnLst/>
            <a:rect l="l" t="t" r="r" b="b"/>
            <a:pathLst>
              <a:path w="9525" h="3620770">
                <a:moveTo>
                  <a:pt x="0" y="3620515"/>
                </a:moveTo>
                <a:lnTo>
                  <a:pt x="9525" y="3620515"/>
                </a:lnTo>
                <a:lnTo>
                  <a:pt x="9525" y="0"/>
                </a:lnTo>
                <a:lnTo>
                  <a:pt x="0" y="0"/>
                </a:lnTo>
                <a:lnTo>
                  <a:pt x="0" y="362051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34351" y="3718052"/>
            <a:ext cx="9525" cy="1366520"/>
          </a:xfrm>
          <a:custGeom>
            <a:avLst/>
            <a:gdLst/>
            <a:ahLst/>
            <a:cxnLst/>
            <a:rect l="l" t="t" r="r" b="b"/>
            <a:pathLst>
              <a:path w="9525" h="1366520">
                <a:moveTo>
                  <a:pt x="9525" y="0"/>
                </a:moveTo>
                <a:lnTo>
                  <a:pt x="0" y="0"/>
                </a:lnTo>
                <a:lnTo>
                  <a:pt x="0" y="1366012"/>
                </a:lnTo>
                <a:lnTo>
                  <a:pt x="9525" y="1366012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34351" y="0"/>
            <a:ext cx="9525" cy="3620770"/>
          </a:xfrm>
          <a:custGeom>
            <a:avLst/>
            <a:gdLst/>
            <a:ahLst/>
            <a:cxnLst/>
            <a:rect l="l" t="t" r="r" b="b"/>
            <a:pathLst>
              <a:path w="9525" h="3620770">
                <a:moveTo>
                  <a:pt x="0" y="3620515"/>
                </a:moveTo>
                <a:lnTo>
                  <a:pt x="9525" y="3620515"/>
                </a:lnTo>
                <a:lnTo>
                  <a:pt x="9525" y="0"/>
                </a:lnTo>
                <a:lnTo>
                  <a:pt x="0" y="0"/>
                </a:lnTo>
                <a:lnTo>
                  <a:pt x="0" y="362051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99170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4118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30461" y="0"/>
            <a:ext cx="9525" cy="5084445"/>
          </a:xfrm>
          <a:custGeom>
            <a:avLst/>
            <a:gdLst/>
            <a:ahLst/>
            <a:cxnLst/>
            <a:rect l="l" t="t" r="r" b="b"/>
            <a:pathLst>
              <a:path w="9525" h="5084445">
                <a:moveTo>
                  <a:pt x="0" y="5084063"/>
                </a:moveTo>
                <a:lnTo>
                  <a:pt x="9525" y="5084063"/>
                </a:lnTo>
                <a:lnTo>
                  <a:pt x="9525" y="0"/>
                </a:lnTo>
                <a:lnTo>
                  <a:pt x="0" y="0"/>
                </a:lnTo>
                <a:lnTo>
                  <a:pt x="0" y="508406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631" y="27698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3631" y="10667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8665464" y="4584191"/>
            <a:ext cx="390525" cy="389890"/>
            <a:chOff x="8665464" y="4584191"/>
            <a:chExt cx="390525" cy="389890"/>
          </a:xfrm>
        </p:grpSpPr>
        <p:sp>
          <p:nvSpPr>
            <p:cNvPr id="43" name="object 43"/>
            <p:cNvSpPr/>
            <p:nvPr/>
          </p:nvSpPr>
          <p:spPr>
            <a:xfrm>
              <a:off x="8665464" y="4584191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4" y="0"/>
                  </a:moveTo>
                  <a:lnTo>
                    <a:pt x="150494" y="5194"/>
                  </a:lnTo>
                  <a:lnTo>
                    <a:pt x="109600" y="19951"/>
                  </a:lnTo>
                  <a:lnTo>
                    <a:pt x="73405" y="43078"/>
                  </a:lnTo>
                  <a:lnTo>
                    <a:pt x="43052" y="73342"/>
                  </a:lnTo>
                  <a:lnTo>
                    <a:pt x="19938" y="109550"/>
                  </a:lnTo>
                  <a:lnTo>
                    <a:pt x="5206" y="150456"/>
                  </a:lnTo>
                  <a:lnTo>
                    <a:pt x="0" y="194881"/>
                  </a:lnTo>
                  <a:lnTo>
                    <a:pt x="5206" y="239229"/>
                  </a:lnTo>
                  <a:lnTo>
                    <a:pt x="19938" y="280098"/>
                  </a:lnTo>
                  <a:lnTo>
                    <a:pt x="43052" y="316268"/>
                  </a:lnTo>
                  <a:lnTo>
                    <a:pt x="73405" y="346519"/>
                  </a:lnTo>
                  <a:lnTo>
                    <a:pt x="109600" y="369620"/>
                  </a:lnTo>
                  <a:lnTo>
                    <a:pt x="150494" y="384390"/>
                  </a:lnTo>
                  <a:lnTo>
                    <a:pt x="194944" y="389572"/>
                  </a:lnTo>
                  <a:lnTo>
                    <a:pt x="239394" y="384390"/>
                  </a:lnTo>
                  <a:lnTo>
                    <a:pt x="280415" y="369620"/>
                  </a:lnTo>
                  <a:lnTo>
                    <a:pt x="316737" y="346519"/>
                  </a:lnTo>
                  <a:lnTo>
                    <a:pt x="346963" y="316268"/>
                  </a:lnTo>
                  <a:lnTo>
                    <a:pt x="347599" y="315366"/>
                  </a:lnTo>
                  <a:lnTo>
                    <a:pt x="194944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0" y="241109"/>
                  </a:lnTo>
                  <a:lnTo>
                    <a:pt x="78993" y="194881"/>
                  </a:lnTo>
                  <a:lnTo>
                    <a:pt x="88010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4" y="78841"/>
                  </a:lnTo>
                  <a:lnTo>
                    <a:pt x="350519" y="78841"/>
                  </a:lnTo>
                  <a:lnTo>
                    <a:pt x="346963" y="73342"/>
                  </a:lnTo>
                  <a:lnTo>
                    <a:pt x="316737" y="43078"/>
                  </a:lnTo>
                  <a:lnTo>
                    <a:pt x="280415" y="19951"/>
                  </a:lnTo>
                  <a:lnTo>
                    <a:pt x="239394" y="5194"/>
                  </a:lnTo>
                  <a:lnTo>
                    <a:pt x="194944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0409" y="4663033"/>
              <a:ext cx="195199" cy="236524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7440294" y="4352544"/>
            <a:ext cx="1054735" cy="173990"/>
          </a:xfrm>
          <a:custGeom>
            <a:avLst/>
            <a:gdLst/>
            <a:ahLst/>
            <a:cxnLst/>
            <a:rect l="l" t="t" r="r" b="b"/>
            <a:pathLst>
              <a:path w="1054734" h="173989">
                <a:moveTo>
                  <a:pt x="0" y="0"/>
                </a:moveTo>
                <a:lnTo>
                  <a:pt x="64388" y="118363"/>
                </a:lnTo>
                <a:lnTo>
                  <a:pt x="101346" y="144868"/>
                </a:lnTo>
                <a:lnTo>
                  <a:pt x="144272" y="153644"/>
                </a:lnTo>
                <a:lnTo>
                  <a:pt x="161671" y="152247"/>
                </a:lnTo>
                <a:lnTo>
                  <a:pt x="178815" y="148056"/>
                </a:lnTo>
                <a:lnTo>
                  <a:pt x="195072" y="141033"/>
                </a:lnTo>
                <a:lnTo>
                  <a:pt x="210184" y="131190"/>
                </a:lnTo>
                <a:lnTo>
                  <a:pt x="291464" y="59093"/>
                </a:lnTo>
                <a:lnTo>
                  <a:pt x="302513" y="51117"/>
                </a:lnTo>
                <a:lnTo>
                  <a:pt x="315468" y="45897"/>
                </a:lnTo>
                <a:lnTo>
                  <a:pt x="329310" y="43065"/>
                </a:lnTo>
                <a:lnTo>
                  <a:pt x="342900" y="42214"/>
                </a:lnTo>
                <a:lnTo>
                  <a:pt x="358139" y="43802"/>
                </a:lnTo>
                <a:lnTo>
                  <a:pt x="371855" y="48564"/>
                </a:lnTo>
                <a:lnTo>
                  <a:pt x="383794" y="56527"/>
                </a:lnTo>
                <a:lnTo>
                  <a:pt x="394334" y="67703"/>
                </a:lnTo>
                <a:lnTo>
                  <a:pt x="449960" y="131190"/>
                </a:lnTo>
                <a:lnTo>
                  <a:pt x="466725" y="145440"/>
                </a:lnTo>
                <a:lnTo>
                  <a:pt x="484758" y="156514"/>
                </a:lnTo>
                <a:lnTo>
                  <a:pt x="503681" y="164426"/>
                </a:lnTo>
                <a:lnTo>
                  <a:pt x="522858" y="169176"/>
                </a:lnTo>
                <a:lnTo>
                  <a:pt x="544576" y="167525"/>
                </a:lnTo>
                <a:lnTo>
                  <a:pt x="564641" y="162318"/>
                </a:lnTo>
                <a:lnTo>
                  <a:pt x="583056" y="153149"/>
                </a:lnTo>
                <a:lnTo>
                  <a:pt x="599948" y="139623"/>
                </a:lnTo>
                <a:lnTo>
                  <a:pt x="668527" y="80365"/>
                </a:lnTo>
                <a:lnTo>
                  <a:pt x="681481" y="71704"/>
                </a:lnTo>
                <a:lnTo>
                  <a:pt x="694816" y="64985"/>
                </a:lnTo>
                <a:lnTo>
                  <a:pt x="709040" y="60642"/>
                </a:lnTo>
                <a:lnTo>
                  <a:pt x="724280" y="59093"/>
                </a:lnTo>
                <a:lnTo>
                  <a:pt x="739648" y="63220"/>
                </a:lnTo>
                <a:lnTo>
                  <a:pt x="753363" y="69265"/>
                </a:lnTo>
                <a:lnTo>
                  <a:pt x="765301" y="77660"/>
                </a:lnTo>
                <a:lnTo>
                  <a:pt x="775715" y="88823"/>
                </a:lnTo>
                <a:lnTo>
                  <a:pt x="809878" y="131190"/>
                </a:lnTo>
                <a:lnTo>
                  <a:pt x="824991" y="147878"/>
                </a:lnTo>
                <a:lnTo>
                  <a:pt x="843787" y="160210"/>
                </a:lnTo>
                <a:lnTo>
                  <a:pt x="864870" y="168592"/>
                </a:lnTo>
                <a:lnTo>
                  <a:pt x="887222" y="173405"/>
                </a:lnTo>
                <a:lnTo>
                  <a:pt x="909574" y="171094"/>
                </a:lnTo>
                <a:lnTo>
                  <a:pt x="931036" y="164439"/>
                </a:lnTo>
                <a:lnTo>
                  <a:pt x="951102" y="153809"/>
                </a:lnTo>
                <a:lnTo>
                  <a:pt x="968628" y="139623"/>
                </a:lnTo>
                <a:lnTo>
                  <a:pt x="1054353" y="50660"/>
                </a:lnTo>
                <a:lnTo>
                  <a:pt x="1028700" y="29540"/>
                </a:lnTo>
                <a:lnTo>
                  <a:pt x="942848" y="118363"/>
                </a:lnTo>
                <a:lnTo>
                  <a:pt x="931672" y="128879"/>
                </a:lnTo>
                <a:lnTo>
                  <a:pt x="918209" y="135394"/>
                </a:lnTo>
                <a:lnTo>
                  <a:pt x="903097" y="138709"/>
                </a:lnTo>
                <a:lnTo>
                  <a:pt x="887222" y="139623"/>
                </a:lnTo>
                <a:lnTo>
                  <a:pt x="871981" y="138048"/>
                </a:lnTo>
                <a:lnTo>
                  <a:pt x="858265" y="133286"/>
                </a:lnTo>
                <a:lnTo>
                  <a:pt x="846201" y="125310"/>
                </a:lnTo>
                <a:lnTo>
                  <a:pt x="835786" y="114134"/>
                </a:lnTo>
                <a:lnTo>
                  <a:pt x="797051" y="67703"/>
                </a:lnTo>
                <a:lnTo>
                  <a:pt x="782701" y="53365"/>
                </a:lnTo>
                <a:lnTo>
                  <a:pt x="765555" y="42240"/>
                </a:lnTo>
                <a:lnTo>
                  <a:pt x="745998" y="34302"/>
                </a:lnTo>
                <a:lnTo>
                  <a:pt x="724280" y="29540"/>
                </a:lnTo>
                <a:lnTo>
                  <a:pt x="704469" y="31127"/>
                </a:lnTo>
                <a:lnTo>
                  <a:pt x="684149" y="35877"/>
                </a:lnTo>
                <a:lnTo>
                  <a:pt x="664590" y="43802"/>
                </a:lnTo>
                <a:lnTo>
                  <a:pt x="647064" y="54876"/>
                </a:lnTo>
                <a:lnTo>
                  <a:pt x="578611" y="118363"/>
                </a:lnTo>
                <a:lnTo>
                  <a:pt x="568071" y="125602"/>
                </a:lnTo>
                <a:lnTo>
                  <a:pt x="557402" y="131317"/>
                </a:lnTo>
                <a:lnTo>
                  <a:pt x="546861" y="135077"/>
                </a:lnTo>
                <a:lnTo>
                  <a:pt x="536321" y="136436"/>
                </a:lnTo>
                <a:lnTo>
                  <a:pt x="533273" y="136436"/>
                </a:lnTo>
                <a:lnTo>
                  <a:pt x="530225" y="136093"/>
                </a:lnTo>
                <a:lnTo>
                  <a:pt x="527050" y="135407"/>
                </a:lnTo>
                <a:lnTo>
                  <a:pt x="511809" y="133870"/>
                </a:lnTo>
                <a:lnTo>
                  <a:pt x="498221" y="129527"/>
                </a:lnTo>
                <a:lnTo>
                  <a:pt x="486282" y="122808"/>
                </a:lnTo>
                <a:lnTo>
                  <a:pt x="475869" y="114134"/>
                </a:lnTo>
                <a:lnTo>
                  <a:pt x="415798" y="46431"/>
                </a:lnTo>
                <a:lnTo>
                  <a:pt x="401447" y="32245"/>
                </a:lnTo>
                <a:lnTo>
                  <a:pt x="384682" y="21628"/>
                </a:lnTo>
                <a:lnTo>
                  <a:pt x="366395" y="14973"/>
                </a:lnTo>
                <a:lnTo>
                  <a:pt x="337311" y="11480"/>
                </a:lnTo>
                <a:lnTo>
                  <a:pt x="332485" y="11480"/>
                </a:lnTo>
                <a:lnTo>
                  <a:pt x="315213" y="13157"/>
                </a:lnTo>
                <a:lnTo>
                  <a:pt x="298957" y="18148"/>
                </a:lnTo>
                <a:lnTo>
                  <a:pt x="283972" y="26441"/>
                </a:lnTo>
                <a:lnTo>
                  <a:pt x="188468" y="105702"/>
                </a:lnTo>
                <a:lnTo>
                  <a:pt x="178180" y="113080"/>
                </a:lnTo>
                <a:lnTo>
                  <a:pt x="167131" y="118287"/>
                </a:lnTo>
                <a:lnTo>
                  <a:pt x="155575" y="121386"/>
                </a:lnTo>
                <a:lnTo>
                  <a:pt x="143763" y="122402"/>
                </a:lnTo>
                <a:lnTo>
                  <a:pt x="129031" y="120802"/>
                </a:lnTo>
                <a:lnTo>
                  <a:pt x="114934" y="116039"/>
                </a:lnTo>
                <a:lnTo>
                  <a:pt x="101726" y="108165"/>
                </a:lnTo>
                <a:lnTo>
                  <a:pt x="90043" y="97256"/>
                </a:lnTo>
                <a:lnTo>
                  <a:pt x="0" y="0"/>
                </a:lnTo>
                <a:close/>
              </a:path>
            </a:pathLst>
          </a:custGeom>
          <a:solidFill>
            <a:srgbClr val="F8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148329" y="521919"/>
            <a:ext cx="307276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0" dirty="0"/>
              <a:t>About</a:t>
            </a:r>
            <a:r>
              <a:rPr lang="en-US" spc="-360" dirty="0"/>
              <a:t> </a:t>
            </a:r>
            <a:r>
              <a:rPr spc="-360" dirty="0"/>
              <a:t>Company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798677" y="1722275"/>
            <a:ext cx="3683635" cy="1251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85"/>
              </a:spcBef>
            </a:pP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Atliq</a:t>
            </a:r>
            <a:r>
              <a:rPr sz="1400" spc="-2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Hardware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is</a:t>
            </a:r>
            <a:r>
              <a:rPr sz="14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leading</a:t>
            </a:r>
            <a:r>
              <a:rPr sz="1400" spc="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computer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hardware </a:t>
            </a:r>
            <a:r>
              <a:rPr sz="14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co</a:t>
            </a:r>
            <a:r>
              <a:rPr sz="14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an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16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wit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op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25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1F3374"/>
                </a:solidFill>
                <a:latin typeface="Lucida Sans Unicode"/>
                <a:cs typeface="Lucida Sans Unicode"/>
              </a:rPr>
              <a:t>ot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r 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countries.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They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focus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on 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making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high-quality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ro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ct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b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w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an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ro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u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o 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make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faster,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smarter</a:t>
            </a:r>
            <a:r>
              <a:rPr sz="14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decisions.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029200" y="1618487"/>
            <a:ext cx="4008120" cy="2459990"/>
            <a:chOff x="5029200" y="1618487"/>
            <a:chExt cx="4008120" cy="2459990"/>
          </a:xfrm>
        </p:grpSpPr>
        <p:sp>
          <p:nvSpPr>
            <p:cNvPr id="49" name="object 49"/>
            <p:cNvSpPr/>
            <p:nvPr/>
          </p:nvSpPr>
          <p:spPr>
            <a:xfrm>
              <a:off x="6669023" y="4017263"/>
              <a:ext cx="118745" cy="60960"/>
            </a:xfrm>
            <a:custGeom>
              <a:avLst/>
              <a:gdLst/>
              <a:ahLst/>
              <a:cxnLst/>
              <a:rect l="l" t="t" r="r" b="b"/>
              <a:pathLst>
                <a:path w="118745" h="60960">
                  <a:moveTo>
                    <a:pt x="105664" y="0"/>
                  </a:moveTo>
                  <a:lnTo>
                    <a:pt x="102616" y="0"/>
                  </a:lnTo>
                  <a:lnTo>
                    <a:pt x="88137" y="1638"/>
                  </a:lnTo>
                  <a:lnTo>
                    <a:pt x="74549" y="5232"/>
                  </a:lnTo>
                  <a:lnTo>
                    <a:pt x="63119" y="8826"/>
                  </a:lnTo>
                  <a:lnTo>
                    <a:pt x="54736" y="10464"/>
                  </a:lnTo>
                  <a:lnTo>
                    <a:pt x="52704" y="10464"/>
                  </a:lnTo>
                  <a:lnTo>
                    <a:pt x="51180" y="9804"/>
                  </a:lnTo>
                  <a:lnTo>
                    <a:pt x="49656" y="6362"/>
                  </a:lnTo>
                  <a:lnTo>
                    <a:pt x="47625" y="5626"/>
                  </a:lnTo>
                  <a:lnTo>
                    <a:pt x="5079" y="21742"/>
                  </a:lnTo>
                  <a:lnTo>
                    <a:pt x="0" y="24726"/>
                  </a:lnTo>
                  <a:lnTo>
                    <a:pt x="3428" y="28625"/>
                  </a:lnTo>
                  <a:lnTo>
                    <a:pt x="37973" y="59563"/>
                  </a:lnTo>
                  <a:lnTo>
                    <a:pt x="41528" y="60883"/>
                  </a:lnTo>
                  <a:lnTo>
                    <a:pt x="43942" y="60883"/>
                  </a:lnTo>
                  <a:lnTo>
                    <a:pt x="70484" y="52451"/>
                  </a:lnTo>
                  <a:lnTo>
                    <a:pt x="99949" y="33401"/>
                  </a:lnTo>
                  <a:lnTo>
                    <a:pt x="118236" y="13093"/>
                  </a:lnTo>
                  <a:lnTo>
                    <a:pt x="111759" y="876"/>
                  </a:lnTo>
                  <a:lnTo>
                    <a:pt x="108839" y="292"/>
                  </a:lnTo>
                  <a:lnTo>
                    <a:pt x="105664" y="0"/>
                  </a:lnTo>
                  <a:close/>
                </a:path>
              </a:pathLst>
            </a:custGeom>
            <a:solidFill>
              <a:srgbClr val="F4C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29200" y="2264663"/>
              <a:ext cx="4008120" cy="1286510"/>
            </a:xfrm>
            <a:custGeom>
              <a:avLst/>
              <a:gdLst/>
              <a:ahLst/>
              <a:cxnLst/>
              <a:rect l="l" t="t" r="r" b="b"/>
              <a:pathLst>
                <a:path w="4008120" h="1286510">
                  <a:moveTo>
                    <a:pt x="3186556" y="0"/>
                  </a:moveTo>
                  <a:lnTo>
                    <a:pt x="887222" y="609473"/>
                  </a:lnTo>
                  <a:lnTo>
                    <a:pt x="881252" y="611378"/>
                  </a:lnTo>
                  <a:lnTo>
                    <a:pt x="654303" y="956818"/>
                  </a:lnTo>
                  <a:lnTo>
                    <a:pt x="353949" y="841629"/>
                  </a:lnTo>
                  <a:lnTo>
                    <a:pt x="167132" y="1252601"/>
                  </a:lnTo>
                  <a:lnTo>
                    <a:pt x="0" y="1252601"/>
                  </a:lnTo>
                  <a:lnTo>
                    <a:pt x="0" y="1286256"/>
                  </a:lnTo>
                  <a:lnTo>
                    <a:pt x="188975" y="1286256"/>
                  </a:lnTo>
                  <a:lnTo>
                    <a:pt x="369824" y="883412"/>
                  </a:lnTo>
                  <a:lnTo>
                    <a:pt x="666241" y="996442"/>
                  </a:lnTo>
                  <a:lnTo>
                    <a:pt x="901064" y="639191"/>
                  </a:lnTo>
                  <a:lnTo>
                    <a:pt x="3178682" y="35687"/>
                  </a:lnTo>
                  <a:lnTo>
                    <a:pt x="3490976" y="301625"/>
                  </a:lnTo>
                  <a:lnTo>
                    <a:pt x="3787394" y="33655"/>
                  </a:lnTo>
                  <a:lnTo>
                    <a:pt x="4008120" y="33655"/>
                  </a:lnTo>
                  <a:lnTo>
                    <a:pt x="4008120" y="1905"/>
                  </a:lnTo>
                  <a:lnTo>
                    <a:pt x="3775455" y="1905"/>
                  </a:lnTo>
                  <a:lnTo>
                    <a:pt x="3488944" y="258064"/>
                  </a:lnTo>
                  <a:lnTo>
                    <a:pt x="3186556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29655" y="1776983"/>
              <a:ext cx="2484120" cy="1643380"/>
            </a:xfrm>
            <a:custGeom>
              <a:avLst/>
              <a:gdLst/>
              <a:ahLst/>
              <a:cxnLst/>
              <a:rect l="l" t="t" r="r" b="b"/>
              <a:pathLst>
                <a:path w="2484120" h="1643379">
                  <a:moveTo>
                    <a:pt x="2376170" y="0"/>
                  </a:moveTo>
                  <a:lnTo>
                    <a:pt x="107442" y="0"/>
                  </a:lnTo>
                  <a:lnTo>
                    <a:pt x="66294" y="8762"/>
                  </a:lnTo>
                  <a:lnTo>
                    <a:pt x="32004" y="32385"/>
                  </a:lnTo>
                  <a:lnTo>
                    <a:pt x="8636" y="67182"/>
                  </a:lnTo>
                  <a:lnTo>
                    <a:pt x="0" y="109600"/>
                  </a:lnTo>
                  <a:lnTo>
                    <a:pt x="0" y="1535429"/>
                  </a:lnTo>
                  <a:lnTo>
                    <a:pt x="8636" y="1576577"/>
                  </a:lnTo>
                  <a:lnTo>
                    <a:pt x="32004" y="1610867"/>
                  </a:lnTo>
                  <a:lnTo>
                    <a:pt x="66294" y="1634235"/>
                  </a:lnTo>
                  <a:lnTo>
                    <a:pt x="107442" y="1642871"/>
                  </a:lnTo>
                  <a:lnTo>
                    <a:pt x="2376170" y="1642871"/>
                  </a:lnTo>
                  <a:lnTo>
                    <a:pt x="2417191" y="1634235"/>
                  </a:lnTo>
                  <a:lnTo>
                    <a:pt x="2451480" y="1610867"/>
                  </a:lnTo>
                  <a:lnTo>
                    <a:pt x="2474976" y="1576577"/>
                  </a:lnTo>
                  <a:lnTo>
                    <a:pt x="2483612" y="1535429"/>
                  </a:lnTo>
                  <a:lnTo>
                    <a:pt x="2483612" y="109600"/>
                  </a:lnTo>
                  <a:lnTo>
                    <a:pt x="2474976" y="67182"/>
                  </a:lnTo>
                  <a:lnTo>
                    <a:pt x="2451480" y="32385"/>
                  </a:lnTo>
                  <a:lnTo>
                    <a:pt x="2417191" y="8762"/>
                  </a:lnTo>
                  <a:lnTo>
                    <a:pt x="2376170" y="0"/>
                  </a:lnTo>
                  <a:close/>
                </a:path>
              </a:pathLst>
            </a:custGeom>
            <a:solidFill>
              <a:srgbClr val="FBE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29655" y="1776983"/>
              <a:ext cx="2484120" cy="2002789"/>
            </a:xfrm>
            <a:custGeom>
              <a:avLst/>
              <a:gdLst/>
              <a:ahLst/>
              <a:cxnLst/>
              <a:rect l="l" t="t" r="r" b="b"/>
              <a:pathLst>
                <a:path w="2484120" h="2002789">
                  <a:moveTo>
                    <a:pt x="2376170" y="0"/>
                  </a:moveTo>
                  <a:lnTo>
                    <a:pt x="107442" y="0"/>
                  </a:lnTo>
                  <a:lnTo>
                    <a:pt x="66294" y="8762"/>
                  </a:lnTo>
                  <a:lnTo>
                    <a:pt x="32004" y="32385"/>
                  </a:lnTo>
                  <a:lnTo>
                    <a:pt x="8636" y="67310"/>
                  </a:lnTo>
                  <a:lnTo>
                    <a:pt x="0" y="109727"/>
                  </a:lnTo>
                  <a:lnTo>
                    <a:pt x="0" y="1537589"/>
                  </a:lnTo>
                  <a:lnTo>
                    <a:pt x="8636" y="1578737"/>
                  </a:lnTo>
                  <a:lnTo>
                    <a:pt x="32004" y="1613027"/>
                  </a:lnTo>
                  <a:lnTo>
                    <a:pt x="66294" y="1636521"/>
                  </a:lnTo>
                  <a:lnTo>
                    <a:pt x="107442" y="1645158"/>
                  </a:lnTo>
                  <a:lnTo>
                    <a:pt x="914273" y="1645158"/>
                  </a:lnTo>
                  <a:lnTo>
                    <a:pt x="889000" y="2002281"/>
                  </a:lnTo>
                  <a:lnTo>
                    <a:pt x="1599184" y="2002281"/>
                  </a:lnTo>
                  <a:lnTo>
                    <a:pt x="1562353" y="1645158"/>
                  </a:lnTo>
                  <a:lnTo>
                    <a:pt x="2376170" y="1645158"/>
                  </a:lnTo>
                  <a:lnTo>
                    <a:pt x="2417191" y="1636521"/>
                  </a:lnTo>
                  <a:lnTo>
                    <a:pt x="2451480" y="1613027"/>
                  </a:lnTo>
                  <a:lnTo>
                    <a:pt x="2474976" y="1578737"/>
                  </a:lnTo>
                  <a:lnTo>
                    <a:pt x="2483612" y="1537589"/>
                  </a:lnTo>
                  <a:lnTo>
                    <a:pt x="2483612" y="109727"/>
                  </a:lnTo>
                  <a:lnTo>
                    <a:pt x="2474976" y="67310"/>
                  </a:lnTo>
                  <a:lnTo>
                    <a:pt x="2451480" y="32385"/>
                  </a:lnTo>
                  <a:lnTo>
                    <a:pt x="2417191" y="8762"/>
                  </a:lnTo>
                  <a:lnTo>
                    <a:pt x="2376170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27191" y="1889709"/>
              <a:ext cx="2270760" cy="1164590"/>
            </a:xfrm>
            <a:custGeom>
              <a:avLst/>
              <a:gdLst/>
              <a:ahLst/>
              <a:cxnLst/>
              <a:rect l="l" t="t" r="r" b="b"/>
              <a:pathLst>
                <a:path w="2270759" h="1164589">
                  <a:moveTo>
                    <a:pt x="2270379" y="0"/>
                  </a:moveTo>
                  <a:lnTo>
                    <a:pt x="0" y="0"/>
                  </a:lnTo>
                  <a:lnTo>
                    <a:pt x="0" y="1164005"/>
                  </a:lnTo>
                  <a:lnTo>
                    <a:pt x="2270379" y="1164005"/>
                  </a:lnTo>
                  <a:lnTo>
                    <a:pt x="22703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29656" y="3151631"/>
              <a:ext cx="2484120" cy="628015"/>
            </a:xfrm>
            <a:custGeom>
              <a:avLst/>
              <a:gdLst/>
              <a:ahLst/>
              <a:cxnLst/>
              <a:rect l="l" t="t" r="r" b="b"/>
              <a:pathLst>
                <a:path w="2484120" h="628014">
                  <a:moveTo>
                    <a:pt x="1911972" y="530085"/>
                  </a:moveTo>
                  <a:lnTo>
                    <a:pt x="542798" y="530085"/>
                  </a:lnTo>
                  <a:lnTo>
                    <a:pt x="542798" y="627507"/>
                  </a:lnTo>
                  <a:lnTo>
                    <a:pt x="1911972" y="627507"/>
                  </a:lnTo>
                  <a:lnTo>
                    <a:pt x="1911972" y="530085"/>
                  </a:lnTo>
                  <a:close/>
                </a:path>
                <a:path w="2484120" h="628014">
                  <a:moveTo>
                    <a:pt x="2483612" y="0"/>
                  </a:moveTo>
                  <a:lnTo>
                    <a:pt x="0" y="0"/>
                  </a:lnTo>
                  <a:lnTo>
                    <a:pt x="0" y="163449"/>
                  </a:lnTo>
                  <a:lnTo>
                    <a:pt x="8636" y="204597"/>
                  </a:lnTo>
                  <a:lnTo>
                    <a:pt x="32004" y="238887"/>
                  </a:lnTo>
                  <a:lnTo>
                    <a:pt x="66294" y="262255"/>
                  </a:lnTo>
                  <a:lnTo>
                    <a:pt x="107442" y="271018"/>
                  </a:lnTo>
                  <a:lnTo>
                    <a:pt x="2376170" y="271018"/>
                  </a:lnTo>
                  <a:lnTo>
                    <a:pt x="2417191" y="262255"/>
                  </a:lnTo>
                  <a:lnTo>
                    <a:pt x="2451481" y="238887"/>
                  </a:lnTo>
                  <a:lnTo>
                    <a:pt x="2474976" y="204597"/>
                  </a:lnTo>
                  <a:lnTo>
                    <a:pt x="2483612" y="163449"/>
                  </a:lnTo>
                  <a:lnTo>
                    <a:pt x="2483612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1520" y="1914143"/>
              <a:ext cx="143255" cy="14020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406384" y="3063277"/>
              <a:ext cx="30480" cy="424180"/>
            </a:xfrm>
            <a:custGeom>
              <a:avLst/>
              <a:gdLst/>
              <a:ahLst/>
              <a:cxnLst/>
              <a:rect l="l" t="t" r="r" b="b"/>
              <a:pathLst>
                <a:path w="30479" h="424179">
                  <a:moveTo>
                    <a:pt x="30391" y="382638"/>
                  </a:moveTo>
                  <a:lnTo>
                    <a:pt x="0" y="382638"/>
                  </a:lnTo>
                  <a:lnTo>
                    <a:pt x="0" y="423633"/>
                  </a:lnTo>
                  <a:lnTo>
                    <a:pt x="30391" y="423633"/>
                  </a:lnTo>
                  <a:lnTo>
                    <a:pt x="30391" y="382638"/>
                  </a:lnTo>
                  <a:close/>
                </a:path>
                <a:path w="30479" h="424179">
                  <a:moveTo>
                    <a:pt x="30391" y="318643"/>
                  </a:moveTo>
                  <a:lnTo>
                    <a:pt x="0" y="318643"/>
                  </a:lnTo>
                  <a:lnTo>
                    <a:pt x="0" y="359625"/>
                  </a:lnTo>
                  <a:lnTo>
                    <a:pt x="30391" y="359625"/>
                  </a:lnTo>
                  <a:lnTo>
                    <a:pt x="30391" y="318643"/>
                  </a:lnTo>
                  <a:close/>
                </a:path>
                <a:path w="30479" h="424179">
                  <a:moveTo>
                    <a:pt x="30391" y="254508"/>
                  </a:moveTo>
                  <a:lnTo>
                    <a:pt x="0" y="254508"/>
                  </a:lnTo>
                  <a:lnTo>
                    <a:pt x="0" y="295490"/>
                  </a:lnTo>
                  <a:lnTo>
                    <a:pt x="30391" y="295490"/>
                  </a:lnTo>
                  <a:lnTo>
                    <a:pt x="30391" y="254508"/>
                  </a:lnTo>
                  <a:close/>
                </a:path>
                <a:path w="30479" h="424179">
                  <a:moveTo>
                    <a:pt x="30391" y="190500"/>
                  </a:moveTo>
                  <a:lnTo>
                    <a:pt x="0" y="190500"/>
                  </a:lnTo>
                  <a:lnTo>
                    <a:pt x="0" y="233006"/>
                  </a:lnTo>
                  <a:lnTo>
                    <a:pt x="30391" y="233006"/>
                  </a:lnTo>
                  <a:lnTo>
                    <a:pt x="30391" y="190500"/>
                  </a:lnTo>
                  <a:close/>
                </a:path>
                <a:path w="30479" h="424179">
                  <a:moveTo>
                    <a:pt x="30391" y="126479"/>
                  </a:moveTo>
                  <a:lnTo>
                    <a:pt x="0" y="126479"/>
                  </a:lnTo>
                  <a:lnTo>
                    <a:pt x="0" y="170522"/>
                  </a:lnTo>
                  <a:lnTo>
                    <a:pt x="30391" y="170522"/>
                  </a:lnTo>
                  <a:lnTo>
                    <a:pt x="30391" y="126479"/>
                  </a:lnTo>
                  <a:close/>
                </a:path>
                <a:path w="30479" h="424179">
                  <a:moveTo>
                    <a:pt x="30391" y="64008"/>
                  </a:moveTo>
                  <a:lnTo>
                    <a:pt x="0" y="64008"/>
                  </a:lnTo>
                  <a:lnTo>
                    <a:pt x="0" y="106514"/>
                  </a:lnTo>
                  <a:lnTo>
                    <a:pt x="30391" y="106514"/>
                  </a:lnTo>
                  <a:lnTo>
                    <a:pt x="30391" y="64008"/>
                  </a:lnTo>
                  <a:close/>
                </a:path>
                <a:path w="30479" h="424179">
                  <a:moveTo>
                    <a:pt x="30391" y="0"/>
                  </a:moveTo>
                  <a:lnTo>
                    <a:pt x="0" y="0"/>
                  </a:lnTo>
                  <a:lnTo>
                    <a:pt x="0" y="44030"/>
                  </a:lnTo>
                  <a:lnTo>
                    <a:pt x="30391" y="44030"/>
                  </a:lnTo>
                  <a:lnTo>
                    <a:pt x="30391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38466" y="3224783"/>
              <a:ext cx="709295" cy="118745"/>
            </a:xfrm>
            <a:custGeom>
              <a:avLst/>
              <a:gdLst/>
              <a:ahLst/>
              <a:cxnLst/>
              <a:rect l="l" t="t" r="r" b="b"/>
              <a:pathLst>
                <a:path w="709295" h="118745">
                  <a:moveTo>
                    <a:pt x="0" y="0"/>
                  </a:moveTo>
                  <a:lnTo>
                    <a:pt x="43814" y="82422"/>
                  </a:lnTo>
                  <a:lnTo>
                    <a:pt x="82423" y="104393"/>
                  </a:lnTo>
                  <a:lnTo>
                    <a:pt x="97027" y="105917"/>
                  </a:lnTo>
                  <a:lnTo>
                    <a:pt x="109219" y="104901"/>
                  </a:lnTo>
                  <a:lnTo>
                    <a:pt x="121284" y="101600"/>
                  </a:lnTo>
                  <a:lnTo>
                    <a:pt x="132714" y="96138"/>
                  </a:lnTo>
                  <a:lnTo>
                    <a:pt x="143255" y="88391"/>
                  </a:lnTo>
                  <a:lnTo>
                    <a:pt x="203580" y="36702"/>
                  </a:lnTo>
                  <a:lnTo>
                    <a:pt x="210565" y="32765"/>
                  </a:lnTo>
                  <a:lnTo>
                    <a:pt x="217677" y="30479"/>
                  </a:lnTo>
                  <a:lnTo>
                    <a:pt x="225043" y="29717"/>
                  </a:lnTo>
                  <a:lnTo>
                    <a:pt x="231012" y="30098"/>
                  </a:lnTo>
                  <a:lnTo>
                    <a:pt x="304673" y="90423"/>
                  </a:lnTo>
                  <a:lnTo>
                    <a:pt x="314705" y="100964"/>
                  </a:lnTo>
                  <a:lnTo>
                    <a:pt x="326262" y="108584"/>
                  </a:lnTo>
                  <a:lnTo>
                    <a:pt x="339089" y="113156"/>
                  </a:lnTo>
                  <a:lnTo>
                    <a:pt x="354837" y="114934"/>
                  </a:lnTo>
                  <a:lnTo>
                    <a:pt x="359790" y="114934"/>
                  </a:lnTo>
                  <a:lnTo>
                    <a:pt x="404240" y="96519"/>
                  </a:lnTo>
                  <a:lnTo>
                    <a:pt x="451992" y="54228"/>
                  </a:lnTo>
                  <a:lnTo>
                    <a:pt x="458469" y="48767"/>
                  </a:lnTo>
                  <a:lnTo>
                    <a:pt x="465581" y="44831"/>
                  </a:lnTo>
                  <a:lnTo>
                    <a:pt x="473075" y="42417"/>
                  </a:lnTo>
                  <a:lnTo>
                    <a:pt x="481202" y="41656"/>
                  </a:lnTo>
                  <a:lnTo>
                    <a:pt x="487933" y="42163"/>
                  </a:lnTo>
                  <a:lnTo>
                    <a:pt x="521715" y="60325"/>
                  </a:lnTo>
                  <a:lnTo>
                    <a:pt x="545718" y="90423"/>
                  </a:lnTo>
                  <a:lnTo>
                    <a:pt x="556894" y="102107"/>
                  </a:lnTo>
                  <a:lnTo>
                    <a:pt x="569340" y="110489"/>
                  </a:lnTo>
                  <a:lnTo>
                    <a:pt x="582929" y="115823"/>
                  </a:lnTo>
                  <a:lnTo>
                    <a:pt x="597407" y="118617"/>
                  </a:lnTo>
                  <a:lnTo>
                    <a:pt x="613155" y="117093"/>
                  </a:lnTo>
                  <a:lnTo>
                    <a:pt x="627252" y="112775"/>
                  </a:lnTo>
                  <a:lnTo>
                    <a:pt x="639952" y="105917"/>
                  </a:lnTo>
                  <a:lnTo>
                    <a:pt x="651128" y="96519"/>
                  </a:lnTo>
                  <a:lnTo>
                    <a:pt x="708913" y="34162"/>
                  </a:lnTo>
                  <a:lnTo>
                    <a:pt x="695070" y="20065"/>
                  </a:lnTo>
                  <a:lnTo>
                    <a:pt x="637285" y="82422"/>
                  </a:lnTo>
                  <a:lnTo>
                    <a:pt x="630301" y="88391"/>
                  </a:lnTo>
                  <a:lnTo>
                    <a:pt x="622300" y="92963"/>
                  </a:lnTo>
                  <a:lnTo>
                    <a:pt x="613790" y="95884"/>
                  </a:lnTo>
                  <a:lnTo>
                    <a:pt x="604774" y="96900"/>
                  </a:lnTo>
                  <a:lnTo>
                    <a:pt x="601090" y="96773"/>
                  </a:lnTo>
                  <a:lnTo>
                    <a:pt x="563626" y="78358"/>
                  </a:lnTo>
                  <a:lnTo>
                    <a:pt x="537717" y="48132"/>
                  </a:lnTo>
                  <a:lnTo>
                    <a:pt x="528827" y="37337"/>
                  </a:lnTo>
                  <a:lnTo>
                    <a:pt x="517525" y="28828"/>
                  </a:lnTo>
                  <a:lnTo>
                    <a:pt x="504316" y="23113"/>
                  </a:lnTo>
                  <a:lnTo>
                    <a:pt x="489838" y="20065"/>
                  </a:lnTo>
                  <a:lnTo>
                    <a:pt x="483869" y="19812"/>
                  </a:lnTo>
                  <a:lnTo>
                    <a:pt x="470915" y="21081"/>
                  </a:lnTo>
                  <a:lnTo>
                    <a:pt x="458724" y="24891"/>
                  </a:lnTo>
                  <a:lnTo>
                    <a:pt x="447166" y="30733"/>
                  </a:lnTo>
                  <a:lnTo>
                    <a:pt x="436117" y="38226"/>
                  </a:lnTo>
                  <a:lnTo>
                    <a:pt x="390270" y="82422"/>
                  </a:lnTo>
                  <a:lnTo>
                    <a:pt x="382269" y="87629"/>
                  </a:lnTo>
                  <a:lnTo>
                    <a:pt x="373125" y="91439"/>
                  </a:lnTo>
                  <a:lnTo>
                    <a:pt x="363727" y="93725"/>
                  </a:lnTo>
                  <a:lnTo>
                    <a:pt x="354456" y="94487"/>
                  </a:lnTo>
                  <a:lnTo>
                    <a:pt x="344424" y="92201"/>
                  </a:lnTo>
                  <a:lnTo>
                    <a:pt x="335279" y="88391"/>
                  </a:lnTo>
                  <a:lnTo>
                    <a:pt x="327278" y="83184"/>
                  </a:lnTo>
                  <a:lnTo>
                    <a:pt x="320675" y="76326"/>
                  </a:lnTo>
                  <a:lnTo>
                    <a:pt x="280797" y="32131"/>
                  </a:lnTo>
                  <a:lnTo>
                    <a:pt x="271017" y="22732"/>
                  </a:lnTo>
                  <a:lnTo>
                    <a:pt x="259841" y="15620"/>
                  </a:lnTo>
                  <a:lnTo>
                    <a:pt x="247141" y="10667"/>
                  </a:lnTo>
                  <a:lnTo>
                    <a:pt x="230758" y="7746"/>
                  </a:lnTo>
                  <a:lnTo>
                    <a:pt x="226313" y="7746"/>
                  </a:lnTo>
                  <a:lnTo>
                    <a:pt x="183133" y="26034"/>
                  </a:lnTo>
                  <a:lnTo>
                    <a:pt x="129412" y="72389"/>
                  </a:lnTo>
                  <a:lnTo>
                    <a:pt x="121538" y="77850"/>
                  </a:lnTo>
                  <a:lnTo>
                    <a:pt x="113283" y="81660"/>
                  </a:lnTo>
                  <a:lnTo>
                    <a:pt x="104648" y="84073"/>
                  </a:lnTo>
                  <a:lnTo>
                    <a:pt x="96138" y="84835"/>
                  </a:lnTo>
                  <a:lnTo>
                    <a:pt x="85978" y="83819"/>
                  </a:lnTo>
                  <a:lnTo>
                    <a:pt x="76453" y="80644"/>
                  </a:lnTo>
                  <a:lnTo>
                    <a:pt x="67563" y="75437"/>
                  </a:lnTo>
                  <a:lnTo>
                    <a:pt x="59816" y="68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14872" y="1618487"/>
              <a:ext cx="2032635" cy="1271270"/>
            </a:xfrm>
            <a:custGeom>
              <a:avLst/>
              <a:gdLst/>
              <a:ahLst/>
              <a:cxnLst/>
              <a:rect l="l" t="t" r="r" b="b"/>
              <a:pathLst>
                <a:path w="2032634" h="1271270">
                  <a:moveTo>
                    <a:pt x="1947163" y="0"/>
                  </a:moveTo>
                  <a:lnTo>
                    <a:pt x="83692" y="0"/>
                  </a:lnTo>
                  <a:lnTo>
                    <a:pt x="51307" y="6350"/>
                  </a:lnTo>
                  <a:lnTo>
                    <a:pt x="24637" y="23622"/>
                  </a:lnTo>
                  <a:lnTo>
                    <a:pt x="6603" y="49657"/>
                  </a:lnTo>
                  <a:lnTo>
                    <a:pt x="0" y="81787"/>
                  </a:lnTo>
                  <a:lnTo>
                    <a:pt x="0" y="1189355"/>
                  </a:lnTo>
                  <a:lnTo>
                    <a:pt x="6603" y="1221486"/>
                  </a:lnTo>
                  <a:lnTo>
                    <a:pt x="24637" y="1247394"/>
                  </a:lnTo>
                  <a:lnTo>
                    <a:pt x="51307" y="1264666"/>
                  </a:lnTo>
                  <a:lnTo>
                    <a:pt x="83692" y="1271016"/>
                  </a:lnTo>
                  <a:lnTo>
                    <a:pt x="1947163" y="1271016"/>
                  </a:lnTo>
                  <a:lnTo>
                    <a:pt x="1980692" y="1264666"/>
                  </a:lnTo>
                  <a:lnTo>
                    <a:pt x="2007870" y="1247394"/>
                  </a:lnTo>
                  <a:lnTo>
                    <a:pt x="2026030" y="1221486"/>
                  </a:lnTo>
                  <a:lnTo>
                    <a:pt x="2032634" y="1189355"/>
                  </a:lnTo>
                  <a:lnTo>
                    <a:pt x="2032634" y="81787"/>
                  </a:lnTo>
                  <a:lnTo>
                    <a:pt x="2026030" y="49657"/>
                  </a:lnTo>
                  <a:lnTo>
                    <a:pt x="2007870" y="23622"/>
                  </a:lnTo>
                  <a:lnTo>
                    <a:pt x="1980692" y="6350"/>
                  </a:lnTo>
                  <a:lnTo>
                    <a:pt x="1947163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14872" y="1618487"/>
              <a:ext cx="2032635" cy="234950"/>
            </a:xfrm>
            <a:custGeom>
              <a:avLst/>
              <a:gdLst/>
              <a:ahLst/>
              <a:cxnLst/>
              <a:rect l="l" t="t" r="r" b="b"/>
              <a:pathLst>
                <a:path w="2032634" h="234950">
                  <a:moveTo>
                    <a:pt x="1947163" y="0"/>
                  </a:moveTo>
                  <a:lnTo>
                    <a:pt x="83692" y="0"/>
                  </a:lnTo>
                  <a:lnTo>
                    <a:pt x="51307" y="6476"/>
                  </a:lnTo>
                  <a:lnTo>
                    <a:pt x="24637" y="24002"/>
                  </a:lnTo>
                  <a:lnTo>
                    <a:pt x="6603" y="50291"/>
                  </a:lnTo>
                  <a:lnTo>
                    <a:pt x="0" y="82931"/>
                  </a:lnTo>
                  <a:lnTo>
                    <a:pt x="0" y="234569"/>
                  </a:lnTo>
                  <a:lnTo>
                    <a:pt x="2032634" y="234569"/>
                  </a:lnTo>
                  <a:lnTo>
                    <a:pt x="2032634" y="82931"/>
                  </a:lnTo>
                  <a:lnTo>
                    <a:pt x="2026030" y="50291"/>
                  </a:lnTo>
                  <a:lnTo>
                    <a:pt x="2007870" y="24002"/>
                  </a:lnTo>
                  <a:lnTo>
                    <a:pt x="1980692" y="6476"/>
                  </a:lnTo>
                  <a:lnTo>
                    <a:pt x="1947163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6791" y="1697735"/>
              <a:ext cx="82296" cy="7924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0424" y="1697735"/>
              <a:ext cx="85342" cy="7924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5" y="1697735"/>
              <a:ext cx="82296" cy="7924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428232" y="2350007"/>
              <a:ext cx="252729" cy="396240"/>
            </a:xfrm>
            <a:custGeom>
              <a:avLst/>
              <a:gdLst/>
              <a:ahLst/>
              <a:cxnLst/>
              <a:rect l="l" t="t" r="r" b="b"/>
              <a:pathLst>
                <a:path w="252729" h="396239">
                  <a:moveTo>
                    <a:pt x="252526" y="0"/>
                  </a:moveTo>
                  <a:lnTo>
                    <a:pt x="0" y="0"/>
                  </a:lnTo>
                  <a:lnTo>
                    <a:pt x="0" y="395986"/>
                  </a:lnTo>
                  <a:lnTo>
                    <a:pt x="252526" y="395986"/>
                  </a:lnTo>
                  <a:lnTo>
                    <a:pt x="252526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45223" y="2231085"/>
              <a:ext cx="252729" cy="514984"/>
            </a:xfrm>
            <a:custGeom>
              <a:avLst/>
              <a:gdLst/>
              <a:ahLst/>
              <a:cxnLst/>
              <a:rect l="l" t="t" r="r" b="b"/>
              <a:pathLst>
                <a:path w="252729" h="514985">
                  <a:moveTo>
                    <a:pt x="252526" y="0"/>
                  </a:moveTo>
                  <a:lnTo>
                    <a:pt x="0" y="0"/>
                  </a:lnTo>
                  <a:lnTo>
                    <a:pt x="0" y="514527"/>
                  </a:lnTo>
                  <a:lnTo>
                    <a:pt x="252526" y="514527"/>
                  </a:lnTo>
                  <a:lnTo>
                    <a:pt x="252526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53072" y="2109165"/>
              <a:ext cx="252729" cy="636905"/>
            </a:xfrm>
            <a:custGeom>
              <a:avLst/>
              <a:gdLst/>
              <a:ahLst/>
              <a:cxnLst/>
              <a:rect l="l" t="t" r="r" b="b"/>
              <a:pathLst>
                <a:path w="252729" h="636905">
                  <a:moveTo>
                    <a:pt x="252526" y="0"/>
                  </a:moveTo>
                  <a:lnTo>
                    <a:pt x="0" y="0"/>
                  </a:lnTo>
                  <a:lnTo>
                    <a:pt x="0" y="636447"/>
                  </a:lnTo>
                  <a:lnTo>
                    <a:pt x="252526" y="636447"/>
                  </a:lnTo>
                  <a:lnTo>
                    <a:pt x="252526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76160" y="1926335"/>
              <a:ext cx="255904" cy="819785"/>
            </a:xfrm>
            <a:custGeom>
              <a:avLst/>
              <a:gdLst/>
              <a:ahLst/>
              <a:cxnLst/>
              <a:rect l="l" t="t" r="r" b="b"/>
              <a:pathLst>
                <a:path w="255904" h="819785">
                  <a:moveTo>
                    <a:pt x="255828" y="0"/>
                  </a:moveTo>
                  <a:lnTo>
                    <a:pt x="0" y="0"/>
                  </a:lnTo>
                  <a:lnTo>
                    <a:pt x="0" y="819531"/>
                  </a:lnTo>
                  <a:lnTo>
                    <a:pt x="255828" y="819531"/>
                  </a:lnTo>
                  <a:lnTo>
                    <a:pt x="255828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96200" y="2218943"/>
              <a:ext cx="252729" cy="527050"/>
            </a:xfrm>
            <a:custGeom>
              <a:avLst/>
              <a:gdLst/>
              <a:ahLst/>
              <a:cxnLst/>
              <a:rect l="l" t="t" r="r" b="b"/>
              <a:pathLst>
                <a:path w="252729" h="527050">
                  <a:moveTo>
                    <a:pt x="252526" y="0"/>
                  </a:moveTo>
                  <a:lnTo>
                    <a:pt x="0" y="0"/>
                  </a:lnTo>
                  <a:lnTo>
                    <a:pt x="0" y="527050"/>
                  </a:lnTo>
                  <a:lnTo>
                    <a:pt x="252526" y="527050"/>
                  </a:lnTo>
                  <a:lnTo>
                    <a:pt x="252526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28432" y="1758645"/>
              <a:ext cx="252729" cy="987425"/>
            </a:xfrm>
            <a:custGeom>
              <a:avLst/>
              <a:gdLst/>
              <a:ahLst/>
              <a:cxnLst/>
              <a:rect l="l" t="t" r="r" b="b"/>
              <a:pathLst>
                <a:path w="252729" h="987425">
                  <a:moveTo>
                    <a:pt x="252526" y="0"/>
                  </a:moveTo>
                  <a:lnTo>
                    <a:pt x="0" y="0"/>
                  </a:lnTo>
                  <a:lnTo>
                    <a:pt x="0" y="987348"/>
                  </a:lnTo>
                  <a:lnTo>
                    <a:pt x="252526" y="987348"/>
                  </a:lnTo>
                  <a:lnTo>
                    <a:pt x="252526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94120" y="1926843"/>
              <a:ext cx="2131060" cy="899160"/>
            </a:xfrm>
            <a:custGeom>
              <a:avLst/>
              <a:gdLst/>
              <a:ahLst/>
              <a:cxnLst/>
              <a:rect l="l" t="t" r="r" b="b"/>
              <a:pathLst>
                <a:path w="2131059" h="899160">
                  <a:moveTo>
                    <a:pt x="2130552" y="867410"/>
                  </a:moveTo>
                  <a:lnTo>
                    <a:pt x="33782" y="867410"/>
                  </a:lnTo>
                  <a:lnTo>
                    <a:pt x="33782" y="0"/>
                  </a:lnTo>
                  <a:lnTo>
                    <a:pt x="0" y="0"/>
                  </a:lnTo>
                  <a:lnTo>
                    <a:pt x="0" y="867410"/>
                  </a:lnTo>
                  <a:lnTo>
                    <a:pt x="0" y="899160"/>
                  </a:lnTo>
                  <a:lnTo>
                    <a:pt x="2130552" y="899160"/>
                  </a:lnTo>
                  <a:lnTo>
                    <a:pt x="2130552" y="86741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22976" y="2109253"/>
              <a:ext cx="606425" cy="106045"/>
            </a:xfrm>
            <a:custGeom>
              <a:avLst/>
              <a:gdLst/>
              <a:ahLst/>
              <a:cxnLst/>
              <a:rect l="l" t="t" r="r" b="b"/>
              <a:pathLst>
                <a:path w="606425" h="106044">
                  <a:moveTo>
                    <a:pt x="345643" y="82143"/>
                  </a:moveTo>
                  <a:lnTo>
                    <a:pt x="12319" y="82143"/>
                  </a:lnTo>
                  <a:lnTo>
                    <a:pt x="12319" y="106006"/>
                  </a:lnTo>
                  <a:lnTo>
                    <a:pt x="345643" y="106006"/>
                  </a:lnTo>
                  <a:lnTo>
                    <a:pt x="345643" y="82143"/>
                  </a:lnTo>
                  <a:close/>
                </a:path>
                <a:path w="606425" h="106044">
                  <a:moveTo>
                    <a:pt x="605967" y="0"/>
                  </a:moveTo>
                  <a:lnTo>
                    <a:pt x="0" y="0"/>
                  </a:lnTo>
                  <a:lnTo>
                    <a:pt x="0" y="25361"/>
                  </a:lnTo>
                  <a:lnTo>
                    <a:pt x="605967" y="25361"/>
                  </a:lnTo>
                  <a:lnTo>
                    <a:pt x="605967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1783" y="2429255"/>
              <a:ext cx="164591" cy="16459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2103" y="2487167"/>
              <a:ext cx="121920" cy="12191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7904" y="3066287"/>
              <a:ext cx="118872" cy="12191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32520" y="2218943"/>
              <a:ext cx="121920" cy="12191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779008" y="2892551"/>
              <a:ext cx="1063625" cy="1082040"/>
            </a:xfrm>
            <a:custGeom>
              <a:avLst/>
              <a:gdLst/>
              <a:ahLst/>
              <a:cxnLst/>
              <a:rect l="l" t="t" r="r" b="b"/>
              <a:pathLst>
                <a:path w="1063625" h="1082039">
                  <a:moveTo>
                    <a:pt x="446024" y="0"/>
                  </a:moveTo>
                  <a:lnTo>
                    <a:pt x="404113" y="3429"/>
                  </a:lnTo>
                  <a:lnTo>
                    <a:pt x="362838" y="13462"/>
                  </a:lnTo>
                  <a:lnTo>
                    <a:pt x="322833" y="29972"/>
                  </a:lnTo>
                  <a:lnTo>
                    <a:pt x="284479" y="52705"/>
                  </a:lnTo>
                  <a:lnTo>
                    <a:pt x="248792" y="81280"/>
                  </a:lnTo>
                  <a:lnTo>
                    <a:pt x="216153" y="115697"/>
                  </a:lnTo>
                  <a:lnTo>
                    <a:pt x="187197" y="155575"/>
                  </a:lnTo>
                  <a:lnTo>
                    <a:pt x="162687" y="200787"/>
                  </a:lnTo>
                  <a:lnTo>
                    <a:pt x="130555" y="273431"/>
                  </a:lnTo>
                  <a:lnTo>
                    <a:pt x="102107" y="342138"/>
                  </a:lnTo>
                  <a:lnTo>
                    <a:pt x="77342" y="406908"/>
                  </a:lnTo>
                  <a:lnTo>
                    <a:pt x="56261" y="467868"/>
                  </a:lnTo>
                  <a:lnTo>
                    <a:pt x="38607" y="525272"/>
                  </a:lnTo>
                  <a:lnTo>
                    <a:pt x="24383" y="579120"/>
                  </a:lnTo>
                  <a:lnTo>
                    <a:pt x="13588" y="629539"/>
                  </a:lnTo>
                  <a:lnTo>
                    <a:pt x="5841" y="676529"/>
                  </a:lnTo>
                  <a:lnTo>
                    <a:pt x="1396" y="720344"/>
                  </a:lnTo>
                  <a:lnTo>
                    <a:pt x="0" y="761111"/>
                  </a:lnTo>
                  <a:lnTo>
                    <a:pt x="1524" y="798703"/>
                  </a:lnTo>
                  <a:lnTo>
                    <a:pt x="13334" y="865505"/>
                  </a:lnTo>
                  <a:lnTo>
                    <a:pt x="35940" y="921385"/>
                  </a:lnTo>
                  <a:lnTo>
                    <a:pt x="68706" y="967359"/>
                  </a:lnTo>
                  <a:lnTo>
                    <a:pt x="110870" y="1004150"/>
                  </a:lnTo>
                  <a:lnTo>
                    <a:pt x="161797" y="1032738"/>
                  </a:lnTo>
                  <a:lnTo>
                    <a:pt x="220852" y="1053922"/>
                  </a:lnTo>
                  <a:lnTo>
                    <a:pt x="287274" y="1068539"/>
                  </a:lnTo>
                  <a:lnTo>
                    <a:pt x="360425" y="1077455"/>
                  </a:lnTo>
                  <a:lnTo>
                    <a:pt x="399161" y="1080033"/>
                  </a:lnTo>
                  <a:lnTo>
                    <a:pt x="439419" y="1081493"/>
                  </a:lnTo>
                  <a:lnTo>
                    <a:pt x="480949" y="1081963"/>
                  </a:lnTo>
                  <a:lnTo>
                    <a:pt x="525271" y="1081493"/>
                  </a:lnTo>
                  <a:lnTo>
                    <a:pt x="570864" y="1080185"/>
                  </a:lnTo>
                  <a:lnTo>
                    <a:pt x="617601" y="1078141"/>
                  </a:lnTo>
                  <a:lnTo>
                    <a:pt x="665226" y="1075486"/>
                  </a:lnTo>
                  <a:lnTo>
                    <a:pt x="713866" y="1072349"/>
                  </a:lnTo>
                  <a:lnTo>
                    <a:pt x="776605" y="1064958"/>
                  </a:lnTo>
                  <a:lnTo>
                    <a:pt x="832103" y="1052423"/>
                  </a:lnTo>
                  <a:lnTo>
                    <a:pt x="880998" y="1035278"/>
                  </a:lnTo>
                  <a:lnTo>
                    <a:pt x="923289" y="1014056"/>
                  </a:lnTo>
                  <a:lnTo>
                    <a:pt x="959358" y="989291"/>
                  </a:lnTo>
                  <a:lnTo>
                    <a:pt x="989584" y="961517"/>
                  </a:lnTo>
                  <a:lnTo>
                    <a:pt x="1014221" y="931291"/>
                  </a:lnTo>
                  <a:lnTo>
                    <a:pt x="1047749" y="865378"/>
                  </a:lnTo>
                  <a:lnTo>
                    <a:pt x="1062482" y="796036"/>
                  </a:lnTo>
                  <a:lnTo>
                    <a:pt x="1063370" y="761365"/>
                  </a:lnTo>
                  <a:lnTo>
                    <a:pt x="1060449" y="727329"/>
                  </a:lnTo>
                  <a:lnTo>
                    <a:pt x="1044320" y="663702"/>
                  </a:lnTo>
                  <a:lnTo>
                    <a:pt x="1016126" y="609346"/>
                  </a:lnTo>
                  <a:lnTo>
                    <a:pt x="972185" y="557276"/>
                  </a:lnTo>
                  <a:lnTo>
                    <a:pt x="946403" y="525399"/>
                  </a:lnTo>
                  <a:lnTo>
                    <a:pt x="920622" y="491236"/>
                  </a:lnTo>
                  <a:lnTo>
                    <a:pt x="894714" y="455041"/>
                  </a:lnTo>
                  <a:lnTo>
                    <a:pt x="868552" y="417068"/>
                  </a:lnTo>
                  <a:lnTo>
                    <a:pt x="756158" y="249301"/>
                  </a:lnTo>
                  <a:lnTo>
                    <a:pt x="725042" y="204216"/>
                  </a:lnTo>
                  <a:lnTo>
                    <a:pt x="692530" y="158115"/>
                  </a:lnTo>
                  <a:lnTo>
                    <a:pt x="658113" y="111252"/>
                  </a:lnTo>
                  <a:lnTo>
                    <a:pt x="621029" y="70358"/>
                  </a:lnTo>
                  <a:lnTo>
                    <a:pt x="580389" y="39116"/>
                  </a:lnTo>
                  <a:lnTo>
                    <a:pt x="537082" y="17145"/>
                  </a:lnTo>
                  <a:lnTo>
                    <a:pt x="491997" y="4191"/>
                  </a:lnTo>
                  <a:lnTo>
                    <a:pt x="446024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86272" y="2993135"/>
              <a:ext cx="716280" cy="838200"/>
            </a:xfrm>
            <a:custGeom>
              <a:avLst/>
              <a:gdLst/>
              <a:ahLst/>
              <a:cxnLst/>
              <a:rect l="l" t="t" r="r" b="b"/>
              <a:pathLst>
                <a:path w="716279" h="838200">
                  <a:moveTo>
                    <a:pt x="225932" y="0"/>
                  </a:moveTo>
                  <a:lnTo>
                    <a:pt x="173227" y="11049"/>
                  </a:lnTo>
                  <a:lnTo>
                    <a:pt x="122808" y="46736"/>
                  </a:lnTo>
                  <a:lnTo>
                    <a:pt x="96519" y="82423"/>
                  </a:lnTo>
                  <a:lnTo>
                    <a:pt x="43052" y="185165"/>
                  </a:lnTo>
                  <a:lnTo>
                    <a:pt x="0" y="347599"/>
                  </a:lnTo>
                  <a:lnTo>
                    <a:pt x="5206" y="562610"/>
                  </a:lnTo>
                  <a:lnTo>
                    <a:pt x="25273" y="635126"/>
                  </a:lnTo>
                  <a:lnTo>
                    <a:pt x="41275" y="670306"/>
                  </a:lnTo>
                  <a:lnTo>
                    <a:pt x="61849" y="704088"/>
                  </a:lnTo>
                  <a:lnTo>
                    <a:pt x="87122" y="735457"/>
                  </a:lnTo>
                  <a:lnTo>
                    <a:pt x="117348" y="763904"/>
                  </a:lnTo>
                  <a:lnTo>
                    <a:pt x="153035" y="788797"/>
                  </a:lnTo>
                  <a:lnTo>
                    <a:pt x="194437" y="809244"/>
                  </a:lnTo>
                  <a:lnTo>
                    <a:pt x="241807" y="824738"/>
                  </a:lnTo>
                  <a:lnTo>
                    <a:pt x="295401" y="834516"/>
                  </a:lnTo>
                  <a:lnTo>
                    <a:pt x="355726" y="837946"/>
                  </a:lnTo>
                  <a:lnTo>
                    <a:pt x="391794" y="836803"/>
                  </a:lnTo>
                  <a:lnTo>
                    <a:pt x="430022" y="833501"/>
                  </a:lnTo>
                  <a:lnTo>
                    <a:pt x="470407" y="827785"/>
                  </a:lnTo>
                  <a:lnTo>
                    <a:pt x="513206" y="819657"/>
                  </a:lnTo>
                  <a:lnTo>
                    <a:pt x="576072" y="801878"/>
                  </a:lnTo>
                  <a:lnTo>
                    <a:pt x="625475" y="779526"/>
                  </a:lnTo>
                  <a:lnTo>
                    <a:pt x="662685" y="753237"/>
                  </a:lnTo>
                  <a:lnTo>
                    <a:pt x="689101" y="723772"/>
                  </a:lnTo>
                  <a:lnTo>
                    <a:pt x="714501" y="659003"/>
                  </a:lnTo>
                  <a:lnTo>
                    <a:pt x="716152" y="625094"/>
                  </a:lnTo>
                  <a:lnTo>
                    <a:pt x="712216" y="591438"/>
                  </a:lnTo>
                  <a:lnTo>
                    <a:pt x="692784" y="527431"/>
                  </a:lnTo>
                  <a:lnTo>
                    <a:pt x="666876" y="473456"/>
                  </a:lnTo>
                  <a:lnTo>
                    <a:pt x="638682" y="425195"/>
                  </a:lnTo>
                  <a:lnTo>
                    <a:pt x="615696" y="384301"/>
                  </a:lnTo>
                  <a:lnTo>
                    <a:pt x="596010" y="350519"/>
                  </a:lnTo>
                  <a:lnTo>
                    <a:pt x="571626" y="310642"/>
                  </a:lnTo>
                  <a:lnTo>
                    <a:pt x="542925" y="266573"/>
                  </a:lnTo>
                  <a:lnTo>
                    <a:pt x="510539" y="220344"/>
                  </a:lnTo>
                  <a:lnTo>
                    <a:pt x="475106" y="173736"/>
                  </a:lnTo>
                  <a:lnTo>
                    <a:pt x="437006" y="128905"/>
                  </a:lnTo>
                  <a:lnTo>
                    <a:pt x="396748" y="87756"/>
                  </a:lnTo>
                  <a:lnTo>
                    <a:pt x="354964" y="52324"/>
                  </a:lnTo>
                  <a:lnTo>
                    <a:pt x="312292" y="24637"/>
                  </a:lnTo>
                  <a:lnTo>
                    <a:pt x="268986" y="6476"/>
                  </a:lnTo>
                  <a:lnTo>
                    <a:pt x="225932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67856" y="3499103"/>
              <a:ext cx="494030" cy="558165"/>
            </a:xfrm>
            <a:custGeom>
              <a:avLst/>
              <a:gdLst/>
              <a:ahLst/>
              <a:cxnLst/>
              <a:rect l="l" t="t" r="r" b="b"/>
              <a:pathLst>
                <a:path w="494029" h="558164">
                  <a:moveTo>
                    <a:pt x="267843" y="537781"/>
                  </a:moveTo>
                  <a:lnTo>
                    <a:pt x="255397" y="475805"/>
                  </a:lnTo>
                  <a:lnTo>
                    <a:pt x="238506" y="424154"/>
                  </a:lnTo>
                  <a:lnTo>
                    <a:pt x="216281" y="365633"/>
                  </a:lnTo>
                  <a:lnTo>
                    <a:pt x="189865" y="305689"/>
                  </a:lnTo>
                  <a:lnTo>
                    <a:pt x="160642" y="249174"/>
                  </a:lnTo>
                  <a:lnTo>
                    <a:pt x="130048" y="201676"/>
                  </a:lnTo>
                  <a:lnTo>
                    <a:pt x="99187" y="168148"/>
                  </a:lnTo>
                  <a:lnTo>
                    <a:pt x="60325" y="147955"/>
                  </a:lnTo>
                  <a:lnTo>
                    <a:pt x="49911" y="146685"/>
                  </a:lnTo>
                  <a:lnTo>
                    <a:pt x="24384" y="156464"/>
                  </a:lnTo>
                  <a:lnTo>
                    <a:pt x="8890" y="179070"/>
                  </a:lnTo>
                  <a:lnTo>
                    <a:pt x="1270" y="204851"/>
                  </a:lnTo>
                  <a:lnTo>
                    <a:pt x="0" y="224028"/>
                  </a:lnTo>
                  <a:lnTo>
                    <a:pt x="37846" y="330327"/>
                  </a:lnTo>
                  <a:lnTo>
                    <a:pt x="109588" y="437578"/>
                  </a:lnTo>
                  <a:lnTo>
                    <a:pt x="179070" y="520471"/>
                  </a:lnTo>
                  <a:lnTo>
                    <a:pt x="210312" y="553720"/>
                  </a:lnTo>
                  <a:lnTo>
                    <a:pt x="237617" y="557707"/>
                  </a:lnTo>
                  <a:lnTo>
                    <a:pt x="247904" y="556844"/>
                  </a:lnTo>
                  <a:lnTo>
                    <a:pt x="257175" y="553732"/>
                  </a:lnTo>
                  <a:lnTo>
                    <a:pt x="264287" y="547624"/>
                  </a:lnTo>
                  <a:lnTo>
                    <a:pt x="267843" y="537781"/>
                  </a:lnTo>
                  <a:close/>
                </a:path>
                <a:path w="494029" h="558164">
                  <a:moveTo>
                    <a:pt x="493522" y="371983"/>
                  </a:moveTo>
                  <a:lnTo>
                    <a:pt x="478028" y="312674"/>
                  </a:lnTo>
                  <a:lnTo>
                    <a:pt x="458851" y="263144"/>
                  </a:lnTo>
                  <a:lnTo>
                    <a:pt x="434086" y="207010"/>
                  </a:lnTo>
                  <a:lnTo>
                    <a:pt x="405257" y="149479"/>
                  </a:lnTo>
                  <a:lnTo>
                    <a:pt x="374015" y="95758"/>
                  </a:lnTo>
                  <a:lnTo>
                    <a:pt x="342011" y="50673"/>
                  </a:lnTo>
                  <a:lnTo>
                    <a:pt x="310642" y="19431"/>
                  </a:lnTo>
                  <a:lnTo>
                    <a:pt x="273050" y="1155"/>
                  </a:lnTo>
                  <a:lnTo>
                    <a:pt x="263144" y="0"/>
                  </a:lnTo>
                  <a:lnTo>
                    <a:pt x="238633" y="9652"/>
                  </a:lnTo>
                  <a:lnTo>
                    <a:pt x="224663" y="32004"/>
                  </a:lnTo>
                  <a:lnTo>
                    <a:pt x="218948" y="57277"/>
                  </a:lnTo>
                  <a:lnTo>
                    <a:pt x="219075" y="75692"/>
                  </a:lnTo>
                  <a:lnTo>
                    <a:pt x="261874" y="179070"/>
                  </a:lnTo>
                  <a:lnTo>
                    <a:pt x="336931" y="281940"/>
                  </a:lnTo>
                  <a:lnTo>
                    <a:pt x="408051" y="360553"/>
                  </a:lnTo>
                  <a:lnTo>
                    <a:pt x="439801" y="392023"/>
                  </a:lnTo>
                  <a:lnTo>
                    <a:pt x="449326" y="394271"/>
                  </a:lnTo>
                  <a:lnTo>
                    <a:pt x="460248" y="394271"/>
                  </a:lnTo>
                  <a:lnTo>
                    <a:pt x="471424" y="393382"/>
                  </a:lnTo>
                  <a:lnTo>
                    <a:pt x="481838" y="390029"/>
                  </a:lnTo>
                  <a:lnTo>
                    <a:pt x="489839" y="383222"/>
                  </a:lnTo>
                  <a:lnTo>
                    <a:pt x="493522" y="371983"/>
                  </a:lnTo>
                  <a:close/>
                </a:path>
              </a:pathLst>
            </a:custGeom>
            <a:solidFill>
              <a:srgbClr val="F4C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97623" y="3852671"/>
              <a:ext cx="124968" cy="6705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083808" y="3380231"/>
              <a:ext cx="706755" cy="390525"/>
            </a:xfrm>
            <a:custGeom>
              <a:avLst/>
              <a:gdLst/>
              <a:ahLst/>
              <a:cxnLst/>
              <a:rect l="l" t="t" r="r" b="b"/>
              <a:pathLst>
                <a:path w="706754" h="390525">
                  <a:moveTo>
                    <a:pt x="265811" y="0"/>
                  </a:moveTo>
                  <a:lnTo>
                    <a:pt x="259968" y="0"/>
                  </a:lnTo>
                  <a:lnTo>
                    <a:pt x="212089" y="18796"/>
                  </a:lnTo>
                  <a:lnTo>
                    <a:pt x="186816" y="52070"/>
                  </a:lnTo>
                  <a:lnTo>
                    <a:pt x="175005" y="93853"/>
                  </a:lnTo>
                  <a:lnTo>
                    <a:pt x="175767" y="111633"/>
                  </a:lnTo>
                  <a:lnTo>
                    <a:pt x="130682" y="91821"/>
                  </a:lnTo>
                  <a:lnTo>
                    <a:pt x="58165" y="63500"/>
                  </a:lnTo>
                  <a:lnTo>
                    <a:pt x="25907" y="84455"/>
                  </a:lnTo>
                  <a:lnTo>
                    <a:pt x="6476" y="118110"/>
                  </a:lnTo>
                  <a:lnTo>
                    <a:pt x="0" y="159512"/>
                  </a:lnTo>
                  <a:lnTo>
                    <a:pt x="6476" y="203708"/>
                  </a:lnTo>
                  <a:lnTo>
                    <a:pt x="25907" y="245745"/>
                  </a:lnTo>
                  <a:lnTo>
                    <a:pt x="58165" y="280543"/>
                  </a:lnTo>
                  <a:lnTo>
                    <a:pt x="124587" y="318897"/>
                  </a:lnTo>
                  <a:lnTo>
                    <a:pt x="174878" y="340868"/>
                  </a:lnTo>
                  <a:lnTo>
                    <a:pt x="232917" y="361442"/>
                  </a:lnTo>
                  <a:lnTo>
                    <a:pt x="295655" y="378333"/>
                  </a:lnTo>
                  <a:lnTo>
                    <a:pt x="360299" y="389128"/>
                  </a:lnTo>
                  <a:lnTo>
                    <a:pt x="372871" y="390144"/>
                  </a:lnTo>
                  <a:lnTo>
                    <a:pt x="378967" y="390144"/>
                  </a:lnTo>
                  <a:lnTo>
                    <a:pt x="417702" y="385953"/>
                  </a:lnTo>
                  <a:lnTo>
                    <a:pt x="451231" y="373761"/>
                  </a:lnTo>
                  <a:lnTo>
                    <a:pt x="477392" y="354203"/>
                  </a:lnTo>
                  <a:lnTo>
                    <a:pt x="493648" y="328041"/>
                  </a:lnTo>
                  <a:lnTo>
                    <a:pt x="446277" y="258318"/>
                  </a:lnTo>
                  <a:lnTo>
                    <a:pt x="494538" y="263779"/>
                  </a:lnTo>
                  <a:lnTo>
                    <a:pt x="546481" y="265938"/>
                  </a:lnTo>
                  <a:lnTo>
                    <a:pt x="566546" y="265557"/>
                  </a:lnTo>
                  <a:lnTo>
                    <a:pt x="585723" y="264414"/>
                  </a:lnTo>
                  <a:lnTo>
                    <a:pt x="659764" y="242316"/>
                  </a:lnTo>
                  <a:lnTo>
                    <a:pt x="689356" y="215011"/>
                  </a:lnTo>
                  <a:lnTo>
                    <a:pt x="706246" y="185166"/>
                  </a:lnTo>
                  <a:lnTo>
                    <a:pt x="706755" y="160655"/>
                  </a:lnTo>
                  <a:lnTo>
                    <a:pt x="657606" y="114681"/>
                  </a:lnTo>
                  <a:lnTo>
                    <a:pt x="614934" y="92329"/>
                  </a:lnTo>
                  <a:lnTo>
                    <a:pt x="564514" y="71247"/>
                  </a:lnTo>
                  <a:lnTo>
                    <a:pt x="509015" y="51816"/>
                  </a:lnTo>
                  <a:lnTo>
                    <a:pt x="451865" y="34671"/>
                  </a:lnTo>
                  <a:lnTo>
                    <a:pt x="395858" y="20320"/>
                  </a:lnTo>
                  <a:lnTo>
                    <a:pt x="344169" y="9398"/>
                  </a:lnTo>
                  <a:lnTo>
                    <a:pt x="299719" y="2413"/>
                  </a:lnTo>
                  <a:lnTo>
                    <a:pt x="265811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053327" y="2852927"/>
              <a:ext cx="307340" cy="362585"/>
            </a:xfrm>
            <a:custGeom>
              <a:avLst/>
              <a:gdLst/>
              <a:ahLst/>
              <a:cxnLst/>
              <a:rect l="l" t="t" r="r" b="b"/>
              <a:pathLst>
                <a:path w="307339" h="362585">
                  <a:moveTo>
                    <a:pt x="132714" y="0"/>
                  </a:moveTo>
                  <a:lnTo>
                    <a:pt x="60451" y="24510"/>
                  </a:lnTo>
                  <a:lnTo>
                    <a:pt x="30607" y="59308"/>
                  </a:lnTo>
                  <a:lnTo>
                    <a:pt x="9906" y="112648"/>
                  </a:lnTo>
                  <a:lnTo>
                    <a:pt x="0" y="173354"/>
                  </a:lnTo>
                  <a:lnTo>
                    <a:pt x="1016" y="224154"/>
                  </a:lnTo>
                  <a:lnTo>
                    <a:pt x="11937" y="265938"/>
                  </a:lnTo>
                  <a:lnTo>
                    <a:pt x="31750" y="299212"/>
                  </a:lnTo>
                  <a:lnTo>
                    <a:pt x="93472" y="343281"/>
                  </a:lnTo>
                  <a:lnTo>
                    <a:pt x="133476" y="355472"/>
                  </a:lnTo>
                  <a:lnTo>
                    <a:pt x="177926" y="361822"/>
                  </a:lnTo>
                  <a:lnTo>
                    <a:pt x="188468" y="362331"/>
                  </a:lnTo>
                  <a:lnTo>
                    <a:pt x="193294" y="362331"/>
                  </a:lnTo>
                  <a:lnTo>
                    <a:pt x="250698" y="351281"/>
                  </a:lnTo>
                  <a:lnTo>
                    <a:pt x="288036" y="324357"/>
                  </a:lnTo>
                  <a:lnTo>
                    <a:pt x="306450" y="290702"/>
                  </a:lnTo>
                  <a:lnTo>
                    <a:pt x="307339" y="259587"/>
                  </a:lnTo>
                  <a:lnTo>
                    <a:pt x="292100" y="240283"/>
                  </a:lnTo>
                  <a:lnTo>
                    <a:pt x="248666" y="207009"/>
                  </a:lnTo>
                  <a:lnTo>
                    <a:pt x="228473" y="167639"/>
                  </a:lnTo>
                  <a:lnTo>
                    <a:pt x="223138" y="125983"/>
                  </a:lnTo>
                  <a:lnTo>
                    <a:pt x="223647" y="85725"/>
                  </a:lnTo>
                  <a:lnTo>
                    <a:pt x="221487" y="50800"/>
                  </a:lnTo>
                  <a:lnTo>
                    <a:pt x="208025" y="25145"/>
                  </a:lnTo>
                  <a:lnTo>
                    <a:pt x="193421" y="15112"/>
                  </a:lnTo>
                  <a:lnTo>
                    <a:pt x="175387" y="7112"/>
                  </a:lnTo>
                  <a:lnTo>
                    <a:pt x="154939" y="1904"/>
                  </a:lnTo>
                  <a:lnTo>
                    <a:pt x="132714" y="0"/>
                  </a:lnTo>
                  <a:close/>
                </a:path>
              </a:pathLst>
            </a:custGeom>
            <a:solidFill>
              <a:srgbClr val="171B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45352" y="3054095"/>
              <a:ext cx="399415" cy="384175"/>
            </a:xfrm>
            <a:custGeom>
              <a:avLst/>
              <a:gdLst/>
              <a:ahLst/>
              <a:cxnLst/>
              <a:rect l="l" t="t" r="r" b="b"/>
              <a:pathLst>
                <a:path w="399415" h="384175">
                  <a:moveTo>
                    <a:pt x="49149" y="0"/>
                  </a:moveTo>
                  <a:lnTo>
                    <a:pt x="46227" y="0"/>
                  </a:lnTo>
                  <a:lnTo>
                    <a:pt x="44958" y="253"/>
                  </a:lnTo>
                  <a:lnTo>
                    <a:pt x="22225" y="10921"/>
                  </a:lnTo>
                  <a:lnTo>
                    <a:pt x="7493" y="35051"/>
                  </a:lnTo>
                  <a:lnTo>
                    <a:pt x="253" y="69722"/>
                  </a:lnTo>
                  <a:lnTo>
                    <a:pt x="0" y="112013"/>
                  </a:lnTo>
                  <a:lnTo>
                    <a:pt x="6223" y="159003"/>
                  </a:lnTo>
                  <a:lnTo>
                    <a:pt x="18287" y="208025"/>
                  </a:lnTo>
                  <a:lnTo>
                    <a:pt x="35940" y="255904"/>
                  </a:lnTo>
                  <a:lnTo>
                    <a:pt x="58547" y="299719"/>
                  </a:lnTo>
                  <a:lnTo>
                    <a:pt x="85471" y="336803"/>
                  </a:lnTo>
                  <a:lnTo>
                    <a:pt x="116459" y="364235"/>
                  </a:lnTo>
                  <a:lnTo>
                    <a:pt x="151384" y="379475"/>
                  </a:lnTo>
                  <a:lnTo>
                    <a:pt x="188975" y="383920"/>
                  </a:lnTo>
                  <a:lnTo>
                    <a:pt x="241173" y="377570"/>
                  </a:lnTo>
                  <a:lnTo>
                    <a:pt x="289178" y="362838"/>
                  </a:lnTo>
                  <a:lnTo>
                    <a:pt x="327532" y="346836"/>
                  </a:lnTo>
                  <a:lnTo>
                    <a:pt x="383158" y="319150"/>
                  </a:lnTo>
                  <a:lnTo>
                    <a:pt x="399161" y="292734"/>
                  </a:lnTo>
                  <a:lnTo>
                    <a:pt x="389000" y="288544"/>
                  </a:lnTo>
                  <a:lnTo>
                    <a:pt x="386715" y="288670"/>
                  </a:lnTo>
                  <a:lnTo>
                    <a:pt x="371728" y="291845"/>
                  </a:lnTo>
                  <a:lnTo>
                    <a:pt x="340232" y="307975"/>
                  </a:lnTo>
                  <a:lnTo>
                    <a:pt x="317246" y="314578"/>
                  </a:lnTo>
                  <a:lnTo>
                    <a:pt x="293116" y="318388"/>
                  </a:lnTo>
                  <a:lnTo>
                    <a:pt x="279780" y="319913"/>
                  </a:lnTo>
                  <a:lnTo>
                    <a:pt x="265811" y="320547"/>
                  </a:lnTo>
                  <a:lnTo>
                    <a:pt x="243459" y="318642"/>
                  </a:lnTo>
                  <a:lnTo>
                    <a:pt x="194563" y="299338"/>
                  </a:lnTo>
                  <a:lnTo>
                    <a:pt x="142367" y="238759"/>
                  </a:lnTo>
                  <a:lnTo>
                    <a:pt x="130301" y="190119"/>
                  </a:lnTo>
                  <a:lnTo>
                    <a:pt x="126237" y="138429"/>
                  </a:lnTo>
                  <a:lnTo>
                    <a:pt x="124206" y="89788"/>
                  </a:lnTo>
                  <a:lnTo>
                    <a:pt x="118363" y="49910"/>
                  </a:lnTo>
                  <a:lnTo>
                    <a:pt x="105663" y="25780"/>
                  </a:lnTo>
                  <a:lnTo>
                    <a:pt x="86740" y="10540"/>
                  </a:lnTo>
                  <a:lnTo>
                    <a:pt x="66294" y="2412"/>
                  </a:lnTo>
                  <a:lnTo>
                    <a:pt x="49149" y="0"/>
                  </a:lnTo>
                  <a:close/>
                </a:path>
              </a:pathLst>
            </a:custGeom>
            <a:solidFill>
              <a:srgbClr val="F4C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83808" y="2923031"/>
              <a:ext cx="228600" cy="21945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6016752" y="3041903"/>
              <a:ext cx="347345" cy="438784"/>
            </a:xfrm>
            <a:custGeom>
              <a:avLst/>
              <a:gdLst/>
              <a:ahLst/>
              <a:cxnLst/>
              <a:rect l="l" t="t" r="r" b="b"/>
              <a:pathLst>
                <a:path w="347345" h="438785">
                  <a:moveTo>
                    <a:pt x="43942" y="422910"/>
                  </a:moveTo>
                  <a:lnTo>
                    <a:pt x="43561" y="422910"/>
                  </a:lnTo>
                  <a:lnTo>
                    <a:pt x="40132" y="431038"/>
                  </a:lnTo>
                  <a:lnTo>
                    <a:pt x="40640" y="431038"/>
                  </a:lnTo>
                  <a:lnTo>
                    <a:pt x="42164" y="427990"/>
                  </a:lnTo>
                  <a:lnTo>
                    <a:pt x="43561" y="424307"/>
                  </a:lnTo>
                  <a:lnTo>
                    <a:pt x="43942" y="422910"/>
                  </a:lnTo>
                  <a:close/>
                </a:path>
                <a:path w="347345" h="438785">
                  <a:moveTo>
                    <a:pt x="346964" y="395986"/>
                  </a:moveTo>
                  <a:lnTo>
                    <a:pt x="333502" y="365125"/>
                  </a:lnTo>
                  <a:lnTo>
                    <a:pt x="330327" y="369062"/>
                  </a:lnTo>
                  <a:lnTo>
                    <a:pt x="328295" y="377698"/>
                  </a:lnTo>
                  <a:lnTo>
                    <a:pt x="327025" y="390271"/>
                  </a:lnTo>
                  <a:lnTo>
                    <a:pt x="314833" y="338328"/>
                  </a:lnTo>
                  <a:lnTo>
                    <a:pt x="313563" y="288163"/>
                  </a:lnTo>
                  <a:lnTo>
                    <a:pt x="319532" y="239776"/>
                  </a:lnTo>
                  <a:lnTo>
                    <a:pt x="329184" y="193802"/>
                  </a:lnTo>
                  <a:lnTo>
                    <a:pt x="338963" y="150622"/>
                  </a:lnTo>
                  <a:lnTo>
                    <a:pt x="345567" y="110617"/>
                  </a:lnTo>
                  <a:lnTo>
                    <a:pt x="331343" y="39497"/>
                  </a:lnTo>
                  <a:lnTo>
                    <a:pt x="272034" y="3810"/>
                  </a:lnTo>
                  <a:lnTo>
                    <a:pt x="231902" y="0"/>
                  </a:lnTo>
                  <a:lnTo>
                    <a:pt x="170561" y="6350"/>
                  </a:lnTo>
                  <a:lnTo>
                    <a:pt x="109982" y="22606"/>
                  </a:lnTo>
                  <a:lnTo>
                    <a:pt x="45593" y="50546"/>
                  </a:lnTo>
                  <a:lnTo>
                    <a:pt x="1016" y="105156"/>
                  </a:lnTo>
                  <a:lnTo>
                    <a:pt x="0" y="147447"/>
                  </a:lnTo>
                  <a:lnTo>
                    <a:pt x="20320" y="202311"/>
                  </a:lnTo>
                  <a:lnTo>
                    <a:pt x="44958" y="248793"/>
                  </a:lnTo>
                  <a:lnTo>
                    <a:pt x="62103" y="290322"/>
                  </a:lnTo>
                  <a:lnTo>
                    <a:pt x="69215" y="331343"/>
                  </a:lnTo>
                  <a:lnTo>
                    <a:pt x="63500" y="375793"/>
                  </a:lnTo>
                  <a:lnTo>
                    <a:pt x="42164" y="427990"/>
                  </a:lnTo>
                  <a:lnTo>
                    <a:pt x="56007" y="432943"/>
                  </a:lnTo>
                  <a:lnTo>
                    <a:pt x="68961" y="436245"/>
                  </a:lnTo>
                  <a:lnTo>
                    <a:pt x="81280" y="438023"/>
                  </a:lnTo>
                  <a:lnTo>
                    <a:pt x="93345" y="438531"/>
                  </a:lnTo>
                  <a:lnTo>
                    <a:pt x="118745" y="436499"/>
                  </a:lnTo>
                  <a:lnTo>
                    <a:pt x="172720" y="427736"/>
                  </a:lnTo>
                  <a:lnTo>
                    <a:pt x="204597" y="425831"/>
                  </a:lnTo>
                  <a:lnTo>
                    <a:pt x="206883" y="425831"/>
                  </a:lnTo>
                  <a:lnTo>
                    <a:pt x="211582" y="426085"/>
                  </a:lnTo>
                  <a:lnTo>
                    <a:pt x="214630" y="425831"/>
                  </a:lnTo>
                  <a:lnTo>
                    <a:pt x="247777" y="423037"/>
                  </a:lnTo>
                  <a:lnTo>
                    <a:pt x="280797" y="415544"/>
                  </a:lnTo>
                  <a:lnTo>
                    <a:pt x="312928" y="405765"/>
                  </a:lnTo>
                  <a:lnTo>
                    <a:pt x="346964" y="395986"/>
                  </a:lnTo>
                  <a:close/>
                </a:path>
              </a:pathLst>
            </a:custGeom>
            <a:solidFill>
              <a:srgbClr val="F4C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50280" y="3065906"/>
              <a:ext cx="356235" cy="433070"/>
            </a:xfrm>
            <a:custGeom>
              <a:avLst/>
              <a:gdLst/>
              <a:ahLst/>
              <a:cxnLst/>
              <a:rect l="l" t="t" r="r" b="b"/>
              <a:pathLst>
                <a:path w="356235" h="433070">
                  <a:moveTo>
                    <a:pt x="309245" y="252730"/>
                  </a:moveTo>
                  <a:lnTo>
                    <a:pt x="21844" y="252730"/>
                  </a:lnTo>
                  <a:lnTo>
                    <a:pt x="27559" y="276479"/>
                  </a:lnTo>
                  <a:lnTo>
                    <a:pt x="33147" y="297688"/>
                  </a:lnTo>
                  <a:lnTo>
                    <a:pt x="33400" y="324231"/>
                  </a:lnTo>
                  <a:lnTo>
                    <a:pt x="23749" y="364236"/>
                  </a:lnTo>
                  <a:lnTo>
                    <a:pt x="0" y="410337"/>
                  </a:lnTo>
                  <a:lnTo>
                    <a:pt x="30480" y="420116"/>
                  </a:lnTo>
                  <a:lnTo>
                    <a:pt x="67564" y="427100"/>
                  </a:lnTo>
                  <a:lnTo>
                    <a:pt x="108966" y="431292"/>
                  </a:lnTo>
                  <a:lnTo>
                    <a:pt x="152908" y="432689"/>
                  </a:lnTo>
                  <a:lnTo>
                    <a:pt x="212217" y="430149"/>
                  </a:lnTo>
                  <a:lnTo>
                    <a:pt x="267208" y="422656"/>
                  </a:lnTo>
                  <a:lnTo>
                    <a:pt x="312800" y="410210"/>
                  </a:lnTo>
                  <a:lnTo>
                    <a:pt x="344170" y="392684"/>
                  </a:lnTo>
                  <a:lnTo>
                    <a:pt x="356235" y="370331"/>
                  </a:lnTo>
                  <a:lnTo>
                    <a:pt x="336931" y="343916"/>
                  </a:lnTo>
                  <a:lnTo>
                    <a:pt x="317373" y="307975"/>
                  </a:lnTo>
                  <a:lnTo>
                    <a:pt x="306450" y="268731"/>
                  </a:lnTo>
                  <a:lnTo>
                    <a:pt x="309245" y="252730"/>
                  </a:lnTo>
                  <a:close/>
                </a:path>
                <a:path w="356235" h="433070">
                  <a:moveTo>
                    <a:pt x="34012" y="252222"/>
                  </a:moveTo>
                  <a:lnTo>
                    <a:pt x="21717" y="252222"/>
                  </a:lnTo>
                  <a:lnTo>
                    <a:pt x="25019" y="252730"/>
                  </a:lnTo>
                  <a:lnTo>
                    <a:pt x="30225" y="252730"/>
                  </a:lnTo>
                  <a:lnTo>
                    <a:pt x="34012" y="252222"/>
                  </a:lnTo>
                  <a:close/>
                </a:path>
                <a:path w="356235" h="433070">
                  <a:moveTo>
                    <a:pt x="73279" y="0"/>
                  </a:moveTo>
                  <a:lnTo>
                    <a:pt x="39624" y="12065"/>
                  </a:lnTo>
                  <a:lnTo>
                    <a:pt x="48641" y="20700"/>
                  </a:lnTo>
                  <a:lnTo>
                    <a:pt x="68834" y="46862"/>
                  </a:lnTo>
                  <a:lnTo>
                    <a:pt x="89662" y="90550"/>
                  </a:lnTo>
                  <a:lnTo>
                    <a:pt x="100965" y="152146"/>
                  </a:lnTo>
                  <a:lnTo>
                    <a:pt x="94869" y="206502"/>
                  </a:lnTo>
                  <a:lnTo>
                    <a:pt x="75437" y="236855"/>
                  </a:lnTo>
                  <a:lnTo>
                    <a:pt x="51054" y="249936"/>
                  </a:lnTo>
                  <a:lnTo>
                    <a:pt x="34012" y="252222"/>
                  </a:lnTo>
                  <a:lnTo>
                    <a:pt x="309245" y="252222"/>
                  </a:lnTo>
                  <a:lnTo>
                    <a:pt x="312674" y="232156"/>
                  </a:lnTo>
                  <a:lnTo>
                    <a:pt x="324231" y="148590"/>
                  </a:lnTo>
                  <a:lnTo>
                    <a:pt x="318897" y="134239"/>
                  </a:lnTo>
                  <a:lnTo>
                    <a:pt x="219456" y="134239"/>
                  </a:lnTo>
                  <a:lnTo>
                    <a:pt x="158115" y="113284"/>
                  </a:lnTo>
                  <a:lnTo>
                    <a:pt x="112141" y="67056"/>
                  </a:lnTo>
                  <a:lnTo>
                    <a:pt x="83312" y="20955"/>
                  </a:lnTo>
                  <a:lnTo>
                    <a:pt x="73279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6113" y="3041903"/>
              <a:ext cx="123062" cy="158242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3432" y="2859023"/>
              <a:ext cx="143255" cy="24383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53327" y="3319271"/>
              <a:ext cx="231648" cy="18288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239255" y="3331463"/>
              <a:ext cx="478155" cy="255904"/>
            </a:xfrm>
            <a:custGeom>
              <a:avLst/>
              <a:gdLst/>
              <a:ahLst/>
              <a:cxnLst/>
              <a:rect l="l" t="t" r="r" b="b"/>
              <a:pathLst>
                <a:path w="478154" h="255904">
                  <a:moveTo>
                    <a:pt x="478154" y="0"/>
                  </a:moveTo>
                  <a:lnTo>
                    <a:pt x="235077" y="60071"/>
                  </a:lnTo>
                  <a:lnTo>
                    <a:pt x="225044" y="81026"/>
                  </a:lnTo>
                  <a:lnTo>
                    <a:pt x="0" y="163830"/>
                  </a:lnTo>
                  <a:lnTo>
                    <a:pt x="140970" y="255778"/>
                  </a:lnTo>
                  <a:lnTo>
                    <a:pt x="142875" y="252984"/>
                  </a:lnTo>
                  <a:lnTo>
                    <a:pt x="141478" y="255778"/>
                  </a:lnTo>
                  <a:lnTo>
                    <a:pt x="394462" y="181864"/>
                  </a:lnTo>
                  <a:lnTo>
                    <a:pt x="478154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83224" y="3112007"/>
              <a:ext cx="362585" cy="426720"/>
            </a:xfrm>
            <a:custGeom>
              <a:avLst/>
              <a:gdLst/>
              <a:ahLst/>
              <a:cxnLst/>
              <a:rect l="l" t="t" r="r" b="b"/>
              <a:pathLst>
                <a:path w="362585" h="426720">
                  <a:moveTo>
                    <a:pt x="362331" y="372237"/>
                  </a:moveTo>
                  <a:lnTo>
                    <a:pt x="351536" y="365633"/>
                  </a:lnTo>
                  <a:lnTo>
                    <a:pt x="349377" y="365252"/>
                  </a:lnTo>
                  <a:lnTo>
                    <a:pt x="347218" y="365125"/>
                  </a:lnTo>
                  <a:lnTo>
                    <a:pt x="345186" y="365125"/>
                  </a:lnTo>
                  <a:lnTo>
                    <a:pt x="331851" y="367030"/>
                  </a:lnTo>
                  <a:lnTo>
                    <a:pt x="317754" y="371348"/>
                  </a:lnTo>
                  <a:lnTo>
                    <a:pt x="301117" y="375666"/>
                  </a:lnTo>
                  <a:lnTo>
                    <a:pt x="280162" y="377698"/>
                  </a:lnTo>
                  <a:lnTo>
                    <a:pt x="276098" y="377698"/>
                  </a:lnTo>
                  <a:lnTo>
                    <a:pt x="169672" y="349504"/>
                  </a:lnTo>
                  <a:lnTo>
                    <a:pt x="132715" y="309626"/>
                  </a:lnTo>
                  <a:lnTo>
                    <a:pt x="116078" y="270383"/>
                  </a:lnTo>
                  <a:lnTo>
                    <a:pt x="110871" y="223520"/>
                  </a:lnTo>
                  <a:lnTo>
                    <a:pt x="112649" y="173101"/>
                  </a:lnTo>
                  <a:lnTo>
                    <a:pt x="116840" y="123571"/>
                  </a:lnTo>
                  <a:lnTo>
                    <a:pt x="119126" y="79121"/>
                  </a:lnTo>
                  <a:lnTo>
                    <a:pt x="103632" y="20193"/>
                  </a:lnTo>
                  <a:lnTo>
                    <a:pt x="70358" y="0"/>
                  </a:lnTo>
                  <a:lnTo>
                    <a:pt x="67056" y="127"/>
                  </a:lnTo>
                  <a:lnTo>
                    <a:pt x="28321" y="33274"/>
                  </a:lnTo>
                  <a:lnTo>
                    <a:pt x="4826" y="110744"/>
                  </a:lnTo>
                  <a:lnTo>
                    <a:pt x="0" y="159131"/>
                  </a:lnTo>
                  <a:lnTo>
                    <a:pt x="254" y="210185"/>
                  </a:lnTo>
                  <a:lnTo>
                    <a:pt x="6096" y="261239"/>
                  </a:lnTo>
                  <a:lnTo>
                    <a:pt x="17780" y="309245"/>
                  </a:lnTo>
                  <a:lnTo>
                    <a:pt x="36068" y="351663"/>
                  </a:lnTo>
                  <a:lnTo>
                    <a:pt x="61087" y="385572"/>
                  </a:lnTo>
                  <a:lnTo>
                    <a:pt x="116459" y="417703"/>
                  </a:lnTo>
                  <a:lnTo>
                    <a:pt x="180721" y="426339"/>
                  </a:lnTo>
                  <a:lnTo>
                    <a:pt x="221361" y="423926"/>
                  </a:lnTo>
                  <a:lnTo>
                    <a:pt x="287020" y="411861"/>
                  </a:lnTo>
                  <a:lnTo>
                    <a:pt x="342011" y="396494"/>
                  </a:lnTo>
                  <a:lnTo>
                    <a:pt x="361188" y="377698"/>
                  </a:lnTo>
                  <a:lnTo>
                    <a:pt x="362331" y="372237"/>
                  </a:lnTo>
                  <a:close/>
                </a:path>
              </a:pathLst>
            </a:custGeom>
            <a:solidFill>
              <a:srgbClr val="F4C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0" name="object 9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3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86" y="393318"/>
            <a:ext cx="9525" cy="4751705"/>
          </a:xfrm>
          <a:custGeom>
            <a:avLst/>
            <a:gdLst/>
            <a:ahLst/>
            <a:cxnLst/>
            <a:rect l="l" t="t" r="r" b="b"/>
            <a:pathLst>
              <a:path w="9525" h="4751705">
                <a:moveTo>
                  <a:pt x="9525" y="0"/>
                </a:moveTo>
                <a:lnTo>
                  <a:pt x="0" y="0"/>
                </a:lnTo>
                <a:lnTo>
                  <a:pt x="0" y="4751705"/>
                </a:lnTo>
                <a:lnTo>
                  <a:pt x="9525" y="4751705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486" y="25"/>
            <a:ext cx="9525" cy="338455"/>
          </a:xfrm>
          <a:custGeom>
            <a:avLst/>
            <a:gdLst/>
            <a:ahLst/>
            <a:cxnLst/>
            <a:rect l="l" t="t" r="r" b="b"/>
            <a:pathLst>
              <a:path w="9525" h="338455">
                <a:moveTo>
                  <a:pt x="9525" y="0"/>
                </a:moveTo>
                <a:lnTo>
                  <a:pt x="0" y="0"/>
                </a:lnTo>
                <a:lnTo>
                  <a:pt x="0" y="338429"/>
                </a:lnTo>
                <a:lnTo>
                  <a:pt x="9525" y="338429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2683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37943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67638"/>
            <a:ext cx="1267460" cy="50165"/>
          </a:xfrm>
          <a:custGeom>
            <a:avLst/>
            <a:gdLst/>
            <a:ahLst/>
            <a:cxnLst/>
            <a:rect l="l" t="t" r="r" b="b"/>
            <a:pathLst>
              <a:path w="1267460" h="50164">
                <a:moveTo>
                  <a:pt x="1267383" y="0"/>
                </a:moveTo>
                <a:lnTo>
                  <a:pt x="0" y="0"/>
                </a:lnTo>
                <a:lnTo>
                  <a:pt x="0" y="50166"/>
                </a:lnTo>
                <a:lnTo>
                  <a:pt x="1267383" y="50166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7540879" y="4468367"/>
            <a:ext cx="1411605" cy="566420"/>
            <a:chOff x="7540879" y="4468367"/>
            <a:chExt cx="1411605" cy="566420"/>
          </a:xfrm>
        </p:grpSpPr>
        <p:sp>
          <p:nvSpPr>
            <p:cNvPr id="27" name="object 27"/>
            <p:cNvSpPr/>
            <p:nvPr/>
          </p:nvSpPr>
          <p:spPr>
            <a:xfrm>
              <a:off x="8561832" y="4645151"/>
              <a:ext cx="350520" cy="389890"/>
            </a:xfrm>
            <a:custGeom>
              <a:avLst/>
              <a:gdLst/>
              <a:ahLst/>
              <a:cxnLst/>
              <a:rect l="l" t="t" r="r" b="b"/>
              <a:pathLst>
                <a:path w="350520" h="389889">
                  <a:moveTo>
                    <a:pt x="194945" y="0"/>
                  </a:moveTo>
                  <a:lnTo>
                    <a:pt x="150495" y="5194"/>
                  </a:lnTo>
                  <a:lnTo>
                    <a:pt x="109600" y="19951"/>
                  </a:lnTo>
                  <a:lnTo>
                    <a:pt x="73406" y="43078"/>
                  </a:lnTo>
                  <a:lnTo>
                    <a:pt x="43052" y="73342"/>
                  </a:lnTo>
                  <a:lnTo>
                    <a:pt x="19939" y="109550"/>
                  </a:lnTo>
                  <a:lnTo>
                    <a:pt x="5207" y="150456"/>
                  </a:lnTo>
                  <a:lnTo>
                    <a:pt x="0" y="194881"/>
                  </a:lnTo>
                  <a:lnTo>
                    <a:pt x="5207" y="239229"/>
                  </a:lnTo>
                  <a:lnTo>
                    <a:pt x="19939" y="280098"/>
                  </a:lnTo>
                  <a:lnTo>
                    <a:pt x="43052" y="316268"/>
                  </a:lnTo>
                  <a:lnTo>
                    <a:pt x="73406" y="346519"/>
                  </a:lnTo>
                  <a:lnTo>
                    <a:pt x="109600" y="369620"/>
                  </a:lnTo>
                  <a:lnTo>
                    <a:pt x="150495" y="384385"/>
                  </a:lnTo>
                  <a:lnTo>
                    <a:pt x="194945" y="389577"/>
                  </a:lnTo>
                  <a:lnTo>
                    <a:pt x="239395" y="384385"/>
                  </a:lnTo>
                  <a:lnTo>
                    <a:pt x="280416" y="369620"/>
                  </a:lnTo>
                  <a:lnTo>
                    <a:pt x="316738" y="346519"/>
                  </a:lnTo>
                  <a:lnTo>
                    <a:pt x="346964" y="316268"/>
                  </a:lnTo>
                  <a:lnTo>
                    <a:pt x="347599" y="315366"/>
                  </a:lnTo>
                  <a:lnTo>
                    <a:pt x="194945" y="315366"/>
                  </a:lnTo>
                  <a:lnTo>
                    <a:pt x="149478" y="305676"/>
                  </a:lnTo>
                  <a:lnTo>
                    <a:pt x="112649" y="279476"/>
                  </a:lnTo>
                  <a:lnTo>
                    <a:pt x="88011" y="241109"/>
                  </a:lnTo>
                  <a:lnTo>
                    <a:pt x="78994" y="194881"/>
                  </a:lnTo>
                  <a:lnTo>
                    <a:pt x="88011" y="149339"/>
                  </a:lnTo>
                  <a:lnTo>
                    <a:pt x="112649" y="112496"/>
                  </a:lnTo>
                  <a:lnTo>
                    <a:pt x="149478" y="87833"/>
                  </a:lnTo>
                  <a:lnTo>
                    <a:pt x="194945" y="78841"/>
                  </a:lnTo>
                  <a:lnTo>
                    <a:pt x="350520" y="78841"/>
                  </a:lnTo>
                  <a:lnTo>
                    <a:pt x="346964" y="73342"/>
                  </a:lnTo>
                  <a:lnTo>
                    <a:pt x="316738" y="43078"/>
                  </a:lnTo>
                  <a:lnTo>
                    <a:pt x="280416" y="19951"/>
                  </a:lnTo>
                  <a:lnTo>
                    <a:pt x="239395" y="5194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77" y="4723993"/>
              <a:ext cx="195199" cy="2365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40879" y="4468367"/>
              <a:ext cx="1054735" cy="176530"/>
            </a:xfrm>
            <a:custGeom>
              <a:avLst/>
              <a:gdLst/>
              <a:ahLst/>
              <a:cxnLst/>
              <a:rect l="l" t="t" r="r" b="b"/>
              <a:pathLst>
                <a:path w="1054734" h="176529">
                  <a:moveTo>
                    <a:pt x="0" y="0"/>
                  </a:moveTo>
                  <a:lnTo>
                    <a:pt x="64389" y="120446"/>
                  </a:lnTo>
                  <a:lnTo>
                    <a:pt x="101346" y="147408"/>
                  </a:lnTo>
                  <a:lnTo>
                    <a:pt x="144272" y="156336"/>
                  </a:lnTo>
                  <a:lnTo>
                    <a:pt x="161671" y="154914"/>
                  </a:lnTo>
                  <a:lnTo>
                    <a:pt x="178816" y="150647"/>
                  </a:lnTo>
                  <a:lnTo>
                    <a:pt x="195072" y="143509"/>
                  </a:lnTo>
                  <a:lnTo>
                    <a:pt x="210185" y="133502"/>
                  </a:lnTo>
                  <a:lnTo>
                    <a:pt x="291465" y="60134"/>
                  </a:lnTo>
                  <a:lnTo>
                    <a:pt x="302514" y="52006"/>
                  </a:lnTo>
                  <a:lnTo>
                    <a:pt x="315468" y="46710"/>
                  </a:lnTo>
                  <a:lnTo>
                    <a:pt x="329311" y="43827"/>
                  </a:lnTo>
                  <a:lnTo>
                    <a:pt x="342900" y="42951"/>
                  </a:lnTo>
                  <a:lnTo>
                    <a:pt x="358140" y="44564"/>
                  </a:lnTo>
                  <a:lnTo>
                    <a:pt x="371728" y="49415"/>
                  </a:lnTo>
                  <a:lnTo>
                    <a:pt x="383794" y="57518"/>
                  </a:lnTo>
                  <a:lnTo>
                    <a:pt x="394335" y="68897"/>
                  </a:lnTo>
                  <a:lnTo>
                    <a:pt x="449961" y="133502"/>
                  </a:lnTo>
                  <a:lnTo>
                    <a:pt x="466725" y="147993"/>
                  </a:lnTo>
                  <a:lnTo>
                    <a:pt x="484759" y="159257"/>
                  </a:lnTo>
                  <a:lnTo>
                    <a:pt x="503681" y="167322"/>
                  </a:lnTo>
                  <a:lnTo>
                    <a:pt x="522859" y="172148"/>
                  </a:lnTo>
                  <a:lnTo>
                    <a:pt x="544576" y="170472"/>
                  </a:lnTo>
                  <a:lnTo>
                    <a:pt x="564642" y="165163"/>
                  </a:lnTo>
                  <a:lnTo>
                    <a:pt x="583056" y="155841"/>
                  </a:lnTo>
                  <a:lnTo>
                    <a:pt x="599948" y="142074"/>
                  </a:lnTo>
                  <a:lnTo>
                    <a:pt x="668527" y="81775"/>
                  </a:lnTo>
                  <a:lnTo>
                    <a:pt x="681481" y="72961"/>
                  </a:lnTo>
                  <a:lnTo>
                    <a:pt x="694817" y="66128"/>
                  </a:lnTo>
                  <a:lnTo>
                    <a:pt x="709041" y="61696"/>
                  </a:lnTo>
                  <a:lnTo>
                    <a:pt x="724280" y="60134"/>
                  </a:lnTo>
                  <a:lnTo>
                    <a:pt x="739648" y="64325"/>
                  </a:lnTo>
                  <a:lnTo>
                    <a:pt x="753364" y="70484"/>
                  </a:lnTo>
                  <a:lnTo>
                    <a:pt x="765301" y="79032"/>
                  </a:lnTo>
                  <a:lnTo>
                    <a:pt x="775716" y="90373"/>
                  </a:lnTo>
                  <a:lnTo>
                    <a:pt x="809878" y="133502"/>
                  </a:lnTo>
                  <a:lnTo>
                    <a:pt x="824992" y="150469"/>
                  </a:lnTo>
                  <a:lnTo>
                    <a:pt x="843788" y="163017"/>
                  </a:lnTo>
                  <a:lnTo>
                    <a:pt x="864870" y="171551"/>
                  </a:lnTo>
                  <a:lnTo>
                    <a:pt x="887222" y="176453"/>
                  </a:lnTo>
                  <a:lnTo>
                    <a:pt x="909574" y="174104"/>
                  </a:lnTo>
                  <a:lnTo>
                    <a:pt x="931037" y="167322"/>
                  </a:lnTo>
                  <a:lnTo>
                    <a:pt x="951102" y="156514"/>
                  </a:lnTo>
                  <a:lnTo>
                    <a:pt x="968628" y="142074"/>
                  </a:lnTo>
                  <a:lnTo>
                    <a:pt x="1054353" y="51549"/>
                  </a:lnTo>
                  <a:lnTo>
                    <a:pt x="1028700" y="30060"/>
                  </a:lnTo>
                  <a:lnTo>
                    <a:pt x="942848" y="120446"/>
                  </a:lnTo>
                  <a:lnTo>
                    <a:pt x="931672" y="131140"/>
                  </a:lnTo>
                  <a:lnTo>
                    <a:pt x="918210" y="137769"/>
                  </a:lnTo>
                  <a:lnTo>
                    <a:pt x="903097" y="141135"/>
                  </a:lnTo>
                  <a:lnTo>
                    <a:pt x="887222" y="142074"/>
                  </a:lnTo>
                  <a:lnTo>
                    <a:pt x="871981" y="140461"/>
                  </a:lnTo>
                  <a:lnTo>
                    <a:pt x="858266" y="135623"/>
                  </a:lnTo>
                  <a:lnTo>
                    <a:pt x="846201" y="127520"/>
                  </a:lnTo>
                  <a:lnTo>
                    <a:pt x="835787" y="116141"/>
                  </a:lnTo>
                  <a:lnTo>
                    <a:pt x="797051" y="68897"/>
                  </a:lnTo>
                  <a:lnTo>
                    <a:pt x="782701" y="54292"/>
                  </a:lnTo>
                  <a:lnTo>
                    <a:pt x="765555" y="42976"/>
                  </a:lnTo>
                  <a:lnTo>
                    <a:pt x="745998" y="34899"/>
                  </a:lnTo>
                  <a:lnTo>
                    <a:pt x="724280" y="30060"/>
                  </a:lnTo>
                  <a:lnTo>
                    <a:pt x="704469" y="31673"/>
                  </a:lnTo>
                  <a:lnTo>
                    <a:pt x="684149" y="36512"/>
                  </a:lnTo>
                  <a:lnTo>
                    <a:pt x="664591" y="44564"/>
                  </a:lnTo>
                  <a:lnTo>
                    <a:pt x="647065" y="55841"/>
                  </a:lnTo>
                  <a:lnTo>
                    <a:pt x="578612" y="120446"/>
                  </a:lnTo>
                  <a:lnTo>
                    <a:pt x="568071" y="127812"/>
                  </a:lnTo>
                  <a:lnTo>
                    <a:pt x="557402" y="133629"/>
                  </a:lnTo>
                  <a:lnTo>
                    <a:pt x="546862" y="137452"/>
                  </a:lnTo>
                  <a:lnTo>
                    <a:pt x="536321" y="138823"/>
                  </a:lnTo>
                  <a:lnTo>
                    <a:pt x="533273" y="138823"/>
                  </a:lnTo>
                  <a:lnTo>
                    <a:pt x="530225" y="138480"/>
                  </a:lnTo>
                  <a:lnTo>
                    <a:pt x="527050" y="137782"/>
                  </a:lnTo>
                  <a:lnTo>
                    <a:pt x="511810" y="136220"/>
                  </a:lnTo>
                  <a:lnTo>
                    <a:pt x="498221" y="131800"/>
                  </a:lnTo>
                  <a:lnTo>
                    <a:pt x="486282" y="124955"/>
                  </a:lnTo>
                  <a:lnTo>
                    <a:pt x="475869" y="116141"/>
                  </a:lnTo>
                  <a:lnTo>
                    <a:pt x="415798" y="47243"/>
                  </a:lnTo>
                  <a:lnTo>
                    <a:pt x="401447" y="32816"/>
                  </a:lnTo>
                  <a:lnTo>
                    <a:pt x="384682" y="22009"/>
                  </a:lnTo>
                  <a:lnTo>
                    <a:pt x="366395" y="15239"/>
                  </a:lnTo>
                  <a:lnTo>
                    <a:pt x="337312" y="11683"/>
                  </a:lnTo>
                  <a:lnTo>
                    <a:pt x="332486" y="11683"/>
                  </a:lnTo>
                  <a:lnTo>
                    <a:pt x="315214" y="13385"/>
                  </a:lnTo>
                  <a:lnTo>
                    <a:pt x="298957" y="18465"/>
                  </a:lnTo>
                  <a:lnTo>
                    <a:pt x="283972" y="26911"/>
                  </a:lnTo>
                  <a:lnTo>
                    <a:pt x="188468" y="107556"/>
                  </a:lnTo>
                  <a:lnTo>
                    <a:pt x="178180" y="115061"/>
                  </a:lnTo>
                  <a:lnTo>
                    <a:pt x="167131" y="120370"/>
                  </a:lnTo>
                  <a:lnTo>
                    <a:pt x="155575" y="123520"/>
                  </a:lnTo>
                  <a:lnTo>
                    <a:pt x="143764" y="124548"/>
                  </a:lnTo>
                  <a:lnTo>
                    <a:pt x="129031" y="122923"/>
                  </a:lnTo>
                  <a:lnTo>
                    <a:pt x="114935" y="118071"/>
                  </a:lnTo>
                  <a:lnTo>
                    <a:pt x="101726" y="110058"/>
                  </a:lnTo>
                  <a:lnTo>
                    <a:pt x="90043" y="9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186429" y="521919"/>
            <a:ext cx="281241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5" dirty="0"/>
              <a:t>B</a:t>
            </a:r>
            <a:r>
              <a:rPr spc="-375" dirty="0"/>
              <a:t>u</a:t>
            </a:r>
            <a:r>
              <a:rPr spc="-365" dirty="0"/>
              <a:t>si</a:t>
            </a:r>
            <a:r>
              <a:rPr spc="-375" dirty="0"/>
              <a:t>n</a:t>
            </a:r>
            <a:r>
              <a:rPr spc="-355" dirty="0"/>
              <a:t>e</a:t>
            </a:r>
            <a:r>
              <a:rPr spc="-365" dirty="0"/>
              <a:t>s</a:t>
            </a:r>
            <a:r>
              <a:rPr dirty="0"/>
              <a:t>s</a:t>
            </a:r>
            <a:r>
              <a:rPr spc="-600" dirty="0"/>
              <a:t> </a:t>
            </a:r>
            <a:r>
              <a:rPr spc="-515" dirty="0"/>
              <a:t>M</a:t>
            </a:r>
            <a:r>
              <a:rPr spc="-509" dirty="0"/>
              <a:t>o</a:t>
            </a:r>
            <a:r>
              <a:rPr spc="-505" dirty="0"/>
              <a:t>d</a:t>
            </a:r>
            <a:r>
              <a:rPr spc="-500" dirty="0"/>
              <a:t>e</a:t>
            </a:r>
            <a:r>
              <a:rPr dirty="0"/>
              <a:t>l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2392679" y="1536191"/>
            <a:ext cx="756285" cy="502920"/>
            <a:chOff x="2392679" y="1536191"/>
            <a:chExt cx="756285" cy="502920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679" y="1536191"/>
              <a:ext cx="755904" cy="50292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53639" y="1578863"/>
              <a:ext cx="640080" cy="384175"/>
            </a:xfrm>
            <a:custGeom>
              <a:avLst/>
              <a:gdLst/>
              <a:ahLst/>
              <a:cxnLst/>
              <a:rect l="l" t="t" r="r" b="b"/>
              <a:pathLst>
                <a:path w="640080" h="384175">
                  <a:moveTo>
                    <a:pt x="601345" y="0"/>
                  </a:moveTo>
                  <a:lnTo>
                    <a:pt x="38481" y="0"/>
                  </a:lnTo>
                  <a:lnTo>
                    <a:pt x="23495" y="3048"/>
                  </a:lnTo>
                  <a:lnTo>
                    <a:pt x="11303" y="11175"/>
                  </a:lnTo>
                  <a:lnTo>
                    <a:pt x="3048" y="23368"/>
                  </a:lnTo>
                  <a:lnTo>
                    <a:pt x="0" y="38354"/>
                  </a:lnTo>
                  <a:lnTo>
                    <a:pt x="0" y="345567"/>
                  </a:lnTo>
                  <a:lnTo>
                    <a:pt x="3048" y="360553"/>
                  </a:lnTo>
                  <a:lnTo>
                    <a:pt x="11303" y="372745"/>
                  </a:lnTo>
                  <a:lnTo>
                    <a:pt x="23495" y="380873"/>
                  </a:lnTo>
                  <a:lnTo>
                    <a:pt x="38481" y="383921"/>
                  </a:lnTo>
                  <a:lnTo>
                    <a:pt x="601345" y="383921"/>
                  </a:lnTo>
                  <a:lnTo>
                    <a:pt x="616331" y="380873"/>
                  </a:lnTo>
                  <a:lnTo>
                    <a:pt x="628523" y="372745"/>
                  </a:lnTo>
                  <a:lnTo>
                    <a:pt x="636778" y="360553"/>
                  </a:lnTo>
                  <a:lnTo>
                    <a:pt x="639826" y="345567"/>
                  </a:lnTo>
                  <a:lnTo>
                    <a:pt x="639826" y="38354"/>
                  </a:lnTo>
                  <a:lnTo>
                    <a:pt x="636778" y="23368"/>
                  </a:lnTo>
                  <a:lnTo>
                    <a:pt x="628523" y="11175"/>
                  </a:lnTo>
                  <a:lnTo>
                    <a:pt x="616331" y="3048"/>
                  </a:lnTo>
                  <a:lnTo>
                    <a:pt x="60134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5163" y="1580387"/>
              <a:ext cx="640080" cy="384175"/>
            </a:xfrm>
            <a:custGeom>
              <a:avLst/>
              <a:gdLst/>
              <a:ahLst/>
              <a:cxnLst/>
              <a:rect l="l" t="t" r="r" b="b"/>
              <a:pathLst>
                <a:path w="640080" h="384175">
                  <a:moveTo>
                    <a:pt x="0" y="38353"/>
                  </a:moveTo>
                  <a:lnTo>
                    <a:pt x="3048" y="23368"/>
                  </a:lnTo>
                  <a:lnTo>
                    <a:pt x="11303" y="11175"/>
                  </a:lnTo>
                  <a:lnTo>
                    <a:pt x="23494" y="3048"/>
                  </a:lnTo>
                  <a:lnTo>
                    <a:pt x="38481" y="0"/>
                  </a:lnTo>
                  <a:lnTo>
                    <a:pt x="601344" y="0"/>
                  </a:lnTo>
                  <a:lnTo>
                    <a:pt x="616331" y="3048"/>
                  </a:lnTo>
                  <a:lnTo>
                    <a:pt x="628523" y="11175"/>
                  </a:lnTo>
                  <a:lnTo>
                    <a:pt x="636778" y="23368"/>
                  </a:lnTo>
                  <a:lnTo>
                    <a:pt x="639826" y="38353"/>
                  </a:lnTo>
                  <a:lnTo>
                    <a:pt x="639826" y="345567"/>
                  </a:lnTo>
                  <a:lnTo>
                    <a:pt x="636778" y="360553"/>
                  </a:lnTo>
                  <a:lnTo>
                    <a:pt x="628523" y="372744"/>
                  </a:lnTo>
                  <a:lnTo>
                    <a:pt x="616331" y="380873"/>
                  </a:lnTo>
                  <a:lnTo>
                    <a:pt x="601344" y="383921"/>
                  </a:lnTo>
                  <a:lnTo>
                    <a:pt x="38481" y="383921"/>
                  </a:lnTo>
                  <a:lnTo>
                    <a:pt x="23494" y="380873"/>
                  </a:lnTo>
                  <a:lnTo>
                    <a:pt x="11303" y="372744"/>
                  </a:lnTo>
                  <a:lnTo>
                    <a:pt x="3048" y="360553"/>
                  </a:lnTo>
                  <a:lnTo>
                    <a:pt x="0" y="345567"/>
                  </a:lnTo>
                  <a:lnTo>
                    <a:pt x="0" y="38353"/>
                  </a:lnTo>
                  <a:close/>
                </a:path>
              </a:pathLst>
            </a:custGeom>
            <a:ln w="39624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48457" y="1673428"/>
            <a:ext cx="25146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0" dirty="0">
                <a:solidFill>
                  <a:srgbClr val="F8F8F8"/>
                </a:solidFill>
                <a:latin typeface="Arial MT"/>
                <a:cs typeface="Arial MT"/>
              </a:rPr>
              <a:t>A</a:t>
            </a:r>
            <a:r>
              <a:rPr sz="900" spc="5" dirty="0">
                <a:solidFill>
                  <a:srgbClr val="F8F8F8"/>
                </a:solidFill>
                <a:latin typeface="Arial MT"/>
                <a:cs typeface="Arial MT"/>
              </a:rPr>
              <a:t>t</a:t>
            </a:r>
            <a:r>
              <a:rPr sz="900" spc="10" dirty="0">
                <a:solidFill>
                  <a:srgbClr val="F8F8F8"/>
                </a:solidFill>
                <a:latin typeface="Arial MT"/>
                <a:cs typeface="Arial MT"/>
              </a:rPr>
              <a:t>l</a:t>
            </a:r>
            <a:r>
              <a:rPr sz="900" spc="-15" dirty="0">
                <a:solidFill>
                  <a:srgbClr val="F8F8F8"/>
                </a:solidFill>
                <a:latin typeface="Arial MT"/>
                <a:cs typeface="Arial MT"/>
              </a:rPr>
              <a:t>i</a:t>
            </a:r>
            <a:r>
              <a:rPr sz="900" spc="5" dirty="0">
                <a:solidFill>
                  <a:srgbClr val="F8F8F8"/>
                </a:solidFill>
                <a:latin typeface="Arial MT"/>
                <a:cs typeface="Arial MT"/>
              </a:rPr>
              <a:t>q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115055" y="1536191"/>
            <a:ext cx="932815" cy="502920"/>
            <a:chOff x="3115055" y="1536191"/>
            <a:chExt cx="932815" cy="502920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5055" y="1667255"/>
              <a:ext cx="213359" cy="2377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7727" y="1691639"/>
              <a:ext cx="134112" cy="1584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8791" y="1536191"/>
              <a:ext cx="758951" cy="50292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349751" y="1578863"/>
              <a:ext cx="640080" cy="384175"/>
            </a:xfrm>
            <a:custGeom>
              <a:avLst/>
              <a:gdLst/>
              <a:ahLst/>
              <a:cxnLst/>
              <a:rect l="l" t="t" r="r" b="b"/>
              <a:pathLst>
                <a:path w="640079" h="384175">
                  <a:moveTo>
                    <a:pt x="601726" y="0"/>
                  </a:moveTo>
                  <a:lnTo>
                    <a:pt x="38353" y="0"/>
                  </a:lnTo>
                  <a:lnTo>
                    <a:pt x="23368" y="3048"/>
                  </a:lnTo>
                  <a:lnTo>
                    <a:pt x="11175" y="11175"/>
                  </a:lnTo>
                  <a:lnTo>
                    <a:pt x="3048" y="23368"/>
                  </a:lnTo>
                  <a:lnTo>
                    <a:pt x="0" y="38354"/>
                  </a:lnTo>
                  <a:lnTo>
                    <a:pt x="0" y="345567"/>
                  </a:lnTo>
                  <a:lnTo>
                    <a:pt x="3048" y="360553"/>
                  </a:lnTo>
                  <a:lnTo>
                    <a:pt x="11175" y="372745"/>
                  </a:lnTo>
                  <a:lnTo>
                    <a:pt x="23368" y="380873"/>
                  </a:lnTo>
                  <a:lnTo>
                    <a:pt x="38353" y="383921"/>
                  </a:lnTo>
                  <a:lnTo>
                    <a:pt x="601726" y="383921"/>
                  </a:lnTo>
                  <a:lnTo>
                    <a:pt x="616712" y="380873"/>
                  </a:lnTo>
                  <a:lnTo>
                    <a:pt x="628903" y="372745"/>
                  </a:lnTo>
                  <a:lnTo>
                    <a:pt x="637032" y="360553"/>
                  </a:lnTo>
                  <a:lnTo>
                    <a:pt x="640080" y="345567"/>
                  </a:lnTo>
                  <a:lnTo>
                    <a:pt x="640080" y="38354"/>
                  </a:lnTo>
                  <a:lnTo>
                    <a:pt x="637032" y="23368"/>
                  </a:lnTo>
                  <a:lnTo>
                    <a:pt x="628903" y="11175"/>
                  </a:lnTo>
                  <a:lnTo>
                    <a:pt x="616712" y="3048"/>
                  </a:lnTo>
                  <a:lnTo>
                    <a:pt x="601726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51275" y="1580387"/>
              <a:ext cx="640080" cy="384175"/>
            </a:xfrm>
            <a:custGeom>
              <a:avLst/>
              <a:gdLst/>
              <a:ahLst/>
              <a:cxnLst/>
              <a:rect l="l" t="t" r="r" b="b"/>
              <a:pathLst>
                <a:path w="640079" h="384175">
                  <a:moveTo>
                    <a:pt x="0" y="38353"/>
                  </a:moveTo>
                  <a:lnTo>
                    <a:pt x="3048" y="23368"/>
                  </a:lnTo>
                  <a:lnTo>
                    <a:pt x="11175" y="11175"/>
                  </a:lnTo>
                  <a:lnTo>
                    <a:pt x="23368" y="3048"/>
                  </a:lnTo>
                  <a:lnTo>
                    <a:pt x="38353" y="0"/>
                  </a:lnTo>
                  <a:lnTo>
                    <a:pt x="601726" y="0"/>
                  </a:lnTo>
                  <a:lnTo>
                    <a:pt x="616712" y="3048"/>
                  </a:lnTo>
                  <a:lnTo>
                    <a:pt x="628903" y="11175"/>
                  </a:lnTo>
                  <a:lnTo>
                    <a:pt x="637032" y="23368"/>
                  </a:lnTo>
                  <a:lnTo>
                    <a:pt x="640079" y="38353"/>
                  </a:lnTo>
                  <a:lnTo>
                    <a:pt x="640079" y="345567"/>
                  </a:lnTo>
                  <a:lnTo>
                    <a:pt x="637032" y="360553"/>
                  </a:lnTo>
                  <a:lnTo>
                    <a:pt x="628903" y="372744"/>
                  </a:lnTo>
                  <a:lnTo>
                    <a:pt x="616712" y="380873"/>
                  </a:lnTo>
                  <a:lnTo>
                    <a:pt x="601726" y="383921"/>
                  </a:lnTo>
                  <a:lnTo>
                    <a:pt x="38353" y="383921"/>
                  </a:lnTo>
                  <a:lnTo>
                    <a:pt x="23368" y="380873"/>
                  </a:lnTo>
                  <a:lnTo>
                    <a:pt x="11175" y="372744"/>
                  </a:lnTo>
                  <a:lnTo>
                    <a:pt x="3048" y="360553"/>
                  </a:lnTo>
                  <a:lnTo>
                    <a:pt x="0" y="345567"/>
                  </a:lnTo>
                  <a:lnTo>
                    <a:pt x="0" y="38353"/>
                  </a:lnTo>
                  <a:close/>
                </a:path>
              </a:pathLst>
            </a:custGeom>
            <a:ln w="39624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406902" y="1673428"/>
            <a:ext cx="521334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5" dirty="0">
                <a:solidFill>
                  <a:srgbClr val="F8F8F8"/>
                </a:solidFill>
                <a:latin typeface="Arial MT"/>
                <a:cs typeface="Arial MT"/>
              </a:rPr>
              <a:t>Customer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011167" y="1536191"/>
            <a:ext cx="929640" cy="502920"/>
            <a:chOff x="4011167" y="1536191"/>
            <a:chExt cx="929640" cy="502920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1167" y="1667255"/>
              <a:ext cx="213360" cy="2377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839" y="1691639"/>
              <a:ext cx="134112" cy="15849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903" y="1536191"/>
              <a:ext cx="755903" cy="50292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245863" y="1578863"/>
              <a:ext cx="636905" cy="384175"/>
            </a:xfrm>
            <a:custGeom>
              <a:avLst/>
              <a:gdLst/>
              <a:ahLst/>
              <a:cxnLst/>
              <a:rect l="l" t="t" r="r" b="b"/>
              <a:pathLst>
                <a:path w="636904" h="384175">
                  <a:moveTo>
                    <a:pt x="598551" y="0"/>
                  </a:moveTo>
                  <a:lnTo>
                    <a:pt x="38226" y="0"/>
                  </a:lnTo>
                  <a:lnTo>
                    <a:pt x="23368" y="3048"/>
                  </a:lnTo>
                  <a:lnTo>
                    <a:pt x="11175" y="11175"/>
                  </a:lnTo>
                  <a:lnTo>
                    <a:pt x="3048" y="23368"/>
                  </a:lnTo>
                  <a:lnTo>
                    <a:pt x="0" y="38354"/>
                  </a:lnTo>
                  <a:lnTo>
                    <a:pt x="0" y="345567"/>
                  </a:lnTo>
                  <a:lnTo>
                    <a:pt x="3048" y="360553"/>
                  </a:lnTo>
                  <a:lnTo>
                    <a:pt x="11175" y="372745"/>
                  </a:lnTo>
                  <a:lnTo>
                    <a:pt x="23368" y="380873"/>
                  </a:lnTo>
                  <a:lnTo>
                    <a:pt x="38226" y="383921"/>
                  </a:lnTo>
                  <a:lnTo>
                    <a:pt x="598551" y="383921"/>
                  </a:lnTo>
                  <a:lnTo>
                    <a:pt x="613410" y="380873"/>
                  </a:lnTo>
                  <a:lnTo>
                    <a:pt x="625601" y="372745"/>
                  </a:lnTo>
                  <a:lnTo>
                    <a:pt x="633730" y="360553"/>
                  </a:lnTo>
                  <a:lnTo>
                    <a:pt x="636777" y="345567"/>
                  </a:lnTo>
                  <a:lnTo>
                    <a:pt x="636777" y="38354"/>
                  </a:lnTo>
                  <a:lnTo>
                    <a:pt x="633730" y="23368"/>
                  </a:lnTo>
                  <a:lnTo>
                    <a:pt x="625601" y="11175"/>
                  </a:lnTo>
                  <a:lnTo>
                    <a:pt x="613410" y="3048"/>
                  </a:lnTo>
                  <a:lnTo>
                    <a:pt x="598551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47387" y="1580387"/>
              <a:ext cx="636905" cy="384175"/>
            </a:xfrm>
            <a:custGeom>
              <a:avLst/>
              <a:gdLst/>
              <a:ahLst/>
              <a:cxnLst/>
              <a:rect l="l" t="t" r="r" b="b"/>
              <a:pathLst>
                <a:path w="636904" h="384175">
                  <a:moveTo>
                    <a:pt x="0" y="38353"/>
                  </a:moveTo>
                  <a:lnTo>
                    <a:pt x="3048" y="23368"/>
                  </a:lnTo>
                  <a:lnTo>
                    <a:pt x="11175" y="11175"/>
                  </a:lnTo>
                  <a:lnTo>
                    <a:pt x="23367" y="3048"/>
                  </a:lnTo>
                  <a:lnTo>
                    <a:pt x="38226" y="0"/>
                  </a:lnTo>
                  <a:lnTo>
                    <a:pt x="598551" y="0"/>
                  </a:lnTo>
                  <a:lnTo>
                    <a:pt x="613410" y="3048"/>
                  </a:lnTo>
                  <a:lnTo>
                    <a:pt x="625601" y="11175"/>
                  </a:lnTo>
                  <a:lnTo>
                    <a:pt x="633729" y="23368"/>
                  </a:lnTo>
                  <a:lnTo>
                    <a:pt x="636777" y="38353"/>
                  </a:lnTo>
                  <a:lnTo>
                    <a:pt x="636777" y="345567"/>
                  </a:lnTo>
                  <a:lnTo>
                    <a:pt x="633729" y="360553"/>
                  </a:lnTo>
                  <a:lnTo>
                    <a:pt x="625601" y="372744"/>
                  </a:lnTo>
                  <a:lnTo>
                    <a:pt x="613410" y="380873"/>
                  </a:lnTo>
                  <a:lnTo>
                    <a:pt x="598551" y="383921"/>
                  </a:lnTo>
                  <a:lnTo>
                    <a:pt x="38226" y="383921"/>
                  </a:lnTo>
                  <a:lnTo>
                    <a:pt x="23367" y="380873"/>
                  </a:lnTo>
                  <a:lnTo>
                    <a:pt x="11175" y="372744"/>
                  </a:lnTo>
                  <a:lnTo>
                    <a:pt x="3048" y="360553"/>
                  </a:lnTo>
                  <a:lnTo>
                    <a:pt x="0" y="345567"/>
                  </a:lnTo>
                  <a:lnTo>
                    <a:pt x="0" y="38353"/>
                  </a:lnTo>
                  <a:close/>
                </a:path>
              </a:pathLst>
            </a:custGeom>
            <a:ln w="39624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287392" y="1673428"/>
            <a:ext cx="55181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5" dirty="0">
                <a:solidFill>
                  <a:srgbClr val="F8F8F8"/>
                </a:solidFill>
                <a:latin typeface="Arial MT"/>
                <a:cs typeface="Arial MT"/>
              </a:rPr>
              <a:t>C</a:t>
            </a:r>
            <a:r>
              <a:rPr sz="900" dirty="0">
                <a:solidFill>
                  <a:srgbClr val="F8F8F8"/>
                </a:solidFill>
                <a:latin typeface="Arial MT"/>
                <a:cs typeface="Arial MT"/>
              </a:rPr>
              <a:t>on</a:t>
            </a:r>
            <a:r>
              <a:rPr sz="900" spc="5" dirty="0">
                <a:solidFill>
                  <a:srgbClr val="F8F8F8"/>
                </a:solidFill>
                <a:latin typeface="Arial MT"/>
                <a:cs typeface="Arial MT"/>
              </a:rPr>
              <a:t>s</a:t>
            </a:r>
            <a:r>
              <a:rPr sz="900" spc="-25" dirty="0">
                <a:solidFill>
                  <a:srgbClr val="F8F8F8"/>
                </a:solidFill>
                <a:latin typeface="Arial MT"/>
                <a:cs typeface="Arial MT"/>
              </a:rPr>
              <a:t>u</a:t>
            </a:r>
            <a:r>
              <a:rPr sz="900" spc="15" dirty="0">
                <a:solidFill>
                  <a:srgbClr val="F8F8F8"/>
                </a:solidFill>
                <a:latin typeface="Arial MT"/>
                <a:cs typeface="Arial MT"/>
              </a:rPr>
              <a:t>m</a:t>
            </a:r>
            <a:r>
              <a:rPr sz="900" spc="-25" dirty="0">
                <a:solidFill>
                  <a:srgbClr val="F8F8F8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F8F8F8"/>
                </a:solidFill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925311" y="1499615"/>
            <a:ext cx="1295400" cy="707390"/>
            <a:chOff x="5925311" y="1499615"/>
            <a:chExt cx="1295400" cy="707390"/>
          </a:xfrm>
        </p:grpSpPr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5311" y="1499615"/>
              <a:ext cx="1295399" cy="70713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986271" y="1542287"/>
              <a:ext cx="1176655" cy="588010"/>
            </a:xfrm>
            <a:custGeom>
              <a:avLst/>
              <a:gdLst/>
              <a:ahLst/>
              <a:cxnLst/>
              <a:rect l="l" t="t" r="r" b="b"/>
              <a:pathLst>
                <a:path w="1176654" h="588010">
                  <a:moveTo>
                    <a:pt x="1117600" y="0"/>
                  </a:moveTo>
                  <a:lnTo>
                    <a:pt x="58800" y="0"/>
                  </a:lnTo>
                  <a:lnTo>
                    <a:pt x="35940" y="4572"/>
                  </a:lnTo>
                  <a:lnTo>
                    <a:pt x="17144" y="17145"/>
                  </a:lnTo>
                  <a:lnTo>
                    <a:pt x="4572" y="35813"/>
                  </a:lnTo>
                  <a:lnTo>
                    <a:pt x="0" y="58800"/>
                  </a:lnTo>
                  <a:lnTo>
                    <a:pt x="0" y="529082"/>
                  </a:lnTo>
                  <a:lnTo>
                    <a:pt x="4572" y="552069"/>
                  </a:lnTo>
                  <a:lnTo>
                    <a:pt x="17144" y="570738"/>
                  </a:lnTo>
                  <a:lnTo>
                    <a:pt x="35940" y="583311"/>
                  </a:lnTo>
                  <a:lnTo>
                    <a:pt x="58800" y="587883"/>
                  </a:lnTo>
                  <a:lnTo>
                    <a:pt x="1117600" y="587883"/>
                  </a:lnTo>
                  <a:lnTo>
                    <a:pt x="1140459" y="583311"/>
                  </a:lnTo>
                  <a:lnTo>
                    <a:pt x="1159255" y="570738"/>
                  </a:lnTo>
                  <a:lnTo>
                    <a:pt x="1171828" y="552069"/>
                  </a:lnTo>
                  <a:lnTo>
                    <a:pt x="1176401" y="529082"/>
                  </a:lnTo>
                  <a:lnTo>
                    <a:pt x="1176401" y="58800"/>
                  </a:lnTo>
                  <a:lnTo>
                    <a:pt x="1171828" y="35813"/>
                  </a:lnTo>
                  <a:lnTo>
                    <a:pt x="1159255" y="17145"/>
                  </a:lnTo>
                  <a:lnTo>
                    <a:pt x="1140459" y="4572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87795" y="1543811"/>
              <a:ext cx="1176655" cy="588010"/>
            </a:xfrm>
            <a:custGeom>
              <a:avLst/>
              <a:gdLst/>
              <a:ahLst/>
              <a:cxnLst/>
              <a:rect l="l" t="t" r="r" b="b"/>
              <a:pathLst>
                <a:path w="1176654" h="588010">
                  <a:moveTo>
                    <a:pt x="0" y="58800"/>
                  </a:moveTo>
                  <a:lnTo>
                    <a:pt x="4571" y="35813"/>
                  </a:lnTo>
                  <a:lnTo>
                    <a:pt x="17144" y="17145"/>
                  </a:lnTo>
                  <a:lnTo>
                    <a:pt x="35940" y="4572"/>
                  </a:lnTo>
                  <a:lnTo>
                    <a:pt x="58800" y="0"/>
                  </a:lnTo>
                  <a:lnTo>
                    <a:pt x="1117600" y="0"/>
                  </a:lnTo>
                  <a:lnTo>
                    <a:pt x="1140459" y="4572"/>
                  </a:lnTo>
                  <a:lnTo>
                    <a:pt x="1159255" y="17145"/>
                  </a:lnTo>
                  <a:lnTo>
                    <a:pt x="1171828" y="35813"/>
                  </a:lnTo>
                  <a:lnTo>
                    <a:pt x="1176401" y="58800"/>
                  </a:lnTo>
                  <a:lnTo>
                    <a:pt x="1176401" y="529082"/>
                  </a:lnTo>
                  <a:lnTo>
                    <a:pt x="1171828" y="552069"/>
                  </a:lnTo>
                  <a:lnTo>
                    <a:pt x="1159255" y="570738"/>
                  </a:lnTo>
                  <a:lnTo>
                    <a:pt x="1140459" y="583311"/>
                  </a:lnTo>
                  <a:lnTo>
                    <a:pt x="1117600" y="587882"/>
                  </a:lnTo>
                  <a:lnTo>
                    <a:pt x="58800" y="587882"/>
                  </a:lnTo>
                  <a:lnTo>
                    <a:pt x="35940" y="583311"/>
                  </a:lnTo>
                  <a:lnTo>
                    <a:pt x="17144" y="570738"/>
                  </a:lnTo>
                  <a:lnTo>
                    <a:pt x="4571" y="552069"/>
                  </a:lnTo>
                  <a:lnTo>
                    <a:pt x="0" y="529082"/>
                  </a:lnTo>
                  <a:lnTo>
                    <a:pt x="0" y="58800"/>
                  </a:lnTo>
                  <a:close/>
                </a:path>
              </a:pathLst>
            </a:custGeom>
            <a:ln w="39624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043929" y="1622297"/>
            <a:ext cx="10668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F8F8F8"/>
                </a:solidFill>
                <a:latin typeface="Arial MT"/>
                <a:cs typeface="Arial MT"/>
              </a:rPr>
              <a:t>Platform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092761" y="2118169"/>
            <a:ext cx="1082040" cy="762635"/>
            <a:chOff x="6092761" y="2118169"/>
            <a:chExt cx="1082040" cy="762635"/>
          </a:xfrm>
        </p:grpSpPr>
        <p:sp>
          <p:nvSpPr>
            <p:cNvPr id="56" name="object 56"/>
            <p:cNvSpPr/>
            <p:nvPr/>
          </p:nvSpPr>
          <p:spPr>
            <a:xfrm>
              <a:off x="6105143" y="2130551"/>
              <a:ext cx="118745" cy="441959"/>
            </a:xfrm>
            <a:custGeom>
              <a:avLst/>
              <a:gdLst/>
              <a:ahLst/>
              <a:cxnLst/>
              <a:rect l="l" t="t" r="r" b="b"/>
              <a:pathLst>
                <a:path w="118745" h="441960">
                  <a:moveTo>
                    <a:pt x="0" y="0"/>
                  </a:moveTo>
                  <a:lnTo>
                    <a:pt x="0" y="441960"/>
                  </a:lnTo>
                  <a:lnTo>
                    <a:pt x="118490" y="441960"/>
                  </a:lnTo>
                </a:path>
              </a:pathLst>
            </a:custGeom>
            <a:ln w="24384">
              <a:solidFill>
                <a:srgbClr val="223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20967" y="2276855"/>
              <a:ext cx="941705" cy="591185"/>
            </a:xfrm>
            <a:custGeom>
              <a:avLst/>
              <a:gdLst/>
              <a:ahLst/>
              <a:cxnLst/>
              <a:rect l="l" t="t" r="r" b="b"/>
              <a:pathLst>
                <a:path w="941704" h="591185">
                  <a:moveTo>
                    <a:pt x="882396" y="0"/>
                  </a:moveTo>
                  <a:lnTo>
                    <a:pt x="58928" y="0"/>
                  </a:lnTo>
                  <a:lnTo>
                    <a:pt x="35941" y="4699"/>
                  </a:lnTo>
                  <a:lnTo>
                    <a:pt x="17272" y="17272"/>
                  </a:lnTo>
                  <a:lnTo>
                    <a:pt x="4572" y="36068"/>
                  </a:lnTo>
                  <a:lnTo>
                    <a:pt x="0" y="59055"/>
                  </a:lnTo>
                  <a:lnTo>
                    <a:pt x="0" y="532130"/>
                  </a:lnTo>
                  <a:lnTo>
                    <a:pt x="4572" y="555117"/>
                  </a:lnTo>
                  <a:lnTo>
                    <a:pt x="17272" y="573913"/>
                  </a:lnTo>
                  <a:lnTo>
                    <a:pt x="35941" y="586486"/>
                  </a:lnTo>
                  <a:lnTo>
                    <a:pt x="58928" y="591185"/>
                  </a:lnTo>
                  <a:lnTo>
                    <a:pt x="882396" y="591185"/>
                  </a:lnTo>
                  <a:lnTo>
                    <a:pt x="905383" y="586486"/>
                  </a:lnTo>
                  <a:lnTo>
                    <a:pt x="924052" y="573913"/>
                  </a:lnTo>
                  <a:lnTo>
                    <a:pt x="936752" y="555117"/>
                  </a:lnTo>
                  <a:lnTo>
                    <a:pt x="941324" y="532130"/>
                  </a:lnTo>
                  <a:lnTo>
                    <a:pt x="941324" y="59055"/>
                  </a:lnTo>
                  <a:lnTo>
                    <a:pt x="936752" y="36068"/>
                  </a:lnTo>
                  <a:lnTo>
                    <a:pt x="924052" y="17272"/>
                  </a:lnTo>
                  <a:lnTo>
                    <a:pt x="905383" y="4699"/>
                  </a:lnTo>
                  <a:lnTo>
                    <a:pt x="882396" y="0"/>
                  </a:lnTo>
                  <a:close/>
                </a:path>
              </a:pathLst>
            </a:custGeom>
            <a:solidFill>
              <a:srgbClr val="D6E2F7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20967" y="2276855"/>
              <a:ext cx="941705" cy="591185"/>
            </a:xfrm>
            <a:custGeom>
              <a:avLst/>
              <a:gdLst/>
              <a:ahLst/>
              <a:cxnLst/>
              <a:rect l="l" t="t" r="r" b="b"/>
              <a:pathLst>
                <a:path w="941704" h="591185">
                  <a:moveTo>
                    <a:pt x="0" y="59055"/>
                  </a:moveTo>
                  <a:lnTo>
                    <a:pt x="4572" y="36068"/>
                  </a:lnTo>
                  <a:lnTo>
                    <a:pt x="17272" y="17272"/>
                  </a:lnTo>
                  <a:lnTo>
                    <a:pt x="35941" y="4699"/>
                  </a:lnTo>
                  <a:lnTo>
                    <a:pt x="58928" y="0"/>
                  </a:lnTo>
                  <a:lnTo>
                    <a:pt x="882396" y="0"/>
                  </a:lnTo>
                  <a:lnTo>
                    <a:pt x="905383" y="4699"/>
                  </a:lnTo>
                  <a:lnTo>
                    <a:pt x="924052" y="17272"/>
                  </a:lnTo>
                  <a:lnTo>
                    <a:pt x="936752" y="36068"/>
                  </a:lnTo>
                  <a:lnTo>
                    <a:pt x="941324" y="59055"/>
                  </a:lnTo>
                  <a:lnTo>
                    <a:pt x="941324" y="532130"/>
                  </a:lnTo>
                  <a:lnTo>
                    <a:pt x="936752" y="555117"/>
                  </a:lnTo>
                  <a:lnTo>
                    <a:pt x="924052" y="573913"/>
                  </a:lnTo>
                  <a:lnTo>
                    <a:pt x="905383" y="586486"/>
                  </a:lnTo>
                  <a:lnTo>
                    <a:pt x="882396" y="591185"/>
                  </a:lnTo>
                  <a:lnTo>
                    <a:pt x="58928" y="591185"/>
                  </a:lnTo>
                  <a:lnTo>
                    <a:pt x="35941" y="586486"/>
                  </a:lnTo>
                  <a:lnTo>
                    <a:pt x="17272" y="573913"/>
                  </a:lnTo>
                  <a:lnTo>
                    <a:pt x="4572" y="555117"/>
                  </a:lnTo>
                  <a:lnTo>
                    <a:pt x="0" y="532130"/>
                  </a:lnTo>
                  <a:lnTo>
                    <a:pt x="0" y="59055"/>
                  </a:lnTo>
                  <a:close/>
                </a:path>
              </a:pathLst>
            </a:custGeom>
            <a:ln w="24384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20992" y="2357754"/>
            <a:ext cx="5441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Br</a:t>
            </a:r>
            <a:r>
              <a:rPr sz="1300" spc="15" dirty="0">
                <a:solidFill>
                  <a:srgbClr val="1F3374"/>
                </a:solidFill>
                <a:latin typeface="Arial MT"/>
                <a:cs typeface="Arial MT"/>
              </a:rPr>
              <a:t>i</a:t>
            </a: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ck</a:t>
            </a:r>
            <a:r>
              <a:rPr sz="1300" spc="-50" dirty="0">
                <a:solidFill>
                  <a:srgbClr val="1F3374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&amp;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45377" y="2528138"/>
            <a:ext cx="5016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Mor</a:t>
            </a:r>
            <a:r>
              <a:rPr sz="1300" spc="-15" dirty="0">
                <a:solidFill>
                  <a:srgbClr val="1F3374"/>
                </a:solidFill>
                <a:latin typeface="Arial MT"/>
                <a:cs typeface="Arial MT"/>
              </a:rPr>
              <a:t>t</a:t>
            </a: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ar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092952" y="2118359"/>
            <a:ext cx="1082040" cy="1496695"/>
            <a:chOff x="6092952" y="2118359"/>
            <a:chExt cx="1082040" cy="1496695"/>
          </a:xfrm>
        </p:grpSpPr>
        <p:sp>
          <p:nvSpPr>
            <p:cNvPr id="62" name="object 62"/>
            <p:cNvSpPr/>
            <p:nvPr/>
          </p:nvSpPr>
          <p:spPr>
            <a:xfrm>
              <a:off x="6105144" y="2130551"/>
              <a:ext cx="118745" cy="1179195"/>
            </a:xfrm>
            <a:custGeom>
              <a:avLst/>
              <a:gdLst/>
              <a:ahLst/>
              <a:cxnLst/>
              <a:rect l="l" t="t" r="r" b="b"/>
              <a:pathLst>
                <a:path w="118745" h="1179195">
                  <a:moveTo>
                    <a:pt x="0" y="0"/>
                  </a:moveTo>
                  <a:lnTo>
                    <a:pt x="0" y="1179068"/>
                  </a:lnTo>
                  <a:lnTo>
                    <a:pt x="118490" y="1179068"/>
                  </a:lnTo>
                </a:path>
              </a:pathLst>
            </a:custGeom>
            <a:ln w="24384">
              <a:solidFill>
                <a:srgbClr val="223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20968" y="3014471"/>
              <a:ext cx="941705" cy="588010"/>
            </a:xfrm>
            <a:custGeom>
              <a:avLst/>
              <a:gdLst/>
              <a:ahLst/>
              <a:cxnLst/>
              <a:rect l="l" t="t" r="r" b="b"/>
              <a:pathLst>
                <a:path w="941704" h="588010">
                  <a:moveTo>
                    <a:pt x="882523" y="0"/>
                  </a:moveTo>
                  <a:lnTo>
                    <a:pt x="58801" y="0"/>
                  </a:lnTo>
                  <a:lnTo>
                    <a:pt x="35814" y="4571"/>
                  </a:lnTo>
                  <a:lnTo>
                    <a:pt x="17145" y="17144"/>
                  </a:lnTo>
                  <a:lnTo>
                    <a:pt x="4572" y="35813"/>
                  </a:lnTo>
                  <a:lnTo>
                    <a:pt x="0" y="58800"/>
                  </a:lnTo>
                  <a:lnTo>
                    <a:pt x="0" y="529082"/>
                  </a:lnTo>
                  <a:lnTo>
                    <a:pt x="4572" y="552068"/>
                  </a:lnTo>
                  <a:lnTo>
                    <a:pt x="17145" y="570738"/>
                  </a:lnTo>
                  <a:lnTo>
                    <a:pt x="35814" y="583310"/>
                  </a:lnTo>
                  <a:lnTo>
                    <a:pt x="58801" y="587882"/>
                  </a:lnTo>
                  <a:lnTo>
                    <a:pt x="882523" y="587882"/>
                  </a:lnTo>
                  <a:lnTo>
                    <a:pt x="905383" y="583310"/>
                  </a:lnTo>
                  <a:lnTo>
                    <a:pt x="924179" y="570738"/>
                  </a:lnTo>
                  <a:lnTo>
                    <a:pt x="936752" y="552068"/>
                  </a:lnTo>
                  <a:lnTo>
                    <a:pt x="941324" y="529082"/>
                  </a:lnTo>
                  <a:lnTo>
                    <a:pt x="941324" y="58800"/>
                  </a:lnTo>
                  <a:lnTo>
                    <a:pt x="936752" y="35813"/>
                  </a:lnTo>
                  <a:lnTo>
                    <a:pt x="924179" y="17144"/>
                  </a:lnTo>
                  <a:lnTo>
                    <a:pt x="905383" y="4571"/>
                  </a:lnTo>
                  <a:lnTo>
                    <a:pt x="882523" y="0"/>
                  </a:lnTo>
                  <a:close/>
                </a:path>
              </a:pathLst>
            </a:custGeom>
            <a:solidFill>
              <a:srgbClr val="D6E2F7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20968" y="3014471"/>
              <a:ext cx="941705" cy="588010"/>
            </a:xfrm>
            <a:custGeom>
              <a:avLst/>
              <a:gdLst/>
              <a:ahLst/>
              <a:cxnLst/>
              <a:rect l="l" t="t" r="r" b="b"/>
              <a:pathLst>
                <a:path w="941704" h="588010">
                  <a:moveTo>
                    <a:pt x="0" y="58800"/>
                  </a:moveTo>
                  <a:lnTo>
                    <a:pt x="4572" y="35813"/>
                  </a:lnTo>
                  <a:lnTo>
                    <a:pt x="17145" y="17144"/>
                  </a:lnTo>
                  <a:lnTo>
                    <a:pt x="35814" y="4571"/>
                  </a:lnTo>
                  <a:lnTo>
                    <a:pt x="58801" y="0"/>
                  </a:lnTo>
                  <a:lnTo>
                    <a:pt x="882523" y="0"/>
                  </a:lnTo>
                  <a:lnTo>
                    <a:pt x="905383" y="4571"/>
                  </a:lnTo>
                  <a:lnTo>
                    <a:pt x="924179" y="17144"/>
                  </a:lnTo>
                  <a:lnTo>
                    <a:pt x="936752" y="35813"/>
                  </a:lnTo>
                  <a:lnTo>
                    <a:pt x="941324" y="58800"/>
                  </a:lnTo>
                  <a:lnTo>
                    <a:pt x="941324" y="529082"/>
                  </a:lnTo>
                  <a:lnTo>
                    <a:pt x="936752" y="552068"/>
                  </a:lnTo>
                  <a:lnTo>
                    <a:pt x="924179" y="570738"/>
                  </a:lnTo>
                  <a:lnTo>
                    <a:pt x="905383" y="583310"/>
                  </a:lnTo>
                  <a:lnTo>
                    <a:pt x="882523" y="587882"/>
                  </a:lnTo>
                  <a:lnTo>
                    <a:pt x="58801" y="587882"/>
                  </a:lnTo>
                  <a:lnTo>
                    <a:pt x="35814" y="583310"/>
                  </a:lnTo>
                  <a:lnTo>
                    <a:pt x="17145" y="570738"/>
                  </a:lnTo>
                  <a:lnTo>
                    <a:pt x="4572" y="552068"/>
                  </a:lnTo>
                  <a:lnTo>
                    <a:pt x="0" y="529082"/>
                  </a:lnTo>
                  <a:lnTo>
                    <a:pt x="0" y="58800"/>
                  </a:lnTo>
                  <a:close/>
                </a:path>
              </a:pathLst>
            </a:custGeom>
            <a:ln w="24384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599301" y="3093846"/>
            <a:ext cx="1873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30" dirty="0">
                <a:solidFill>
                  <a:srgbClr val="1F3374"/>
                </a:solidFill>
                <a:latin typeface="Arial MT"/>
                <a:cs typeface="Arial MT"/>
              </a:rPr>
              <a:t>E</a:t>
            </a: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-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79260" y="3264230"/>
            <a:ext cx="8305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Co</a:t>
            </a:r>
            <a:r>
              <a:rPr sz="1300" spc="-15" dirty="0">
                <a:solidFill>
                  <a:srgbClr val="1F3374"/>
                </a:solidFill>
                <a:latin typeface="Arial MT"/>
                <a:cs typeface="Arial MT"/>
              </a:rPr>
              <a:t>m</a:t>
            </a: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mer</a:t>
            </a:r>
            <a:r>
              <a:rPr sz="1300" spc="-15" dirty="0">
                <a:solidFill>
                  <a:srgbClr val="1F3374"/>
                </a:solidFill>
                <a:latin typeface="Arial MT"/>
                <a:cs typeface="Arial MT"/>
              </a:rPr>
              <a:t>c</a:t>
            </a: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394447" y="1499615"/>
            <a:ext cx="1295400" cy="707390"/>
            <a:chOff x="7394447" y="1499615"/>
            <a:chExt cx="1295400" cy="707390"/>
          </a:xfrm>
        </p:grpSpPr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4447" y="1499615"/>
              <a:ext cx="1295400" cy="70713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458455" y="1542287"/>
              <a:ext cx="1176655" cy="588010"/>
            </a:xfrm>
            <a:custGeom>
              <a:avLst/>
              <a:gdLst/>
              <a:ahLst/>
              <a:cxnLst/>
              <a:rect l="l" t="t" r="r" b="b"/>
              <a:pathLst>
                <a:path w="1176654" h="588010">
                  <a:moveTo>
                    <a:pt x="1117600" y="0"/>
                  </a:moveTo>
                  <a:lnTo>
                    <a:pt x="58800" y="0"/>
                  </a:lnTo>
                  <a:lnTo>
                    <a:pt x="35941" y="4572"/>
                  </a:lnTo>
                  <a:lnTo>
                    <a:pt x="17145" y="17145"/>
                  </a:lnTo>
                  <a:lnTo>
                    <a:pt x="4572" y="35813"/>
                  </a:lnTo>
                  <a:lnTo>
                    <a:pt x="0" y="58800"/>
                  </a:lnTo>
                  <a:lnTo>
                    <a:pt x="0" y="529082"/>
                  </a:lnTo>
                  <a:lnTo>
                    <a:pt x="4572" y="552069"/>
                  </a:lnTo>
                  <a:lnTo>
                    <a:pt x="17145" y="570738"/>
                  </a:lnTo>
                  <a:lnTo>
                    <a:pt x="35941" y="583311"/>
                  </a:lnTo>
                  <a:lnTo>
                    <a:pt x="58800" y="587883"/>
                  </a:lnTo>
                  <a:lnTo>
                    <a:pt x="1117600" y="587883"/>
                  </a:lnTo>
                  <a:lnTo>
                    <a:pt x="1140460" y="583311"/>
                  </a:lnTo>
                  <a:lnTo>
                    <a:pt x="1159255" y="570738"/>
                  </a:lnTo>
                  <a:lnTo>
                    <a:pt x="1171828" y="552069"/>
                  </a:lnTo>
                  <a:lnTo>
                    <a:pt x="1176401" y="529082"/>
                  </a:lnTo>
                  <a:lnTo>
                    <a:pt x="1176401" y="58800"/>
                  </a:lnTo>
                  <a:lnTo>
                    <a:pt x="1171828" y="35813"/>
                  </a:lnTo>
                  <a:lnTo>
                    <a:pt x="1159255" y="17145"/>
                  </a:lnTo>
                  <a:lnTo>
                    <a:pt x="1140460" y="4572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59979" y="1543811"/>
              <a:ext cx="1176655" cy="588010"/>
            </a:xfrm>
            <a:custGeom>
              <a:avLst/>
              <a:gdLst/>
              <a:ahLst/>
              <a:cxnLst/>
              <a:rect l="l" t="t" r="r" b="b"/>
              <a:pathLst>
                <a:path w="1176654" h="588010">
                  <a:moveTo>
                    <a:pt x="0" y="58800"/>
                  </a:moveTo>
                  <a:lnTo>
                    <a:pt x="4572" y="35813"/>
                  </a:lnTo>
                  <a:lnTo>
                    <a:pt x="17145" y="17145"/>
                  </a:lnTo>
                  <a:lnTo>
                    <a:pt x="35941" y="4572"/>
                  </a:lnTo>
                  <a:lnTo>
                    <a:pt x="58800" y="0"/>
                  </a:lnTo>
                  <a:lnTo>
                    <a:pt x="1117600" y="0"/>
                  </a:lnTo>
                  <a:lnTo>
                    <a:pt x="1140460" y="4572"/>
                  </a:lnTo>
                  <a:lnTo>
                    <a:pt x="1159255" y="17145"/>
                  </a:lnTo>
                  <a:lnTo>
                    <a:pt x="1171828" y="35813"/>
                  </a:lnTo>
                  <a:lnTo>
                    <a:pt x="1176401" y="58800"/>
                  </a:lnTo>
                  <a:lnTo>
                    <a:pt x="1176401" y="529082"/>
                  </a:lnTo>
                  <a:lnTo>
                    <a:pt x="1171828" y="552069"/>
                  </a:lnTo>
                  <a:lnTo>
                    <a:pt x="1159255" y="570738"/>
                  </a:lnTo>
                  <a:lnTo>
                    <a:pt x="1140460" y="583311"/>
                  </a:lnTo>
                  <a:lnTo>
                    <a:pt x="1117600" y="587882"/>
                  </a:lnTo>
                  <a:lnTo>
                    <a:pt x="58800" y="587882"/>
                  </a:lnTo>
                  <a:lnTo>
                    <a:pt x="35941" y="583311"/>
                  </a:lnTo>
                  <a:lnTo>
                    <a:pt x="17145" y="570738"/>
                  </a:lnTo>
                  <a:lnTo>
                    <a:pt x="4572" y="552069"/>
                  </a:lnTo>
                  <a:lnTo>
                    <a:pt x="0" y="529082"/>
                  </a:lnTo>
                  <a:lnTo>
                    <a:pt x="0" y="58800"/>
                  </a:lnTo>
                  <a:close/>
                </a:path>
              </a:pathLst>
            </a:custGeom>
            <a:ln w="39624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515859" y="1622297"/>
            <a:ext cx="10668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F8F8F8"/>
                </a:solidFill>
                <a:latin typeface="Arial MT"/>
                <a:cs typeface="Arial MT"/>
              </a:rPr>
              <a:t>Channel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561897" y="2118169"/>
            <a:ext cx="1085215" cy="762635"/>
            <a:chOff x="7561897" y="2118169"/>
            <a:chExt cx="1085215" cy="762635"/>
          </a:xfrm>
        </p:grpSpPr>
        <p:sp>
          <p:nvSpPr>
            <p:cNvPr id="73" name="object 73"/>
            <p:cNvSpPr/>
            <p:nvPr/>
          </p:nvSpPr>
          <p:spPr>
            <a:xfrm>
              <a:off x="7574279" y="2130551"/>
              <a:ext cx="118745" cy="441959"/>
            </a:xfrm>
            <a:custGeom>
              <a:avLst/>
              <a:gdLst/>
              <a:ahLst/>
              <a:cxnLst/>
              <a:rect l="l" t="t" r="r" b="b"/>
              <a:pathLst>
                <a:path w="118745" h="441960">
                  <a:moveTo>
                    <a:pt x="0" y="0"/>
                  </a:moveTo>
                  <a:lnTo>
                    <a:pt x="0" y="441960"/>
                  </a:lnTo>
                  <a:lnTo>
                    <a:pt x="118491" y="441960"/>
                  </a:lnTo>
                </a:path>
              </a:pathLst>
            </a:custGeom>
            <a:ln w="24384">
              <a:solidFill>
                <a:srgbClr val="223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93151" y="2276855"/>
              <a:ext cx="941705" cy="591185"/>
            </a:xfrm>
            <a:custGeom>
              <a:avLst/>
              <a:gdLst/>
              <a:ahLst/>
              <a:cxnLst/>
              <a:rect l="l" t="t" r="r" b="b"/>
              <a:pathLst>
                <a:path w="941704" h="591185">
                  <a:moveTo>
                    <a:pt x="882396" y="0"/>
                  </a:moveTo>
                  <a:lnTo>
                    <a:pt x="58927" y="0"/>
                  </a:lnTo>
                  <a:lnTo>
                    <a:pt x="35941" y="4699"/>
                  </a:lnTo>
                  <a:lnTo>
                    <a:pt x="17272" y="17272"/>
                  </a:lnTo>
                  <a:lnTo>
                    <a:pt x="4572" y="36068"/>
                  </a:lnTo>
                  <a:lnTo>
                    <a:pt x="0" y="59055"/>
                  </a:lnTo>
                  <a:lnTo>
                    <a:pt x="0" y="532130"/>
                  </a:lnTo>
                  <a:lnTo>
                    <a:pt x="4572" y="555117"/>
                  </a:lnTo>
                  <a:lnTo>
                    <a:pt x="17272" y="573913"/>
                  </a:lnTo>
                  <a:lnTo>
                    <a:pt x="35941" y="586486"/>
                  </a:lnTo>
                  <a:lnTo>
                    <a:pt x="58927" y="591185"/>
                  </a:lnTo>
                  <a:lnTo>
                    <a:pt x="882396" y="591185"/>
                  </a:lnTo>
                  <a:lnTo>
                    <a:pt x="905382" y="586486"/>
                  </a:lnTo>
                  <a:lnTo>
                    <a:pt x="924051" y="573913"/>
                  </a:lnTo>
                  <a:lnTo>
                    <a:pt x="936751" y="555117"/>
                  </a:lnTo>
                  <a:lnTo>
                    <a:pt x="941324" y="532130"/>
                  </a:lnTo>
                  <a:lnTo>
                    <a:pt x="941324" y="59055"/>
                  </a:lnTo>
                  <a:lnTo>
                    <a:pt x="936751" y="36068"/>
                  </a:lnTo>
                  <a:lnTo>
                    <a:pt x="924051" y="17272"/>
                  </a:lnTo>
                  <a:lnTo>
                    <a:pt x="905382" y="4699"/>
                  </a:lnTo>
                  <a:lnTo>
                    <a:pt x="882396" y="0"/>
                  </a:lnTo>
                  <a:close/>
                </a:path>
              </a:pathLst>
            </a:custGeom>
            <a:solidFill>
              <a:srgbClr val="D6E2F7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693151" y="2276855"/>
              <a:ext cx="941705" cy="591185"/>
            </a:xfrm>
            <a:custGeom>
              <a:avLst/>
              <a:gdLst/>
              <a:ahLst/>
              <a:cxnLst/>
              <a:rect l="l" t="t" r="r" b="b"/>
              <a:pathLst>
                <a:path w="941704" h="591185">
                  <a:moveTo>
                    <a:pt x="0" y="59055"/>
                  </a:moveTo>
                  <a:lnTo>
                    <a:pt x="4572" y="36068"/>
                  </a:lnTo>
                  <a:lnTo>
                    <a:pt x="17272" y="17272"/>
                  </a:lnTo>
                  <a:lnTo>
                    <a:pt x="35941" y="4699"/>
                  </a:lnTo>
                  <a:lnTo>
                    <a:pt x="58927" y="0"/>
                  </a:lnTo>
                  <a:lnTo>
                    <a:pt x="882396" y="0"/>
                  </a:lnTo>
                  <a:lnTo>
                    <a:pt x="905382" y="4699"/>
                  </a:lnTo>
                  <a:lnTo>
                    <a:pt x="924051" y="17272"/>
                  </a:lnTo>
                  <a:lnTo>
                    <a:pt x="936751" y="36068"/>
                  </a:lnTo>
                  <a:lnTo>
                    <a:pt x="941324" y="59055"/>
                  </a:lnTo>
                  <a:lnTo>
                    <a:pt x="941324" y="532130"/>
                  </a:lnTo>
                  <a:lnTo>
                    <a:pt x="936751" y="555117"/>
                  </a:lnTo>
                  <a:lnTo>
                    <a:pt x="924051" y="573913"/>
                  </a:lnTo>
                  <a:lnTo>
                    <a:pt x="905382" y="586486"/>
                  </a:lnTo>
                  <a:lnTo>
                    <a:pt x="882396" y="591185"/>
                  </a:lnTo>
                  <a:lnTo>
                    <a:pt x="58927" y="591185"/>
                  </a:lnTo>
                  <a:lnTo>
                    <a:pt x="35941" y="586486"/>
                  </a:lnTo>
                  <a:lnTo>
                    <a:pt x="17272" y="573913"/>
                  </a:lnTo>
                  <a:lnTo>
                    <a:pt x="4572" y="555117"/>
                  </a:lnTo>
                  <a:lnTo>
                    <a:pt x="0" y="532130"/>
                  </a:lnTo>
                  <a:lnTo>
                    <a:pt x="0" y="59055"/>
                  </a:lnTo>
                  <a:close/>
                </a:path>
              </a:pathLst>
            </a:custGeom>
            <a:ln w="24384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869681" y="2443352"/>
            <a:ext cx="5969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Reta</a:t>
            </a:r>
            <a:r>
              <a:rPr sz="1300" spc="20" dirty="0">
                <a:solidFill>
                  <a:srgbClr val="1F3374"/>
                </a:solidFill>
                <a:latin typeface="Arial MT"/>
                <a:cs typeface="Arial MT"/>
              </a:rPr>
              <a:t>i</a:t>
            </a: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ler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561897" y="2118169"/>
            <a:ext cx="1085215" cy="1496695"/>
            <a:chOff x="7561897" y="2118169"/>
            <a:chExt cx="1085215" cy="1496695"/>
          </a:xfrm>
        </p:grpSpPr>
        <p:sp>
          <p:nvSpPr>
            <p:cNvPr id="78" name="object 78"/>
            <p:cNvSpPr/>
            <p:nvPr/>
          </p:nvSpPr>
          <p:spPr>
            <a:xfrm>
              <a:off x="7574279" y="2130551"/>
              <a:ext cx="118745" cy="1179195"/>
            </a:xfrm>
            <a:custGeom>
              <a:avLst/>
              <a:gdLst/>
              <a:ahLst/>
              <a:cxnLst/>
              <a:rect l="l" t="t" r="r" b="b"/>
              <a:pathLst>
                <a:path w="118745" h="1179195">
                  <a:moveTo>
                    <a:pt x="0" y="0"/>
                  </a:moveTo>
                  <a:lnTo>
                    <a:pt x="0" y="1179068"/>
                  </a:lnTo>
                  <a:lnTo>
                    <a:pt x="118491" y="1179068"/>
                  </a:lnTo>
                </a:path>
              </a:pathLst>
            </a:custGeom>
            <a:ln w="24383">
              <a:solidFill>
                <a:srgbClr val="223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693151" y="3014471"/>
              <a:ext cx="941705" cy="588010"/>
            </a:xfrm>
            <a:custGeom>
              <a:avLst/>
              <a:gdLst/>
              <a:ahLst/>
              <a:cxnLst/>
              <a:rect l="l" t="t" r="r" b="b"/>
              <a:pathLst>
                <a:path w="941704" h="588010">
                  <a:moveTo>
                    <a:pt x="882523" y="0"/>
                  </a:moveTo>
                  <a:lnTo>
                    <a:pt x="58800" y="0"/>
                  </a:lnTo>
                  <a:lnTo>
                    <a:pt x="35814" y="4571"/>
                  </a:lnTo>
                  <a:lnTo>
                    <a:pt x="17145" y="17144"/>
                  </a:lnTo>
                  <a:lnTo>
                    <a:pt x="4572" y="35813"/>
                  </a:lnTo>
                  <a:lnTo>
                    <a:pt x="0" y="58800"/>
                  </a:lnTo>
                  <a:lnTo>
                    <a:pt x="0" y="529082"/>
                  </a:lnTo>
                  <a:lnTo>
                    <a:pt x="4572" y="552068"/>
                  </a:lnTo>
                  <a:lnTo>
                    <a:pt x="17145" y="570738"/>
                  </a:lnTo>
                  <a:lnTo>
                    <a:pt x="35814" y="583310"/>
                  </a:lnTo>
                  <a:lnTo>
                    <a:pt x="58800" y="587882"/>
                  </a:lnTo>
                  <a:lnTo>
                    <a:pt x="882523" y="587882"/>
                  </a:lnTo>
                  <a:lnTo>
                    <a:pt x="905382" y="583310"/>
                  </a:lnTo>
                  <a:lnTo>
                    <a:pt x="924178" y="570738"/>
                  </a:lnTo>
                  <a:lnTo>
                    <a:pt x="936751" y="552068"/>
                  </a:lnTo>
                  <a:lnTo>
                    <a:pt x="941324" y="529082"/>
                  </a:lnTo>
                  <a:lnTo>
                    <a:pt x="941324" y="58800"/>
                  </a:lnTo>
                  <a:lnTo>
                    <a:pt x="936751" y="35813"/>
                  </a:lnTo>
                  <a:lnTo>
                    <a:pt x="924178" y="17144"/>
                  </a:lnTo>
                  <a:lnTo>
                    <a:pt x="905382" y="4571"/>
                  </a:lnTo>
                  <a:lnTo>
                    <a:pt x="882523" y="0"/>
                  </a:lnTo>
                  <a:close/>
                </a:path>
              </a:pathLst>
            </a:custGeom>
            <a:solidFill>
              <a:srgbClr val="D6E2F7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693151" y="3014471"/>
              <a:ext cx="941705" cy="588010"/>
            </a:xfrm>
            <a:custGeom>
              <a:avLst/>
              <a:gdLst/>
              <a:ahLst/>
              <a:cxnLst/>
              <a:rect l="l" t="t" r="r" b="b"/>
              <a:pathLst>
                <a:path w="941704" h="588010">
                  <a:moveTo>
                    <a:pt x="0" y="58800"/>
                  </a:moveTo>
                  <a:lnTo>
                    <a:pt x="4572" y="35813"/>
                  </a:lnTo>
                  <a:lnTo>
                    <a:pt x="17145" y="17144"/>
                  </a:lnTo>
                  <a:lnTo>
                    <a:pt x="35814" y="4571"/>
                  </a:lnTo>
                  <a:lnTo>
                    <a:pt x="58800" y="0"/>
                  </a:lnTo>
                  <a:lnTo>
                    <a:pt x="882523" y="0"/>
                  </a:lnTo>
                  <a:lnTo>
                    <a:pt x="905382" y="4571"/>
                  </a:lnTo>
                  <a:lnTo>
                    <a:pt x="924178" y="17144"/>
                  </a:lnTo>
                  <a:lnTo>
                    <a:pt x="936751" y="35813"/>
                  </a:lnTo>
                  <a:lnTo>
                    <a:pt x="941324" y="58800"/>
                  </a:lnTo>
                  <a:lnTo>
                    <a:pt x="941324" y="529082"/>
                  </a:lnTo>
                  <a:lnTo>
                    <a:pt x="936751" y="552068"/>
                  </a:lnTo>
                  <a:lnTo>
                    <a:pt x="924178" y="570738"/>
                  </a:lnTo>
                  <a:lnTo>
                    <a:pt x="905382" y="583310"/>
                  </a:lnTo>
                  <a:lnTo>
                    <a:pt x="882523" y="587882"/>
                  </a:lnTo>
                  <a:lnTo>
                    <a:pt x="58800" y="587882"/>
                  </a:lnTo>
                  <a:lnTo>
                    <a:pt x="35814" y="583310"/>
                  </a:lnTo>
                  <a:lnTo>
                    <a:pt x="17145" y="570738"/>
                  </a:lnTo>
                  <a:lnTo>
                    <a:pt x="4572" y="552068"/>
                  </a:lnTo>
                  <a:lnTo>
                    <a:pt x="0" y="529082"/>
                  </a:lnTo>
                  <a:lnTo>
                    <a:pt x="0" y="58800"/>
                  </a:lnTo>
                  <a:close/>
                </a:path>
              </a:pathLst>
            </a:custGeom>
            <a:ln w="24384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938643" y="3178886"/>
            <a:ext cx="4591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D</a:t>
            </a:r>
            <a:r>
              <a:rPr sz="1300" spc="15" dirty="0">
                <a:solidFill>
                  <a:srgbClr val="1F3374"/>
                </a:solidFill>
                <a:latin typeface="Arial MT"/>
                <a:cs typeface="Arial MT"/>
              </a:rPr>
              <a:t>i</a:t>
            </a: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rect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562088" y="2118359"/>
            <a:ext cx="1084580" cy="2230755"/>
            <a:chOff x="7562088" y="2118359"/>
            <a:chExt cx="1084580" cy="2230755"/>
          </a:xfrm>
        </p:grpSpPr>
        <p:sp>
          <p:nvSpPr>
            <p:cNvPr id="83" name="object 83"/>
            <p:cNvSpPr/>
            <p:nvPr/>
          </p:nvSpPr>
          <p:spPr>
            <a:xfrm>
              <a:off x="7574280" y="2130551"/>
              <a:ext cx="118745" cy="1913889"/>
            </a:xfrm>
            <a:custGeom>
              <a:avLst/>
              <a:gdLst/>
              <a:ahLst/>
              <a:cxnLst/>
              <a:rect l="l" t="t" r="r" b="b"/>
              <a:pathLst>
                <a:path w="118745" h="1913889">
                  <a:moveTo>
                    <a:pt x="0" y="0"/>
                  </a:moveTo>
                  <a:lnTo>
                    <a:pt x="0" y="1913775"/>
                  </a:lnTo>
                  <a:lnTo>
                    <a:pt x="118491" y="1913775"/>
                  </a:lnTo>
                </a:path>
              </a:pathLst>
            </a:custGeom>
            <a:ln w="24384">
              <a:solidFill>
                <a:srgbClr val="223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693152" y="3749039"/>
              <a:ext cx="941705" cy="588010"/>
            </a:xfrm>
            <a:custGeom>
              <a:avLst/>
              <a:gdLst/>
              <a:ahLst/>
              <a:cxnLst/>
              <a:rect l="l" t="t" r="r" b="b"/>
              <a:pathLst>
                <a:path w="941704" h="588010">
                  <a:moveTo>
                    <a:pt x="882523" y="0"/>
                  </a:moveTo>
                  <a:lnTo>
                    <a:pt x="58800" y="0"/>
                  </a:lnTo>
                  <a:lnTo>
                    <a:pt x="35814" y="4572"/>
                  </a:lnTo>
                  <a:lnTo>
                    <a:pt x="17145" y="17145"/>
                  </a:lnTo>
                  <a:lnTo>
                    <a:pt x="4572" y="35814"/>
                  </a:lnTo>
                  <a:lnTo>
                    <a:pt x="0" y="58801"/>
                  </a:lnTo>
                  <a:lnTo>
                    <a:pt x="0" y="529094"/>
                  </a:lnTo>
                  <a:lnTo>
                    <a:pt x="4572" y="551980"/>
                  </a:lnTo>
                  <a:lnTo>
                    <a:pt x="17145" y="570661"/>
                  </a:lnTo>
                  <a:lnTo>
                    <a:pt x="35814" y="583260"/>
                  </a:lnTo>
                  <a:lnTo>
                    <a:pt x="58800" y="587883"/>
                  </a:lnTo>
                  <a:lnTo>
                    <a:pt x="882523" y="587883"/>
                  </a:lnTo>
                  <a:lnTo>
                    <a:pt x="905382" y="583260"/>
                  </a:lnTo>
                  <a:lnTo>
                    <a:pt x="924178" y="570661"/>
                  </a:lnTo>
                  <a:lnTo>
                    <a:pt x="936751" y="551980"/>
                  </a:lnTo>
                  <a:lnTo>
                    <a:pt x="941324" y="529094"/>
                  </a:lnTo>
                  <a:lnTo>
                    <a:pt x="941324" y="58801"/>
                  </a:lnTo>
                  <a:lnTo>
                    <a:pt x="936751" y="35814"/>
                  </a:lnTo>
                  <a:lnTo>
                    <a:pt x="924178" y="17145"/>
                  </a:lnTo>
                  <a:lnTo>
                    <a:pt x="905382" y="4572"/>
                  </a:lnTo>
                  <a:lnTo>
                    <a:pt x="882523" y="0"/>
                  </a:lnTo>
                  <a:close/>
                </a:path>
              </a:pathLst>
            </a:custGeom>
            <a:solidFill>
              <a:srgbClr val="D6E2F7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93152" y="3749039"/>
              <a:ext cx="941705" cy="588010"/>
            </a:xfrm>
            <a:custGeom>
              <a:avLst/>
              <a:gdLst/>
              <a:ahLst/>
              <a:cxnLst/>
              <a:rect l="l" t="t" r="r" b="b"/>
              <a:pathLst>
                <a:path w="941704" h="588010">
                  <a:moveTo>
                    <a:pt x="0" y="58801"/>
                  </a:moveTo>
                  <a:lnTo>
                    <a:pt x="4572" y="35814"/>
                  </a:lnTo>
                  <a:lnTo>
                    <a:pt x="17145" y="17145"/>
                  </a:lnTo>
                  <a:lnTo>
                    <a:pt x="35814" y="4572"/>
                  </a:lnTo>
                  <a:lnTo>
                    <a:pt x="58800" y="0"/>
                  </a:lnTo>
                  <a:lnTo>
                    <a:pt x="882523" y="0"/>
                  </a:lnTo>
                  <a:lnTo>
                    <a:pt x="905382" y="4572"/>
                  </a:lnTo>
                  <a:lnTo>
                    <a:pt x="924178" y="17145"/>
                  </a:lnTo>
                  <a:lnTo>
                    <a:pt x="936751" y="35814"/>
                  </a:lnTo>
                  <a:lnTo>
                    <a:pt x="941324" y="58801"/>
                  </a:lnTo>
                  <a:lnTo>
                    <a:pt x="941324" y="529094"/>
                  </a:lnTo>
                  <a:lnTo>
                    <a:pt x="936751" y="551980"/>
                  </a:lnTo>
                  <a:lnTo>
                    <a:pt x="924178" y="570661"/>
                  </a:lnTo>
                  <a:lnTo>
                    <a:pt x="905382" y="583260"/>
                  </a:lnTo>
                  <a:lnTo>
                    <a:pt x="882523" y="587883"/>
                  </a:lnTo>
                  <a:lnTo>
                    <a:pt x="58800" y="587883"/>
                  </a:lnTo>
                  <a:lnTo>
                    <a:pt x="35814" y="583260"/>
                  </a:lnTo>
                  <a:lnTo>
                    <a:pt x="17145" y="570661"/>
                  </a:lnTo>
                  <a:lnTo>
                    <a:pt x="4572" y="551980"/>
                  </a:lnTo>
                  <a:lnTo>
                    <a:pt x="0" y="529094"/>
                  </a:lnTo>
                  <a:lnTo>
                    <a:pt x="0" y="58801"/>
                  </a:lnTo>
                  <a:close/>
                </a:path>
              </a:pathLst>
            </a:custGeom>
            <a:ln w="24384">
              <a:solidFill>
                <a:srgbClr val="2E49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778242" y="3915562"/>
            <a:ext cx="7753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1F3374"/>
                </a:solidFill>
                <a:latin typeface="Arial MT"/>
                <a:cs typeface="Arial MT"/>
              </a:rPr>
              <a:t>Distributor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21207" y="1627758"/>
            <a:ext cx="11512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Sell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Products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139439" y="2322575"/>
            <a:ext cx="868680" cy="619125"/>
            <a:chOff x="3139439" y="2322575"/>
            <a:chExt cx="868680" cy="619125"/>
          </a:xfrm>
        </p:grpSpPr>
        <p:pic>
          <p:nvPicPr>
            <p:cNvPr id="89" name="object 8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9439" y="2322575"/>
              <a:ext cx="868680" cy="61874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200399" y="2365247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4">
                  <a:moveTo>
                    <a:pt x="699642" y="0"/>
                  </a:moveTo>
                  <a:lnTo>
                    <a:pt x="50037" y="0"/>
                  </a:lnTo>
                  <a:lnTo>
                    <a:pt x="30480" y="3937"/>
                  </a:lnTo>
                  <a:lnTo>
                    <a:pt x="14605" y="14605"/>
                  </a:lnTo>
                  <a:lnTo>
                    <a:pt x="3937" y="30480"/>
                  </a:lnTo>
                  <a:lnTo>
                    <a:pt x="0" y="50037"/>
                  </a:lnTo>
                  <a:lnTo>
                    <a:pt x="0" y="449325"/>
                  </a:lnTo>
                  <a:lnTo>
                    <a:pt x="3937" y="468883"/>
                  </a:lnTo>
                  <a:lnTo>
                    <a:pt x="14605" y="484758"/>
                  </a:lnTo>
                  <a:lnTo>
                    <a:pt x="30480" y="495426"/>
                  </a:lnTo>
                  <a:lnTo>
                    <a:pt x="50037" y="499363"/>
                  </a:lnTo>
                  <a:lnTo>
                    <a:pt x="699642" y="499363"/>
                  </a:lnTo>
                  <a:lnTo>
                    <a:pt x="719201" y="495426"/>
                  </a:lnTo>
                  <a:lnTo>
                    <a:pt x="735076" y="484758"/>
                  </a:lnTo>
                  <a:lnTo>
                    <a:pt x="745744" y="468883"/>
                  </a:lnTo>
                  <a:lnTo>
                    <a:pt x="749680" y="449325"/>
                  </a:lnTo>
                  <a:lnTo>
                    <a:pt x="749680" y="50037"/>
                  </a:lnTo>
                  <a:lnTo>
                    <a:pt x="745744" y="30480"/>
                  </a:lnTo>
                  <a:lnTo>
                    <a:pt x="735076" y="14605"/>
                  </a:lnTo>
                  <a:lnTo>
                    <a:pt x="719201" y="3937"/>
                  </a:lnTo>
                  <a:lnTo>
                    <a:pt x="699642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201923" y="2366771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4">
                  <a:moveTo>
                    <a:pt x="0" y="50037"/>
                  </a:moveTo>
                  <a:lnTo>
                    <a:pt x="3937" y="30479"/>
                  </a:lnTo>
                  <a:lnTo>
                    <a:pt x="14605" y="14604"/>
                  </a:lnTo>
                  <a:lnTo>
                    <a:pt x="30480" y="3937"/>
                  </a:lnTo>
                  <a:lnTo>
                    <a:pt x="50037" y="0"/>
                  </a:lnTo>
                  <a:lnTo>
                    <a:pt x="699642" y="0"/>
                  </a:lnTo>
                  <a:lnTo>
                    <a:pt x="719201" y="3937"/>
                  </a:lnTo>
                  <a:lnTo>
                    <a:pt x="735076" y="14604"/>
                  </a:lnTo>
                  <a:lnTo>
                    <a:pt x="745743" y="30479"/>
                  </a:lnTo>
                  <a:lnTo>
                    <a:pt x="749680" y="50037"/>
                  </a:lnTo>
                  <a:lnTo>
                    <a:pt x="749680" y="449325"/>
                  </a:lnTo>
                  <a:lnTo>
                    <a:pt x="745743" y="468883"/>
                  </a:lnTo>
                  <a:lnTo>
                    <a:pt x="735076" y="484758"/>
                  </a:lnTo>
                  <a:lnTo>
                    <a:pt x="719201" y="495426"/>
                  </a:lnTo>
                  <a:lnTo>
                    <a:pt x="699642" y="499363"/>
                  </a:lnTo>
                  <a:lnTo>
                    <a:pt x="50037" y="499363"/>
                  </a:lnTo>
                  <a:lnTo>
                    <a:pt x="30480" y="495426"/>
                  </a:lnTo>
                  <a:lnTo>
                    <a:pt x="14605" y="484758"/>
                  </a:lnTo>
                  <a:lnTo>
                    <a:pt x="3937" y="468883"/>
                  </a:lnTo>
                  <a:lnTo>
                    <a:pt x="0" y="449325"/>
                  </a:lnTo>
                  <a:lnTo>
                    <a:pt x="0" y="50037"/>
                  </a:lnTo>
                  <a:close/>
                </a:path>
              </a:pathLst>
            </a:custGeom>
            <a:ln w="39624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3299205" y="2493644"/>
            <a:ext cx="549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8F8F8"/>
                </a:solidFill>
                <a:latin typeface="Arial MT"/>
                <a:cs typeface="Arial MT"/>
              </a:rPr>
              <a:t>P</a:t>
            </a:r>
            <a:r>
              <a:rPr sz="1200" spc="5" dirty="0">
                <a:solidFill>
                  <a:srgbClr val="F8F8F8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F8F8F8"/>
                </a:solidFill>
                <a:latin typeface="Arial MT"/>
                <a:cs typeface="Arial MT"/>
              </a:rPr>
              <a:t>odu</a:t>
            </a:r>
            <a:r>
              <a:rPr sz="1200" spc="-25" dirty="0">
                <a:solidFill>
                  <a:srgbClr val="F8F8F8"/>
                </a:solidFill>
                <a:latin typeface="Arial MT"/>
                <a:cs typeface="Arial MT"/>
              </a:rPr>
              <a:t>c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676400" y="2852737"/>
            <a:ext cx="1911350" cy="786765"/>
            <a:chOff x="1676400" y="2852737"/>
            <a:chExt cx="1911350" cy="786765"/>
          </a:xfrm>
        </p:grpSpPr>
        <p:sp>
          <p:nvSpPr>
            <p:cNvPr id="94" name="object 94"/>
            <p:cNvSpPr/>
            <p:nvPr/>
          </p:nvSpPr>
          <p:spPr>
            <a:xfrm>
              <a:off x="2115312" y="2865120"/>
              <a:ext cx="1459865" cy="198120"/>
            </a:xfrm>
            <a:custGeom>
              <a:avLst/>
              <a:gdLst/>
              <a:ahLst/>
              <a:cxnLst/>
              <a:rect l="l" t="t" r="r" b="b"/>
              <a:pathLst>
                <a:path w="1459864" h="198119">
                  <a:moveTo>
                    <a:pt x="1459484" y="0"/>
                  </a:moveTo>
                  <a:lnTo>
                    <a:pt x="1459484" y="99060"/>
                  </a:lnTo>
                  <a:lnTo>
                    <a:pt x="0" y="99060"/>
                  </a:lnTo>
                  <a:lnTo>
                    <a:pt x="0" y="197866"/>
                  </a:lnTo>
                </a:path>
              </a:pathLst>
            </a:custGeom>
            <a:ln w="24384">
              <a:solidFill>
                <a:srgbClr val="223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0" y="3023615"/>
              <a:ext cx="871727" cy="61569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740407" y="3063240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699643" y="0"/>
                  </a:moveTo>
                  <a:lnTo>
                    <a:pt x="50037" y="0"/>
                  </a:lnTo>
                  <a:lnTo>
                    <a:pt x="30480" y="3936"/>
                  </a:lnTo>
                  <a:lnTo>
                    <a:pt x="14605" y="14604"/>
                  </a:lnTo>
                  <a:lnTo>
                    <a:pt x="3937" y="30479"/>
                  </a:lnTo>
                  <a:lnTo>
                    <a:pt x="0" y="50037"/>
                  </a:lnTo>
                  <a:lnTo>
                    <a:pt x="0" y="449325"/>
                  </a:lnTo>
                  <a:lnTo>
                    <a:pt x="3937" y="468883"/>
                  </a:lnTo>
                  <a:lnTo>
                    <a:pt x="14605" y="484758"/>
                  </a:lnTo>
                  <a:lnTo>
                    <a:pt x="30480" y="495426"/>
                  </a:lnTo>
                  <a:lnTo>
                    <a:pt x="50037" y="499363"/>
                  </a:lnTo>
                  <a:lnTo>
                    <a:pt x="699643" y="499363"/>
                  </a:lnTo>
                  <a:lnTo>
                    <a:pt x="719201" y="495426"/>
                  </a:lnTo>
                  <a:lnTo>
                    <a:pt x="735076" y="484758"/>
                  </a:lnTo>
                  <a:lnTo>
                    <a:pt x="745744" y="468883"/>
                  </a:lnTo>
                  <a:lnTo>
                    <a:pt x="749681" y="449325"/>
                  </a:lnTo>
                  <a:lnTo>
                    <a:pt x="749681" y="50037"/>
                  </a:lnTo>
                  <a:lnTo>
                    <a:pt x="745744" y="30479"/>
                  </a:lnTo>
                  <a:lnTo>
                    <a:pt x="735076" y="14604"/>
                  </a:lnTo>
                  <a:lnTo>
                    <a:pt x="719201" y="3936"/>
                  </a:lnTo>
                  <a:lnTo>
                    <a:pt x="699643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41931" y="3064763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0" y="50037"/>
                  </a:moveTo>
                  <a:lnTo>
                    <a:pt x="3937" y="30480"/>
                  </a:lnTo>
                  <a:lnTo>
                    <a:pt x="14605" y="14605"/>
                  </a:lnTo>
                  <a:lnTo>
                    <a:pt x="30480" y="3937"/>
                  </a:lnTo>
                  <a:lnTo>
                    <a:pt x="50037" y="0"/>
                  </a:lnTo>
                  <a:lnTo>
                    <a:pt x="699643" y="0"/>
                  </a:lnTo>
                  <a:lnTo>
                    <a:pt x="719201" y="3937"/>
                  </a:lnTo>
                  <a:lnTo>
                    <a:pt x="735076" y="14605"/>
                  </a:lnTo>
                  <a:lnTo>
                    <a:pt x="745744" y="30480"/>
                  </a:lnTo>
                  <a:lnTo>
                    <a:pt x="749681" y="50037"/>
                  </a:lnTo>
                  <a:lnTo>
                    <a:pt x="749681" y="449326"/>
                  </a:lnTo>
                  <a:lnTo>
                    <a:pt x="745744" y="468884"/>
                  </a:lnTo>
                  <a:lnTo>
                    <a:pt x="735076" y="484759"/>
                  </a:lnTo>
                  <a:lnTo>
                    <a:pt x="719201" y="495427"/>
                  </a:lnTo>
                  <a:lnTo>
                    <a:pt x="699643" y="499364"/>
                  </a:lnTo>
                  <a:lnTo>
                    <a:pt x="50037" y="499364"/>
                  </a:lnTo>
                  <a:lnTo>
                    <a:pt x="30480" y="495427"/>
                  </a:lnTo>
                  <a:lnTo>
                    <a:pt x="14605" y="484759"/>
                  </a:lnTo>
                  <a:lnTo>
                    <a:pt x="3937" y="468884"/>
                  </a:lnTo>
                  <a:lnTo>
                    <a:pt x="0" y="449326"/>
                  </a:lnTo>
                  <a:lnTo>
                    <a:pt x="0" y="50037"/>
                  </a:lnTo>
                  <a:close/>
                </a:path>
              </a:pathLst>
            </a:custGeom>
            <a:ln w="39624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835911" y="3193237"/>
            <a:ext cx="5556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8F8F8"/>
                </a:solidFill>
                <a:latin typeface="Arial MT"/>
                <a:cs typeface="Arial MT"/>
              </a:rPr>
              <a:t>D</a:t>
            </a:r>
            <a:r>
              <a:rPr sz="1200" spc="20" dirty="0">
                <a:solidFill>
                  <a:srgbClr val="F8F8F8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F8F8F8"/>
                </a:solidFill>
                <a:latin typeface="Arial MT"/>
                <a:cs typeface="Arial MT"/>
              </a:rPr>
              <a:t>i</a:t>
            </a:r>
            <a:r>
              <a:rPr sz="1200" spc="-30" dirty="0">
                <a:solidFill>
                  <a:srgbClr val="F8F8F8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i</a:t>
            </a:r>
            <a:r>
              <a:rPr sz="1200" spc="-25" dirty="0">
                <a:solidFill>
                  <a:srgbClr val="F8F8F8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04087" y="3550729"/>
            <a:ext cx="1423670" cy="789940"/>
            <a:chOff x="704087" y="3550729"/>
            <a:chExt cx="1423670" cy="789940"/>
          </a:xfrm>
        </p:grpSpPr>
        <p:sp>
          <p:nvSpPr>
            <p:cNvPr id="100" name="object 100"/>
            <p:cNvSpPr/>
            <p:nvPr/>
          </p:nvSpPr>
          <p:spPr>
            <a:xfrm>
              <a:off x="1139951" y="3563111"/>
              <a:ext cx="975360" cy="201295"/>
            </a:xfrm>
            <a:custGeom>
              <a:avLst/>
              <a:gdLst/>
              <a:ahLst/>
              <a:cxnLst/>
              <a:rect l="l" t="t" r="r" b="b"/>
              <a:pathLst>
                <a:path w="975360" h="201295">
                  <a:moveTo>
                    <a:pt x="975360" y="0"/>
                  </a:moveTo>
                  <a:lnTo>
                    <a:pt x="975360" y="100456"/>
                  </a:lnTo>
                  <a:lnTo>
                    <a:pt x="0" y="100456"/>
                  </a:lnTo>
                  <a:lnTo>
                    <a:pt x="0" y="200914"/>
                  </a:lnTo>
                </a:path>
              </a:pathLst>
            </a:custGeom>
            <a:ln w="24384">
              <a:solidFill>
                <a:srgbClr val="2A4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87" y="3721607"/>
              <a:ext cx="868680" cy="618744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765047" y="3764279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699643" y="0"/>
                  </a:moveTo>
                  <a:lnTo>
                    <a:pt x="49974" y="0"/>
                  </a:lnTo>
                  <a:lnTo>
                    <a:pt x="30518" y="3937"/>
                  </a:lnTo>
                  <a:lnTo>
                    <a:pt x="14630" y="14605"/>
                  </a:lnTo>
                  <a:lnTo>
                    <a:pt x="3924" y="30480"/>
                  </a:lnTo>
                  <a:lnTo>
                    <a:pt x="0" y="50038"/>
                  </a:lnTo>
                  <a:lnTo>
                    <a:pt x="0" y="449427"/>
                  </a:lnTo>
                  <a:lnTo>
                    <a:pt x="3924" y="468871"/>
                  </a:lnTo>
                  <a:lnTo>
                    <a:pt x="14630" y="484733"/>
                  </a:lnTo>
                  <a:lnTo>
                    <a:pt x="30518" y="495439"/>
                  </a:lnTo>
                  <a:lnTo>
                    <a:pt x="49974" y="499364"/>
                  </a:lnTo>
                  <a:lnTo>
                    <a:pt x="699643" y="499364"/>
                  </a:lnTo>
                  <a:lnTo>
                    <a:pt x="719201" y="495439"/>
                  </a:lnTo>
                  <a:lnTo>
                    <a:pt x="735076" y="484733"/>
                  </a:lnTo>
                  <a:lnTo>
                    <a:pt x="745743" y="468871"/>
                  </a:lnTo>
                  <a:lnTo>
                    <a:pt x="749680" y="449427"/>
                  </a:lnTo>
                  <a:lnTo>
                    <a:pt x="749680" y="50038"/>
                  </a:lnTo>
                  <a:lnTo>
                    <a:pt x="745743" y="30480"/>
                  </a:lnTo>
                  <a:lnTo>
                    <a:pt x="735076" y="14605"/>
                  </a:lnTo>
                  <a:lnTo>
                    <a:pt x="719201" y="3937"/>
                  </a:lnTo>
                  <a:lnTo>
                    <a:pt x="699643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5047" y="3764279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0" y="50038"/>
                  </a:moveTo>
                  <a:lnTo>
                    <a:pt x="3924" y="30480"/>
                  </a:lnTo>
                  <a:lnTo>
                    <a:pt x="14630" y="14605"/>
                  </a:lnTo>
                  <a:lnTo>
                    <a:pt x="30518" y="3937"/>
                  </a:lnTo>
                  <a:lnTo>
                    <a:pt x="49974" y="0"/>
                  </a:lnTo>
                  <a:lnTo>
                    <a:pt x="699643" y="0"/>
                  </a:lnTo>
                  <a:lnTo>
                    <a:pt x="719201" y="3937"/>
                  </a:lnTo>
                  <a:lnTo>
                    <a:pt x="735076" y="14605"/>
                  </a:lnTo>
                  <a:lnTo>
                    <a:pt x="745743" y="30480"/>
                  </a:lnTo>
                  <a:lnTo>
                    <a:pt x="749680" y="50038"/>
                  </a:lnTo>
                  <a:lnTo>
                    <a:pt x="749680" y="449427"/>
                  </a:lnTo>
                  <a:lnTo>
                    <a:pt x="745743" y="468871"/>
                  </a:lnTo>
                  <a:lnTo>
                    <a:pt x="735076" y="484733"/>
                  </a:lnTo>
                  <a:lnTo>
                    <a:pt x="719201" y="495439"/>
                  </a:lnTo>
                  <a:lnTo>
                    <a:pt x="699643" y="499364"/>
                  </a:lnTo>
                  <a:lnTo>
                    <a:pt x="49974" y="499364"/>
                  </a:lnTo>
                  <a:lnTo>
                    <a:pt x="30518" y="495439"/>
                  </a:lnTo>
                  <a:lnTo>
                    <a:pt x="14630" y="484733"/>
                  </a:lnTo>
                  <a:lnTo>
                    <a:pt x="3924" y="468871"/>
                  </a:lnTo>
                  <a:lnTo>
                    <a:pt x="0" y="449427"/>
                  </a:lnTo>
                  <a:lnTo>
                    <a:pt x="0" y="50038"/>
                  </a:lnTo>
                  <a:close/>
                </a:path>
              </a:pathLst>
            </a:custGeom>
            <a:ln w="36576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937361" y="3893616"/>
            <a:ext cx="405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P</a:t>
            </a:r>
            <a:r>
              <a:rPr sz="1200" spc="-3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&amp;</a:t>
            </a:r>
            <a:r>
              <a:rPr sz="1200" spc="-5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676400" y="3550729"/>
            <a:ext cx="871855" cy="789940"/>
            <a:chOff x="1676400" y="3550729"/>
            <a:chExt cx="871855" cy="789940"/>
          </a:xfrm>
        </p:grpSpPr>
        <p:sp>
          <p:nvSpPr>
            <p:cNvPr id="106" name="object 106"/>
            <p:cNvSpPr/>
            <p:nvPr/>
          </p:nvSpPr>
          <p:spPr>
            <a:xfrm>
              <a:off x="2115312" y="3563111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0914"/>
                  </a:lnTo>
                </a:path>
              </a:pathLst>
            </a:custGeom>
            <a:ln w="24384">
              <a:solidFill>
                <a:srgbClr val="2A4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0" y="3721607"/>
              <a:ext cx="871727" cy="61874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740407" y="3764279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699643" y="0"/>
                  </a:moveTo>
                  <a:lnTo>
                    <a:pt x="50037" y="0"/>
                  </a:lnTo>
                  <a:lnTo>
                    <a:pt x="30480" y="3937"/>
                  </a:lnTo>
                  <a:lnTo>
                    <a:pt x="14605" y="14605"/>
                  </a:lnTo>
                  <a:lnTo>
                    <a:pt x="3937" y="30480"/>
                  </a:lnTo>
                  <a:lnTo>
                    <a:pt x="0" y="50038"/>
                  </a:lnTo>
                  <a:lnTo>
                    <a:pt x="0" y="449427"/>
                  </a:lnTo>
                  <a:lnTo>
                    <a:pt x="3937" y="468871"/>
                  </a:lnTo>
                  <a:lnTo>
                    <a:pt x="14605" y="484733"/>
                  </a:lnTo>
                  <a:lnTo>
                    <a:pt x="30480" y="495439"/>
                  </a:lnTo>
                  <a:lnTo>
                    <a:pt x="50037" y="499364"/>
                  </a:lnTo>
                  <a:lnTo>
                    <a:pt x="699643" y="499364"/>
                  </a:lnTo>
                  <a:lnTo>
                    <a:pt x="719201" y="495439"/>
                  </a:lnTo>
                  <a:lnTo>
                    <a:pt x="735076" y="484733"/>
                  </a:lnTo>
                  <a:lnTo>
                    <a:pt x="745744" y="468871"/>
                  </a:lnTo>
                  <a:lnTo>
                    <a:pt x="749681" y="449427"/>
                  </a:lnTo>
                  <a:lnTo>
                    <a:pt x="749681" y="50038"/>
                  </a:lnTo>
                  <a:lnTo>
                    <a:pt x="745744" y="30480"/>
                  </a:lnTo>
                  <a:lnTo>
                    <a:pt x="735076" y="14605"/>
                  </a:lnTo>
                  <a:lnTo>
                    <a:pt x="719201" y="3937"/>
                  </a:lnTo>
                  <a:lnTo>
                    <a:pt x="699643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40407" y="3764279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0" y="50038"/>
                  </a:moveTo>
                  <a:lnTo>
                    <a:pt x="3937" y="30480"/>
                  </a:lnTo>
                  <a:lnTo>
                    <a:pt x="14605" y="14605"/>
                  </a:lnTo>
                  <a:lnTo>
                    <a:pt x="30480" y="3937"/>
                  </a:lnTo>
                  <a:lnTo>
                    <a:pt x="50037" y="0"/>
                  </a:lnTo>
                  <a:lnTo>
                    <a:pt x="699643" y="0"/>
                  </a:lnTo>
                  <a:lnTo>
                    <a:pt x="719201" y="3937"/>
                  </a:lnTo>
                  <a:lnTo>
                    <a:pt x="735076" y="14605"/>
                  </a:lnTo>
                  <a:lnTo>
                    <a:pt x="745744" y="30480"/>
                  </a:lnTo>
                  <a:lnTo>
                    <a:pt x="749681" y="50038"/>
                  </a:lnTo>
                  <a:lnTo>
                    <a:pt x="749681" y="449427"/>
                  </a:lnTo>
                  <a:lnTo>
                    <a:pt x="745744" y="468871"/>
                  </a:lnTo>
                  <a:lnTo>
                    <a:pt x="735076" y="484733"/>
                  </a:lnTo>
                  <a:lnTo>
                    <a:pt x="719201" y="495439"/>
                  </a:lnTo>
                  <a:lnTo>
                    <a:pt x="699643" y="499364"/>
                  </a:lnTo>
                  <a:lnTo>
                    <a:pt x="50037" y="499364"/>
                  </a:lnTo>
                  <a:lnTo>
                    <a:pt x="30480" y="495439"/>
                  </a:lnTo>
                  <a:lnTo>
                    <a:pt x="14605" y="484733"/>
                  </a:lnTo>
                  <a:lnTo>
                    <a:pt x="3937" y="468871"/>
                  </a:lnTo>
                  <a:lnTo>
                    <a:pt x="0" y="449427"/>
                  </a:lnTo>
                  <a:lnTo>
                    <a:pt x="0" y="50038"/>
                  </a:lnTo>
                  <a:close/>
                </a:path>
              </a:pathLst>
            </a:custGeom>
            <a:ln w="36576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1902967" y="3893616"/>
            <a:ext cx="422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8F8F8"/>
                </a:solidFill>
                <a:latin typeface="Arial MT"/>
                <a:cs typeface="Arial MT"/>
              </a:rPr>
              <a:t>N</a:t>
            </a:r>
            <a:r>
              <a:rPr sz="1200" spc="-4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&amp;</a:t>
            </a:r>
            <a:r>
              <a:rPr sz="1200" spc="-5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2102929" y="3550729"/>
            <a:ext cx="1417955" cy="789940"/>
            <a:chOff x="2102929" y="3550729"/>
            <a:chExt cx="1417955" cy="789940"/>
          </a:xfrm>
        </p:grpSpPr>
        <p:sp>
          <p:nvSpPr>
            <p:cNvPr id="112" name="object 112"/>
            <p:cNvSpPr/>
            <p:nvPr/>
          </p:nvSpPr>
          <p:spPr>
            <a:xfrm>
              <a:off x="2115312" y="3563111"/>
              <a:ext cx="972819" cy="201295"/>
            </a:xfrm>
            <a:custGeom>
              <a:avLst/>
              <a:gdLst/>
              <a:ahLst/>
              <a:cxnLst/>
              <a:rect l="l" t="t" r="r" b="b"/>
              <a:pathLst>
                <a:path w="972819" h="201295">
                  <a:moveTo>
                    <a:pt x="0" y="0"/>
                  </a:moveTo>
                  <a:lnTo>
                    <a:pt x="0" y="100456"/>
                  </a:lnTo>
                  <a:lnTo>
                    <a:pt x="972312" y="100456"/>
                  </a:lnTo>
                  <a:lnTo>
                    <a:pt x="972312" y="200914"/>
                  </a:lnTo>
                </a:path>
              </a:pathLst>
            </a:custGeom>
            <a:ln w="24384">
              <a:solidFill>
                <a:srgbClr val="2A4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1760" y="3721607"/>
              <a:ext cx="868680" cy="618744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2712720" y="3764279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699643" y="0"/>
                  </a:moveTo>
                  <a:lnTo>
                    <a:pt x="50037" y="0"/>
                  </a:lnTo>
                  <a:lnTo>
                    <a:pt x="30480" y="3937"/>
                  </a:lnTo>
                  <a:lnTo>
                    <a:pt x="14605" y="14605"/>
                  </a:lnTo>
                  <a:lnTo>
                    <a:pt x="3937" y="30480"/>
                  </a:lnTo>
                  <a:lnTo>
                    <a:pt x="0" y="50038"/>
                  </a:lnTo>
                  <a:lnTo>
                    <a:pt x="0" y="449427"/>
                  </a:lnTo>
                  <a:lnTo>
                    <a:pt x="3937" y="468871"/>
                  </a:lnTo>
                  <a:lnTo>
                    <a:pt x="14605" y="484733"/>
                  </a:lnTo>
                  <a:lnTo>
                    <a:pt x="30480" y="495439"/>
                  </a:lnTo>
                  <a:lnTo>
                    <a:pt x="50037" y="499364"/>
                  </a:lnTo>
                  <a:lnTo>
                    <a:pt x="699643" y="499364"/>
                  </a:lnTo>
                  <a:lnTo>
                    <a:pt x="719201" y="495439"/>
                  </a:lnTo>
                  <a:lnTo>
                    <a:pt x="735076" y="484733"/>
                  </a:lnTo>
                  <a:lnTo>
                    <a:pt x="745744" y="468871"/>
                  </a:lnTo>
                  <a:lnTo>
                    <a:pt x="749681" y="449427"/>
                  </a:lnTo>
                  <a:lnTo>
                    <a:pt x="749681" y="50038"/>
                  </a:lnTo>
                  <a:lnTo>
                    <a:pt x="745744" y="30480"/>
                  </a:lnTo>
                  <a:lnTo>
                    <a:pt x="735076" y="14605"/>
                  </a:lnTo>
                  <a:lnTo>
                    <a:pt x="719201" y="3937"/>
                  </a:lnTo>
                  <a:lnTo>
                    <a:pt x="699643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712720" y="3764279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0" y="50038"/>
                  </a:moveTo>
                  <a:lnTo>
                    <a:pt x="3937" y="30480"/>
                  </a:lnTo>
                  <a:lnTo>
                    <a:pt x="14605" y="14605"/>
                  </a:lnTo>
                  <a:lnTo>
                    <a:pt x="30480" y="3937"/>
                  </a:lnTo>
                  <a:lnTo>
                    <a:pt x="50037" y="0"/>
                  </a:lnTo>
                  <a:lnTo>
                    <a:pt x="699643" y="0"/>
                  </a:lnTo>
                  <a:lnTo>
                    <a:pt x="719201" y="3937"/>
                  </a:lnTo>
                  <a:lnTo>
                    <a:pt x="735076" y="14605"/>
                  </a:lnTo>
                  <a:lnTo>
                    <a:pt x="745744" y="30480"/>
                  </a:lnTo>
                  <a:lnTo>
                    <a:pt x="749681" y="50038"/>
                  </a:lnTo>
                  <a:lnTo>
                    <a:pt x="749681" y="449427"/>
                  </a:lnTo>
                  <a:lnTo>
                    <a:pt x="745744" y="468871"/>
                  </a:lnTo>
                  <a:lnTo>
                    <a:pt x="735076" y="484733"/>
                  </a:lnTo>
                  <a:lnTo>
                    <a:pt x="719201" y="495439"/>
                  </a:lnTo>
                  <a:lnTo>
                    <a:pt x="699643" y="499364"/>
                  </a:lnTo>
                  <a:lnTo>
                    <a:pt x="50037" y="499364"/>
                  </a:lnTo>
                  <a:lnTo>
                    <a:pt x="30480" y="495439"/>
                  </a:lnTo>
                  <a:lnTo>
                    <a:pt x="14605" y="484733"/>
                  </a:lnTo>
                  <a:lnTo>
                    <a:pt x="3937" y="468871"/>
                  </a:lnTo>
                  <a:lnTo>
                    <a:pt x="0" y="449427"/>
                  </a:lnTo>
                  <a:lnTo>
                    <a:pt x="0" y="50038"/>
                  </a:lnTo>
                  <a:close/>
                </a:path>
              </a:pathLst>
            </a:custGeom>
            <a:ln w="36576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970657" y="3893616"/>
            <a:ext cx="22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8F8F8"/>
                </a:solidFill>
                <a:latin typeface="Arial MT"/>
                <a:cs typeface="Arial MT"/>
              </a:rPr>
              <a:t>PC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2651760" y="2852737"/>
            <a:ext cx="935990" cy="786765"/>
            <a:chOff x="2651760" y="2852737"/>
            <a:chExt cx="935990" cy="786765"/>
          </a:xfrm>
        </p:grpSpPr>
        <p:sp>
          <p:nvSpPr>
            <p:cNvPr id="118" name="object 118"/>
            <p:cNvSpPr/>
            <p:nvPr/>
          </p:nvSpPr>
          <p:spPr>
            <a:xfrm>
              <a:off x="3087624" y="2865120"/>
              <a:ext cx="487680" cy="198120"/>
            </a:xfrm>
            <a:custGeom>
              <a:avLst/>
              <a:gdLst/>
              <a:ahLst/>
              <a:cxnLst/>
              <a:rect l="l" t="t" r="r" b="b"/>
              <a:pathLst>
                <a:path w="487679" h="198119">
                  <a:moveTo>
                    <a:pt x="487679" y="0"/>
                  </a:moveTo>
                  <a:lnTo>
                    <a:pt x="487679" y="99060"/>
                  </a:lnTo>
                  <a:lnTo>
                    <a:pt x="0" y="99060"/>
                  </a:lnTo>
                  <a:lnTo>
                    <a:pt x="0" y="197866"/>
                  </a:lnTo>
                </a:path>
              </a:pathLst>
            </a:custGeom>
            <a:ln w="24384">
              <a:solidFill>
                <a:srgbClr val="223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1760" y="3023615"/>
              <a:ext cx="868680" cy="615695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2712720" y="3063240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699643" y="0"/>
                  </a:moveTo>
                  <a:lnTo>
                    <a:pt x="50037" y="0"/>
                  </a:lnTo>
                  <a:lnTo>
                    <a:pt x="30480" y="3936"/>
                  </a:lnTo>
                  <a:lnTo>
                    <a:pt x="14605" y="14604"/>
                  </a:lnTo>
                  <a:lnTo>
                    <a:pt x="3937" y="30479"/>
                  </a:lnTo>
                  <a:lnTo>
                    <a:pt x="0" y="50037"/>
                  </a:lnTo>
                  <a:lnTo>
                    <a:pt x="0" y="449325"/>
                  </a:lnTo>
                  <a:lnTo>
                    <a:pt x="3937" y="468883"/>
                  </a:lnTo>
                  <a:lnTo>
                    <a:pt x="14605" y="484758"/>
                  </a:lnTo>
                  <a:lnTo>
                    <a:pt x="30480" y="495426"/>
                  </a:lnTo>
                  <a:lnTo>
                    <a:pt x="50037" y="499363"/>
                  </a:lnTo>
                  <a:lnTo>
                    <a:pt x="699643" y="499363"/>
                  </a:lnTo>
                  <a:lnTo>
                    <a:pt x="719201" y="495426"/>
                  </a:lnTo>
                  <a:lnTo>
                    <a:pt x="735076" y="484758"/>
                  </a:lnTo>
                  <a:lnTo>
                    <a:pt x="745744" y="468883"/>
                  </a:lnTo>
                  <a:lnTo>
                    <a:pt x="749681" y="449325"/>
                  </a:lnTo>
                  <a:lnTo>
                    <a:pt x="749681" y="50037"/>
                  </a:lnTo>
                  <a:lnTo>
                    <a:pt x="745744" y="30479"/>
                  </a:lnTo>
                  <a:lnTo>
                    <a:pt x="735076" y="14604"/>
                  </a:lnTo>
                  <a:lnTo>
                    <a:pt x="719201" y="3936"/>
                  </a:lnTo>
                  <a:lnTo>
                    <a:pt x="699643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714244" y="3064763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0" y="50037"/>
                  </a:moveTo>
                  <a:lnTo>
                    <a:pt x="3937" y="30480"/>
                  </a:lnTo>
                  <a:lnTo>
                    <a:pt x="14605" y="14605"/>
                  </a:lnTo>
                  <a:lnTo>
                    <a:pt x="30480" y="3937"/>
                  </a:lnTo>
                  <a:lnTo>
                    <a:pt x="50037" y="0"/>
                  </a:lnTo>
                  <a:lnTo>
                    <a:pt x="699643" y="0"/>
                  </a:lnTo>
                  <a:lnTo>
                    <a:pt x="719201" y="3937"/>
                  </a:lnTo>
                  <a:lnTo>
                    <a:pt x="735076" y="14605"/>
                  </a:lnTo>
                  <a:lnTo>
                    <a:pt x="745744" y="30480"/>
                  </a:lnTo>
                  <a:lnTo>
                    <a:pt x="749681" y="50037"/>
                  </a:lnTo>
                  <a:lnTo>
                    <a:pt x="749681" y="449326"/>
                  </a:lnTo>
                  <a:lnTo>
                    <a:pt x="745744" y="468884"/>
                  </a:lnTo>
                  <a:lnTo>
                    <a:pt x="735076" y="484759"/>
                  </a:lnTo>
                  <a:lnTo>
                    <a:pt x="719201" y="495427"/>
                  </a:lnTo>
                  <a:lnTo>
                    <a:pt x="699643" y="499364"/>
                  </a:lnTo>
                  <a:lnTo>
                    <a:pt x="50037" y="499364"/>
                  </a:lnTo>
                  <a:lnTo>
                    <a:pt x="30480" y="495427"/>
                  </a:lnTo>
                  <a:lnTo>
                    <a:pt x="14605" y="484759"/>
                  </a:lnTo>
                  <a:lnTo>
                    <a:pt x="3937" y="468884"/>
                  </a:lnTo>
                  <a:lnTo>
                    <a:pt x="0" y="449326"/>
                  </a:lnTo>
                  <a:lnTo>
                    <a:pt x="0" y="50037"/>
                  </a:lnTo>
                  <a:close/>
                </a:path>
              </a:pathLst>
            </a:custGeom>
            <a:ln w="39624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2769235" y="3193237"/>
            <a:ext cx="6318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8F8F8"/>
                </a:solidFill>
                <a:latin typeface="Arial MT"/>
                <a:cs typeface="Arial MT"/>
              </a:rPr>
              <a:t>Segment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3562921" y="2852737"/>
            <a:ext cx="933450" cy="786765"/>
            <a:chOff x="3562921" y="2852737"/>
            <a:chExt cx="933450" cy="786765"/>
          </a:xfrm>
        </p:grpSpPr>
        <p:sp>
          <p:nvSpPr>
            <p:cNvPr id="124" name="object 124"/>
            <p:cNvSpPr/>
            <p:nvPr/>
          </p:nvSpPr>
          <p:spPr>
            <a:xfrm>
              <a:off x="3575304" y="2865120"/>
              <a:ext cx="487680" cy="198120"/>
            </a:xfrm>
            <a:custGeom>
              <a:avLst/>
              <a:gdLst/>
              <a:ahLst/>
              <a:cxnLst/>
              <a:rect l="l" t="t" r="r" b="b"/>
              <a:pathLst>
                <a:path w="487679" h="198119">
                  <a:moveTo>
                    <a:pt x="0" y="0"/>
                  </a:moveTo>
                  <a:lnTo>
                    <a:pt x="0" y="99060"/>
                  </a:lnTo>
                  <a:lnTo>
                    <a:pt x="487680" y="99060"/>
                  </a:lnTo>
                  <a:lnTo>
                    <a:pt x="487680" y="197866"/>
                  </a:lnTo>
                </a:path>
              </a:pathLst>
            </a:custGeom>
            <a:ln w="24384">
              <a:solidFill>
                <a:srgbClr val="223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4072" y="3023615"/>
              <a:ext cx="871727" cy="615695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3688080" y="3063240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699643" y="0"/>
                  </a:moveTo>
                  <a:lnTo>
                    <a:pt x="50037" y="0"/>
                  </a:lnTo>
                  <a:lnTo>
                    <a:pt x="30480" y="3936"/>
                  </a:lnTo>
                  <a:lnTo>
                    <a:pt x="14605" y="14604"/>
                  </a:lnTo>
                  <a:lnTo>
                    <a:pt x="3937" y="30479"/>
                  </a:lnTo>
                  <a:lnTo>
                    <a:pt x="0" y="50037"/>
                  </a:lnTo>
                  <a:lnTo>
                    <a:pt x="0" y="449325"/>
                  </a:lnTo>
                  <a:lnTo>
                    <a:pt x="3937" y="468883"/>
                  </a:lnTo>
                  <a:lnTo>
                    <a:pt x="14605" y="484758"/>
                  </a:lnTo>
                  <a:lnTo>
                    <a:pt x="30480" y="495426"/>
                  </a:lnTo>
                  <a:lnTo>
                    <a:pt x="50037" y="499363"/>
                  </a:lnTo>
                  <a:lnTo>
                    <a:pt x="699643" y="499363"/>
                  </a:lnTo>
                  <a:lnTo>
                    <a:pt x="719201" y="495426"/>
                  </a:lnTo>
                  <a:lnTo>
                    <a:pt x="735076" y="484758"/>
                  </a:lnTo>
                  <a:lnTo>
                    <a:pt x="745744" y="468883"/>
                  </a:lnTo>
                  <a:lnTo>
                    <a:pt x="749681" y="449325"/>
                  </a:lnTo>
                  <a:lnTo>
                    <a:pt x="749681" y="50037"/>
                  </a:lnTo>
                  <a:lnTo>
                    <a:pt x="745744" y="30479"/>
                  </a:lnTo>
                  <a:lnTo>
                    <a:pt x="735076" y="14604"/>
                  </a:lnTo>
                  <a:lnTo>
                    <a:pt x="719201" y="3936"/>
                  </a:lnTo>
                  <a:lnTo>
                    <a:pt x="699643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689604" y="3064763"/>
              <a:ext cx="749935" cy="499745"/>
            </a:xfrm>
            <a:custGeom>
              <a:avLst/>
              <a:gdLst/>
              <a:ahLst/>
              <a:cxnLst/>
              <a:rect l="l" t="t" r="r" b="b"/>
              <a:pathLst>
                <a:path w="749935" h="499745">
                  <a:moveTo>
                    <a:pt x="0" y="50037"/>
                  </a:moveTo>
                  <a:lnTo>
                    <a:pt x="3937" y="30480"/>
                  </a:lnTo>
                  <a:lnTo>
                    <a:pt x="14605" y="14605"/>
                  </a:lnTo>
                  <a:lnTo>
                    <a:pt x="30480" y="3937"/>
                  </a:lnTo>
                  <a:lnTo>
                    <a:pt x="50037" y="0"/>
                  </a:lnTo>
                  <a:lnTo>
                    <a:pt x="699643" y="0"/>
                  </a:lnTo>
                  <a:lnTo>
                    <a:pt x="719201" y="3937"/>
                  </a:lnTo>
                  <a:lnTo>
                    <a:pt x="735076" y="14605"/>
                  </a:lnTo>
                  <a:lnTo>
                    <a:pt x="745744" y="30480"/>
                  </a:lnTo>
                  <a:lnTo>
                    <a:pt x="749681" y="50037"/>
                  </a:lnTo>
                  <a:lnTo>
                    <a:pt x="749681" y="449326"/>
                  </a:lnTo>
                  <a:lnTo>
                    <a:pt x="745744" y="468884"/>
                  </a:lnTo>
                  <a:lnTo>
                    <a:pt x="735076" y="484759"/>
                  </a:lnTo>
                  <a:lnTo>
                    <a:pt x="719201" y="495427"/>
                  </a:lnTo>
                  <a:lnTo>
                    <a:pt x="699643" y="499364"/>
                  </a:lnTo>
                  <a:lnTo>
                    <a:pt x="50037" y="499364"/>
                  </a:lnTo>
                  <a:lnTo>
                    <a:pt x="30480" y="495427"/>
                  </a:lnTo>
                  <a:lnTo>
                    <a:pt x="14605" y="484759"/>
                  </a:lnTo>
                  <a:lnTo>
                    <a:pt x="3937" y="468884"/>
                  </a:lnTo>
                  <a:lnTo>
                    <a:pt x="0" y="449326"/>
                  </a:lnTo>
                  <a:lnTo>
                    <a:pt x="0" y="50037"/>
                  </a:lnTo>
                  <a:close/>
                </a:path>
              </a:pathLst>
            </a:custGeom>
            <a:ln w="39624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3742435" y="3193237"/>
            <a:ext cx="6413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8F8F8"/>
                </a:solidFill>
                <a:latin typeface="Arial MT"/>
                <a:cs typeface="Arial MT"/>
              </a:rPr>
              <a:t>C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ate</a:t>
            </a:r>
            <a:r>
              <a:rPr sz="1200" spc="5" dirty="0">
                <a:solidFill>
                  <a:srgbClr val="F8F8F8"/>
                </a:solidFill>
                <a:latin typeface="Arial MT"/>
                <a:cs typeface="Arial MT"/>
              </a:rPr>
              <a:t>g</a:t>
            </a:r>
            <a:r>
              <a:rPr sz="1200" spc="-25" dirty="0">
                <a:solidFill>
                  <a:srgbClr val="F8F8F8"/>
                </a:solidFill>
                <a:latin typeface="Arial MT"/>
                <a:cs typeface="Arial MT"/>
              </a:rPr>
              <a:t>o</a:t>
            </a:r>
            <a:r>
              <a:rPr sz="1200" spc="-20" dirty="0">
                <a:solidFill>
                  <a:srgbClr val="F8F8F8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y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3563111" y="2852927"/>
            <a:ext cx="1905000" cy="786765"/>
            <a:chOff x="3563111" y="2852927"/>
            <a:chExt cx="1905000" cy="786765"/>
          </a:xfrm>
        </p:grpSpPr>
        <p:sp>
          <p:nvSpPr>
            <p:cNvPr id="130" name="object 130"/>
            <p:cNvSpPr/>
            <p:nvPr/>
          </p:nvSpPr>
          <p:spPr>
            <a:xfrm>
              <a:off x="3575303" y="2865119"/>
              <a:ext cx="1463040" cy="198120"/>
            </a:xfrm>
            <a:custGeom>
              <a:avLst/>
              <a:gdLst/>
              <a:ahLst/>
              <a:cxnLst/>
              <a:rect l="l" t="t" r="r" b="b"/>
              <a:pathLst>
                <a:path w="1463039" h="198119">
                  <a:moveTo>
                    <a:pt x="0" y="0"/>
                  </a:moveTo>
                  <a:lnTo>
                    <a:pt x="0" y="99060"/>
                  </a:lnTo>
                  <a:lnTo>
                    <a:pt x="1462532" y="99060"/>
                  </a:lnTo>
                  <a:lnTo>
                    <a:pt x="1462532" y="197866"/>
                  </a:lnTo>
                </a:path>
              </a:pathLst>
            </a:custGeom>
            <a:ln w="24384">
              <a:solidFill>
                <a:srgbClr val="223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9431" y="3023615"/>
              <a:ext cx="868680" cy="615695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4663439" y="3063239"/>
              <a:ext cx="746760" cy="499745"/>
            </a:xfrm>
            <a:custGeom>
              <a:avLst/>
              <a:gdLst/>
              <a:ahLst/>
              <a:cxnLst/>
              <a:rect l="l" t="t" r="r" b="b"/>
              <a:pathLst>
                <a:path w="746760" h="499745">
                  <a:moveTo>
                    <a:pt x="696468" y="0"/>
                  </a:moveTo>
                  <a:lnTo>
                    <a:pt x="49911" y="0"/>
                  </a:lnTo>
                  <a:lnTo>
                    <a:pt x="30480" y="3936"/>
                  </a:lnTo>
                  <a:lnTo>
                    <a:pt x="14605" y="14604"/>
                  </a:lnTo>
                  <a:lnTo>
                    <a:pt x="3937" y="30479"/>
                  </a:lnTo>
                  <a:lnTo>
                    <a:pt x="0" y="50037"/>
                  </a:lnTo>
                  <a:lnTo>
                    <a:pt x="0" y="449325"/>
                  </a:lnTo>
                  <a:lnTo>
                    <a:pt x="3937" y="468883"/>
                  </a:lnTo>
                  <a:lnTo>
                    <a:pt x="14605" y="484758"/>
                  </a:lnTo>
                  <a:lnTo>
                    <a:pt x="30480" y="495426"/>
                  </a:lnTo>
                  <a:lnTo>
                    <a:pt x="49911" y="499363"/>
                  </a:lnTo>
                  <a:lnTo>
                    <a:pt x="696468" y="499363"/>
                  </a:lnTo>
                  <a:lnTo>
                    <a:pt x="715899" y="495426"/>
                  </a:lnTo>
                  <a:lnTo>
                    <a:pt x="731774" y="484758"/>
                  </a:lnTo>
                  <a:lnTo>
                    <a:pt x="742442" y="468883"/>
                  </a:lnTo>
                  <a:lnTo>
                    <a:pt x="746379" y="449325"/>
                  </a:lnTo>
                  <a:lnTo>
                    <a:pt x="746379" y="50037"/>
                  </a:lnTo>
                  <a:lnTo>
                    <a:pt x="742442" y="30479"/>
                  </a:lnTo>
                  <a:lnTo>
                    <a:pt x="731774" y="14604"/>
                  </a:lnTo>
                  <a:lnTo>
                    <a:pt x="715899" y="3936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663439" y="3063239"/>
              <a:ext cx="746760" cy="499745"/>
            </a:xfrm>
            <a:custGeom>
              <a:avLst/>
              <a:gdLst/>
              <a:ahLst/>
              <a:cxnLst/>
              <a:rect l="l" t="t" r="r" b="b"/>
              <a:pathLst>
                <a:path w="746760" h="499745">
                  <a:moveTo>
                    <a:pt x="0" y="50037"/>
                  </a:moveTo>
                  <a:lnTo>
                    <a:pt x="3937" y="30479"/>
                  </a:lnTo>
                  <a:lnTo>
                    <a:pt x="14605" y="14604"/>
                  </a:lnTo>
                  <a:lnTo>
                    <a:pt x="30480" y="3936"/>
                  </a:lnTo>
                  <a:lnTo>
                    <a:pt x="49911" y="0"/>
                  </a:lnTo>
                  <a:lnTo>
                    <a:pt x="696468" y="0"/>
                  </a:lnTo>
                  <a:lnTo>
                    <a:pt x="715899" y="3936"/>
                  </a:lnTo>
                  <a:lnTo>
                    <a:pt x="731774" y="14604"/>
                  </a:lnTo>
                  <a:lnTo>
                    <a:pt x="742442" y="30479"/>
                  </a:lnTo>
                  <a:lnTo>
                    <a:pt x="746379" y="50037"/>
                  </a:lnTo>
                  <a:lnTo>
                    <a:pt x="746379" y="449325"/>
                  </a:lnTo>
                  <a:lnTo>
                    <a:pt x="742442" y="468883"/>
                  </a:lnTo>
                  <a:lnTo>
                    <a:pt x="731774" y="484758"/>
                  </a:lnTo>
                  <a:lnTo>
                    <a:pt x="715899" y="495426"/>
                  </a:lnTo>
                  <a:lnTo>
                    <a:pt x="696468" y="499363"/>
                  </a:lnTo>
                  <a:lnTo>
                    <a:pt x="49911" y="499363"/>
                  </a:lnTo>
                  <a:lnTo>
                    <a:pt x="30480" y="495426"/>
                  </a:lnTo>
                  <a:lnTo>
                    <a:pt x="14605" y="484758"/>
                  </a:lnTo>
                  <a:lnTo>
                    <a:pt x="3937" y="468883"/>
                  </a:lnTo>
                  <a:lnTo>
                    <a:pt x="0" y="449325"/>
                  </a:lnTo>
                  <a:lnTo>
                    <a:pt x="0" y="50037"/>
                  </a:lnTo>
                  <a:close/>
                </a:path>
              </a:pathLst>
            </a:custGeom>
            <a:ln w="36576">
              <a:solidFill>
                <a:srgbClr val="D6E2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4788789" y="319323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8F8F8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F8F8F8"/>
                </a:solidFill>
                <a:latin typeface="Arial MT"/>
                <a:cs typeface="Arial MT"/>
              </a:rPr>
              <a:t>r</a:t>
            </a:r>
            <a:r>
              <a:rPr sz="1200" spc="20" dirty="0">
                <a:solidFill>
                  <a:srgbClr val="F8F8F8"/>
                </a:solidFill>
                <a:latin typeface="Arial MT"/>
                <a:cs typeface="Arial MT"/>
              </a:rPr>
              <a:t>i</a:t>
            </a:r>
            <a:r>
              <a:rPr sz="1200" spc="-25" dirty="0">
                <a:solidFill>
                  <a:srgbClr val="F8F8F8"/>
                </a:solidFill>
                <a:latin typeface="Arial MT"/>
                <a:cs typeface="Arial MT"/>
              </a:rPr>
              <a:t>an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35" name="object 1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136" name="object 1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3" y="5024592"/>
            <a:ext cx="9525" cy="120650"/>
          </a:xfrm>
          <a:custGeom>
            <a:avLst/>
            <a:gdLst/>
            <a:ahLst/>
            <a:cxnLst/>
            <a:rect l="l" t="t" r="r" b="b"/>
            <a:pathLst>
              <a:path w="9525" h="120650">
                <a:moveTo>
                  <a:pt x="9525" y="0"/>
                </a:moveTo>
                <a:lnTo>
                  <a:pt x="0" y="0"/>
                </a:lnTo>
                <a:lnTo>
                  <a:pt x="0" y="120431"/>
                </a:lnTo>
                <a:lnTo>
                  <a:pt x="9525" y="12043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3" y="0"/>
            <a:ext cx="9525" cy="4970145"/>
          </a:xfrm>
          <a:custGeom>
            <a:avLst/>
            <a:gdLst/>
            <a:ahLst/>
            <a:cxnLst/>
            <a:rect l="l" t="t" r="r" b="b"/>
            <a:pathLst>
              <a:path w="9525" h="4970145">
                <a:moveTo>
                  <a:pt x="9525" y="0"/>
                </a:moveTo>
                <a:lnTo>
                  <a:pt x="0" y="0"/>
                </a:lnTo>
                <a:lnTo>
                  <a:pt x="0" y="4969764"/>
                </a:lnTo>
                <a:lnTo>
                  <a:pt x="9525" y="496976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86" y="5024592"/>
            <a:ext cx="9525" cy="120650"/>
          </a:xfrm>
          <a:custGeom>
            <a:avLst/>
            <a:gdLst/>
            <a:ahLst/>
            <a:cxnLst/>
            <a:rect l="l" t="t" r="r" b="b"/>
            <a:pathLst>
              <a:path w="9525" h="120650">
                <a:moveTo>
                  <a:pt x="9525" y="0"/>
                </a:moveTo>
                <a:lnTo>
                  <a:pt x="0" y="0"/>
                </a:lnTo>
                <a:lnTo>
                  <a:pt x="0" y="120431"/>
                </a:lnTo>
                <a:lnTo>
                  <a:pt x="9525" y="120431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486" y="0"/>
            <a:ext cx="9525" cy="4970145"/>
          </a:xfrm>
          <a:custGeom>
            <a:avLst/>
            <a:gdLst/>
            <a:ahLst/>
            <a:cxnLst/>
            <a:rect l="l" t="t" r="r" b="b"/>
            <a:pathLst>
              <a:path w="9525" h="4970145">
                <a:moveTo>
                  <a:pt x="9525" y="0"/>
                </a:moveTo>
                <a:lnTo>
                  <a:pt x="0" y="0"/>
                </a:lnTo>
                <a:lnTo>
                  <a:pt x="0" y="4969764"/>
                </a:lnTo>
                <a:lnTo>
                  <a:pt x="9525" y="496976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34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73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255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902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6" y="0"/>
                </a:moveTo>
                <a:lnTo>
                  <a:pt x="0" y="0"/>
                </a:lnTo>
                <a:lnTo>
                  <a:pt x="0" y="5145024"/>
                </a:lnTo>
                <a:lnTo>
                  <a:pt x="9526" y="5145024"/>
                </a:lnTo>
                <a:lnTo>
                  <a:pt x="95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867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14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153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697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792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826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084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942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437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0718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5539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0485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26830" y="0"/>
            <a:ext cx="9525" cy="5145405"/>
          </a:xfrm>
          <a:custGeom>
            <a:avLst/>
            <a:gdLst/>
            <a:ahLst/>
            <a:cxnLst/>
            <a:rect l="l" t="t" r="r" b="b"/>
            <a:pathLst>
              <a:path w="9525" h="5145405">
                <a:moveTo>
                  <a:pt x="9525" y="0"/>
                </a:moveTo>
                <a:lnTo>
                  <a:pt x="0" y="0"/>
                </a:lnTo>
                <a:lnTo>
                  <a:pt x="0" y="5145024"/>
                </a:lnTo>
                <a:lnTo>
                  <a:pt x="9525" y="5145024"/>
                </a:lnTo>
                <a:lnTo>
                  <a:pt x="9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967856"/>
            <a:ext cx="700405" cy="55244"/>
          </a:xfrm>
          <a:custGeom>
            <a:avLst/>
            <a:gdLst/>
            <a:ahLst/>
            <a:cxnLst/>
            <a:rect l="l" t="t" r="r" b="b"/>
            <a:pathLst>
              <a:path w="700405" h="55245">
                <a:moveTo>
                  <a:pt x="699947" y="0"/>
                </a:moveTo>
                <a:lnTo>
                  <a:pt x="0" y="0"/>
                </a:lnTo>
                <a:lnTo>
                  <a:pt x="0" y="54740"/>
                </a:lnTo>
                <a:lnTo>
                  <a:pt x="699947" y="54740"/>
                </a:lnTo>
                <a:lnTo>
                  <a:pt x="699947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797550"/>
            <a:ext cx="1267460" cy="50800"/>
          </a:xfrm>
          <a:custGeom>
            <a:avLst/>
            <a:gdLst/>
            <a:ahLst/>
            <a:cxnLst/>
            <a:rect l="l" t="t" r="r" b="b"/>
            <a:pathLst>
              <a:path w="1267460" h="50800">
                <a:moveTo>
                  <a:pt x="1267383" y="0"/>
                </a:moveTo>
                <a:lnTo>
                  <a:pt x="0" y="0"/>
                </a:lnTo>
                <a:lnTo>
                  <a:pt x="0" y="50178"/>
                </a:lnTo>
                <a:lnTo>
                  <a:pt x="1267383" y="50178"/>
                </a:lnTo>
                <a:lnTo>
                  <a:pt x="1267383" y="0"/>
                </a:lnTo>
                <a:close/>
              </a:path>
            </a:pathLst>
          </a:custGeom>
          <a:solidFill>
            <a:srgbClr val="C96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8607552" y="4514088"/>
            <a:ext cx="335280" cy="335280"/>
            <a:chOff x="8607552" y="4514088"/>
            <a:chExt cx="335280" cy="335280"/>
          </a:xfrm>
        </p:grpSpPr>
        <p:sp>
          <p:nvSpPr>
            <p:cNvPr id="27" name="object 27"/>
            <p:cNvSpPr/>
            <p:nvPr/>
          </p:nvSpPr>
          <p:spPr>
            <a:xfrm>
              <a:off x="8607552" y="4514088"/>
              <a:ext cx="299720" cy="335280"/>
            </a:xfrm>
            <a:custGeom>
              <a:avLst/>
              <a:gdLst/>
              <a:ahLst/>
              <a:cxnLst/>
              <a:rect l="l" t="t" r="r" b="b"/>
              <a:pathLst>
                <a:path w="299720" h="335279">
                  <a:moveTo>
                    <a:pt x="167258" y="0"/>
                  </a:moveTo>
                  <a:lnTo>
                    <a:pt x="123063" y="6032"/>
                  </a:lnTo>
                  <a:lnTo>
                    <a:pt x="83184" y="23025"/>
                  </a:lnTo>
                  <a:lnTo>
                    <a:pt x="49275" y="49339"/>
                  </a:lnTo>
                  <a:lnTo>
                    <a:pt x="22987" y="83286"/>
                  </a:lnTo>
                  <a:lnTo>
                    <a:pt x="5969" y="123228"/>
                  </a:lnTo>
                  <a:lnTo>
                    <a:pt x="0" y="167513"/>
                  </a:lnTo>
                  <a:lnTo>
                    <a:pt x="5969" y="211721"/>
                  </a:lnTo>
                  <a:lnTo>
                    <a:pt x="22987" y="251625"/>
                  </a:lnTo>
                  <a:lnTo>
                    <a:pt x="49275" y="285546"/>
                  </a:lnTo>
                  <a:lnTo>
                    <a:pt x="83184" y="311835"/>
                  </a:lnTo>
                  <a:lnTo>
                    <a:pt x="123063" y="328828"/>
                  </a:lnTo>
                  <a:lnTo>
                    <a:pt x="167258" y="334860"/>
                  </a:lnTo>
                  <a:lnTo>
                    <a:pt x="211581" y="328828"/>
                  </a:lnTo>
                  <a:lnTo>
                    <a:pt x="251459" y="311835"/>
                  </a:lnTo>
                  <a:lnTo>
                    <a:pt x="285496" y="285546"/>
                  </a:lnTo>
                  <a:lnTo>
                    <a:pt x="296672" y="271081"/>
                  </a:lnTo>
                  <a:lnTo>
                    <a:pt x="167258" y="271081"/>
                  </a:lnTo>
                  <a:lnTo>
                    <a:pt x="128270" y="262750"/>
                  </a:lnTo>
                  <a:lnTo>
                    <a:pt x="96647" y="240233"/>
                  </a:lnTo>
                  <a:lnTo>
                    <a:pt x="75565" y="207251"/>
                  </a:lnTo>
                  <a:lnTo>
                    <a:pt x="67818" y="167513"/>
                  </a:lnTo>
                  <a:lnTo>
                    <a:pt x="75565" y="128371"/>
                  </a:lnTo>
                  <a:lnTo>
                    <a:pt x="96647" y="96697"/>
                  </a:lnTo>
                  <a:lnTo>
                    <a:pt x="128270" y="75501"/>
                  </a:lnTo>
                  <a:lnTo>
                    <a:pt x="167258" y="67767"/>
                  </a:lnTo>
                  <a:lnTo>
                    <a:pt x="299720" y="67767"/>
                  </a:lnTo>
                  <a:lnTo>
                    <a:pt x="285496" y="49339"/>
                  </a:lnTo>
                  <a:lnTo>
                    <a:pt x="251459" y="23025"/>
                  </a:lnTo>
                  <a:lnTo>
                    <a:pt x="211581" y="6032"/>
                  </a:lnTo>
                  <a:lnTo>
                    <a:pt x="167258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811" y="4581855"/>
              <a:ext cx="167513" cy="203314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1883791" y="118871"/>
            <a:ext cx="1051560" cy="173990"/>
          </a:xfrm>
          <a:custGeom>
            <a:avLst/>
            <a:gdLst/>
            <a:ahLst/>
            <a:cxnLst/>
            <a:rect l="l" t="t" r="r" b="b"/>
            <a:pathLst>
              <a:path w="1051560" h="173990">
                <a:moveTo>
                  <a:pt x="0" y="0"/>
                </a:moveTo>
                <a:lnTo>
                  <a:pt x="64134" y="118363"/>
                </a:lnTo>
                <a:lnTo>
                  <a:pt x="101091" y="144906"/>
                </a:lnTo>
                <a:lnTo>
                  <a:pt x="143763" y="153669"/>
                </a:lnTo>
                <a:lnTo>
                  <a:pt x="161162" y="152273"/>
                </a:lnTo>
                <a:lnTo>
                  <a:pt x="178181" y="148081"/>
                </a:lnTo>
                <a:lnTo>
                  <a:pt x="194436" y="141097"/>
                </a:lnTo>
                <a:lnTo>
                  <a:pt x="209422" y="131190"/>
                </a:lnTo>
                <a:lnTo>
                  <a:pt x="290702" y="59181"/>
                </a:lnTo>
                <a:lnTo>
                  <a:pt x="301625" y="51180"/>
                </a:lnTo>
                <a:lnTo>
                  <a:pt x="314578" y="45974"/>
                </a:lnTo>
                <a:lnTo>
                  <a:pt x="328421" y="43179"/>
                </a:lnTo>
                <a:lnTo>
                  <a:pt x="341883" y="42290"/>
                </a:lnTo>
                <a:lnTo>
                  <a:pt x="357123" y="43941"/>
                </a:lnTo>
                <a:lnTo>
                  <a:pt x="370713" y="48640"/>
                </a:lnTo>
                <a:lnTo>
                  <a:pt x="382650" y="56641"/>
                </a:lnTo>
                <a:lnTo>
                  <a:pt x="393064" y="67690"/>
                </a:lnTo>
                <a:lnTo>
                  <a:pt x="448690" y="131190"/>
                </a:lnTo>
                <a:lnTo>
                  <a:pt x="465454" y="145414"/>
                </a:lnTo>
                <a:lnTo>
                  <a:pt x="483361" y="156590"/>
                </a:lnTo>
                <a:lnTo>
                  <a:pt x="502157" y="164464"/>
                </a:lnTo>
                <a:lnTo>
                  <a:pt x="521334" y="169163"/>
                </a:lnTo>
                <a:lnTo>
                  <a:pt x="542925" y="167512"/>
                </a:lnTo>
                <a:lnTo>
                  <a:pt x="562990" y="162305"/>
                </a:lnTo>
                <a:lnTo>
                  <a:pt x="581406" y="153162"/>
                </a:lnTo>
                <a:lnTo>
                  <a:pt x="598169" y="139573"/>
                </a:lnTo>
                <a:lnTo>
                  <a:pt x="666495" y="80390"/>
                </a:lnTo>
                <a:lnTo>
                  <a:pt x="679450" y="71754"/>
                </a:lnTo>
                <a:lnTo>
                  <a:pt x="692911" y="65024"/>
                </a:lnTo>
                <a:lnTo>
                  <a:pt x="707008" y="60705"/>
                </a:lnTo>
                <a:lnTo>
                  <a:pt x="722248" y="59181"/>
                </a:lnTo>
                <a:lnTo>
                  <a:pt x="737488" y="63246"/>
                </a:lnTo>
                <a:lnTo>
                  <a:pt x="751077" y="69341"/>
                </a:lnTo>
                <a:lnTo>
                  <a:pt x="763142" y="77724"/>
                </a:lnTo>
                <a:lnTo>
                  <a:pt x="773429" y="88900"/>
                </a:lnTo>
                <a:lnTo>
                  <a:pt x="807592" y="131190"/>
                </a:lnTo>
                <a:lnTo>
                  <a:pt x="822706" y="147954"/>
                </a:lnTo>
                <a:lnTo>
                  <a:pt x="841247" y="160274"/>
                </a:lnTo>
                <a:lnTo>
                  <a:pt x="862329" y="168655"/>
                </a:lnTo>
                <a:lnTo>
                  <a:pt x="884682" y="173481"/>
                </a:lnTo>
                <a:lnTo>
                  <a:pt x="906907" y="171196"/>
                </a:lnTo>
                <a:lnTo>
                  <a:pt x="928369" y="164464"/>
                </a:lnTo>
                <a:lnTo>
                  <a:pt x="948308" y="153797"/>
                </a:lnTo>
                <a:lnTo>
                  <a:pt x="965834" y="139573"/>
                </a:lnTo>
                <a:lnTo>
                  <a:pt x="1051306" y="50673"/>
                </a:lnTo>
                <a:lnTo>
                  <a:pt x="1025651" y="29590"/>
                </a:lnTo>
                <a:lnTo>
                  <a:pt x="940053" y="118363"/>
                </a:lnTo>
                <a:lnTo>
                  <a:pt x="929004" y="128904"/>
                </a:lnTo>
                <a:lnTo>
                  <a:pt x="915542" y="135381"/>
                </a:lnTo>
                <a:lnTo>
                  <a:pt x="900557" y="138684"/>
                </a:lnTo>
                <a:lnTo>
                  <a:pt x="884682" y="139573"/>
                </a:lnTo>
                <a:lnTo>
                  <a:pt x="869441" y="138049"/>
                </a:lnTo>
                <a:lnTo>
                  <a:pt x="855726" y="133223"/>
                </a:lnTo>
                <a:lnTo>
                  <a:pt x="843660" y="125349"/>
                </a:lnTo>
                <a:lnTo>
                  <a:pt x="833246" y="114173"/>
                </a:lnTo>
                <a:lnTo>
                  <a:pt x="794765" y="67690"/>
                </a:lnTo>
                <a:lnTo>
                  <a:pt x="780414" y="53339"/>
                </a:lnTo>
                <a:lnTo>
                  <a:pt x="763269" y="42290"/>
                </a:lnTo>
                <a:lnTo>
                  <a:pt x="743838" y="34416"/>
                </a:lnTo>
                <a:lnTo>
                  <a:pt x="722248" y="29590"/>
                </a:lnTo>
                <a:lnTo>
                  <a:pt x="702309" y="31114"/>
                </a:lnTo>
                <a:lnTo>
                  <a:pt x="682116" y="35940"/>
                </a:lnTo>
                <a:lnTo>
                  <a:pt x="662685" y="43814"/>
                </a:lnTo>
                <a:lnTo>
                  <a:pt x="645286" y="54863"/>
                </a:lnTo>
                <a:lnTo>
                  <a:pt x="576833" y="118363"/>
                </a:lnTo>
                <a:lnTo>
                  <a:pt x="566419" y="125602"/>
                </a:lnTo>
                <a:lnTo>
                  <a:pt x="555878" y="131317"/>
                </a:lnTo>
                <a:lnTo>
                  <a:pt x="545210" y="135127"/>
                </a:lnTo>
                <a:lnTo>
                  <a:pt x="534796" y="136525"/>
                </a:lnTo>
                <a:lnTo>
                  <a:pt x="531748" y="136525"/>
                </a:lnTo>
                <a:lnTo>
                  <a:pt x="525526" y="135509"/>
                </a:lnTo>
                <a:lnTo>
                  <a:pt x="510285" y="133985"/>
                </a:lnTo>
                <a:lnTo>
                  <a:pt x="496823" y="129539"/>
                </a:lnTo>
                <a:lnTo>
                  <a:pt x="484758" y="122936"/>
                </a:lnTo>
                <a:lnTo>
                  <a:pt x="474344" y="114173"/>
                </a:lnTo>
                <a:lnTo>
                  <a:pt x="414527" y="46481"/>
                </a:lnTo>
                <a:lnTo>
                  <a:pt x="400176" y="32257"/>
                </a:lnTo>
                <a:lnTo>
                  <a:pt x="383539" y="21716"/>
                </a:lnTo>
                <a:lnTo>
                  <a:pt x="365251" y="14986"/>
                </a:lnTo>
                <a:lnTo>
                  <a:pt x="336295" y="11556"/>
                </a:lnTo>
                <a:lnTo>
                  <a:pt x="331469" y="11556"/>
                </a:lnTo>
                <a:lnTo>
                  <a:pt x="314197" y="13207"/>
                </a:lnTo>
                <a:lnTo>
                  <a:pt x="298069" y="18287"/>
                </a:lnTo>
                <a:lnTo>
                  <a:pt x="283082" y="26542"/>
                </a:lnTo>
                <a:lnTo>
                  <a:pt x="187959" y="105790"/>
                </a:lnTo>
                <a:lnTo>
                  <a:pt x="177672" y="113156"/>
                </a:lnTo>
                <a:lnTo>
                  <a:pt x="166623" y="118363"/>
                </a:lnTo>
                <a:lnTo>
                  <a:pt x="155066" y="121412"/>
                </a:lnTo>
                <a:lnTo>
                  <a:pt x="143256" y="122554"/>
                </a:lnTo>
                <a:lnTo>
                  <a:pt x="128650" y="120903"/>
                </a:lnTo>
                <a:lnTo>
                  <a:pt x="114553" y="116077"/>
                </a:lnTo>
                <a:lnTo>
                  <a:pt x="101345" y="108203"/>
                </a:lnTo>
                <a:lnTo>
                  <a:pt x="89788" y="97281"/>
                </a:lnTo>
                <a:lnTo>
                  <a:pt x="0" y="0"/>
                </a:lnTo>
                <a:close/>
              </a:path>
            </a:pathLst>
          </a:custGeom>
          <a:solidFill>
            <a:srgbClr val="F8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821051" y="521919"/>
            <a:ext cx="353250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P</a:t>
            </a:r>
            <a:r>
              <a:rPr spc="-445" dirty="0"/>
              <a:t>r</a:t>
            </a:r>
            <a:r>
              <a:rPr spc="-440" dirty="0"/>
              <a:t>ob</a:t>
            </a:r>
            <a:r>
              <a:rPr spc="-434" dirty="0"/>
              <a:t>l</a:t>
            </a:r>
            <a:r>
              <a:rPr spc="-430" dirty="0"/>
              <a:t>e</a:t>
            </a:r>
            <a:r>
              <a:rPr spc="5" dirty="0"/>
              <a:t>m</a:t>
            </a:r>
            <a:r>
              <a:rPr spc="-675" dirty="0"/>
              <a:t> </a:t>
            </a:r>
            <a:r>
              <a:rPr spc="-420" dirty="0"/>
              <a:t>S</a:t>
            </a:r>
            <a:r>
              <a:rPr spc="-405" dirty="0"/>
              <a:t>t</a:t>
            </a:r>
            <a:r>
              <a:rPr spc="-420" dirty="0"/>
              <a:t>a</a:t>
            </a:r>
            <a:r>
              <a:rPr spc="-405" dirty="0"/>
              <a:t>t</a:t>
            </a:r>
            <a:r>
              <a:rPr spc="-400" dirty="0"/>
              <a:t>e</a:t>
            </a:r>
            <a:r>
              <a:rPr spc="-409" dirty="0"/>
              <a:t>m</a:t>
            </a:r>
            <a:r>
              <a:rPr spc="-400" dirty="0"/>
              <a:t>e</a:t>
            </a:r>
            <a:r>
              <a:rPr spc="-420" dirty="0"/>
              <a:t>n</a:t>
            </a:r>
            <a:r>
              <a:rPr dirty="0"/>
              <a:t>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98677" y="1775615"/>
            <a:ext cx="4431665" cy="17392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5720">
              <a:lnSpc>
                <a:spcPct val="114799"/>
              </a:lnSpc>
              <a:spcBef>
                <a:spcPts val="90"/>
              </a:spcBef>
            </a:pP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Atliq’s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management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 noticed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they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lack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insights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needed </a:t>
            </a:r>
            <a:r>
              <a:rPr sz="1400" spc="-4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quick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decision-making.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To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fix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this,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they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plan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to </a:t>
            </a:r>
            <a:r>
              <a:rPr sz="14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hire </a:t>
            </a:r>
            <a:r>
              <a:rPr sz="14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junior</a:t>
            </a:r>
            <a:r>
              <a:rPr sz="1400" spc="-24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data</a:t>
            </a:r>
            <a:r>
              <a:rPr sz="14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analysts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who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are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skilled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both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technology</a:t>
            </a:r>
            <a:r>
              <a:rPr sz="1400" spc="-15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1F3374"/>
                </a:solidFill>
                <a:latin typeface="Lucida Sans Unicode"/>
                <a:cs typeface="Lucida Sans Unicode"/>
              </a:rPr>
              <a:t>and </a:t>
            </a:r>
            <a:r>
              <a:rPr sz="1400" spc="-4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communication.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Lucida Sans Unicode"/>
              <a:cs typeface="Lucida Sans Unicode"/>
            </a:endParaRPr>
          </a:p>
          <a:p>
            <a:pPr marL="52069">
              <a:lnSpc>
                <a:spcPct val="100000"/>
              </a:lnSpc>
            </a:pP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400" spc="-2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ha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r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,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Ana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y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ir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ctor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,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ha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u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Q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L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ha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ll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ng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2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f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h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ri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gh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1F3374"/>
                </a:solidFill>
                <a:latin typeface="Lucida Sans Unicode"/>
                <a:cs typeface="Lucida Sans Unicode"/>
              </a:rPr>
              <a:t>c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an</a:t>
            </a:r>
            <a:r>
              <a:rPr sz="1400" spc="1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05855" y="1466087"/>
            <a:ext cx="3200400" cy="2715895"/>
            <a:chOff x="5705855" y="1466087"/>
            <a:chExt cx="3200400" cy="2715895"/>
          </a:xfrm>
        </p:grpSpPr>
        <p:sp>
          <p:nvSpPr>
            <p:cNvPr id="33" name="object 33"/>
            <p:cNvSpPr/>
            <p:nvPr/>
          </p:nvSpPr>
          <p:spPr>
            <a:xfrm>
              <a:off x="5748527" y="2688335"/>
              <a:ext cx="3032760" cy="868680"/>
            </a:xfrm>
            <a:custGeom>
              <a:avLst/>
              <a:gdLst/>
              <a:ahLst/>
              <a:cxnLst/>
              <a:rect l="l" t="t" r="r" b="b"/>
              <a:pathLst>
                <a:path w="3032759" h="868679">
                  <a:moveTo>
                    <a:pt x="1893697" y="0"/>
                  </a:moveTo>
                  <a:lnTo>
                    <a:pt x="1451864" y="534924"/>
                  </a:lnTo>
                  <a:lnTo>
                    <a:pt x="1125981" y="325119"/>
                  </a:lnTo>
                  <a:lnTo>
                    <a:pt x="647700" y="798194"/>
                  </a:lnTo>
                  <a:lnTo>
                    <a:pt x="308737" y="614171"/>
                  </a:lnTo>
                  <a:lnTo>
                    <a:pt x="0" y="834390"/>
                  </a:lnTo>
                  <a:lnTo>
                    <a:pt x="23495" y="868679"/>
                  </a:lnTo>
                  <a:lnTo>
                    <a:pt x="313055" y="665352"/>
                  </a:lnTo>
                  <a:lnTo>
                    <a:pt x="654050" y="851662"/>
                  </a:lnTo>
                  <a:lnTo>
                    <a:pt x="1130173" y="380873"/>
                  </a:lnTo>
                  <a:lnTo>
                    <a:pt x="1460500" y="590550"/>
                  </a:lnTo>
                  <a:lnTo>
                    <a:pt x="1893697" y="66293"/>
                  </a:lnTo>
                  <a:lnTo>
                    <a:pt x="2311907" y="539114"/>
                  </a:lnTo>
                  <a:lnTo>
                    <a:pt x="2601468" y="353060"/>
                  </a:lnTo>
                  <a:lnTo>
                    <a:pt x="3000502" y="800226"/>
                  </a:lnTo>
                  <a:lnTo>
                    <a:pt x="3032505" y="770255"/>
                  </a:lnTo>
                  <a:lnTo>
                    <a:pt x="2607945" y="295275"/>
                  </a:lnTo>
                  <a:lnTo>
                    <a:pt x="2320544" y="481330"/>
                  </a:lnTo>
                  <a:lnTo>
                    <a:pt x="1893697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2039" y="3383280"/>
              <a:ext cx="124968" cy="1249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4048" y="3136391"/>
              <a:ext cx="121920" cy="12496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7511" y="2938271"/>
              <a:ext cx="124968" cy="12496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0376" y="2657855"/>
              <a:ext cx="124968" cy="1249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9752" y="3169919"/>
              <a:ext cx="124968" cy="1249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21423" y="2999231"/>
              <a:ext cx="124968" cy="1280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2031" y="3447287"/>
              <a:ext cx="124967" cy="1249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799" y="3261359"/>
              <a:ext cx="121920" cy="12496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623303" y="1466087"/>
              <a:ext cx="1508760" cy="2654935"/>
            </a:xfrm>
            <a:custGeom>
              <a:avLst/>
              <a:gdLst/>
              <a:ahLst/>
              <a:cxnLst/>
              <a:rect l="l" t="t" r="r" b="b"/>
              <a:pathLst>
                <a:path w="1508759" h="2654935">
                  <a:moveTo>
                    <a:pt x="1358265" y="0"/>
                  </a:moveTo>
                  <a:lnTo>
                    <a:pt x="150114" y="0"/>
                  </a:lnTo>
                  <a:lnTo>
                    <a:pt x="103124" y="7620"/>
                  </a:lnTo>
                  <a:lnTo>
                    <a:pt x="62102" y="28701"/>
                  </a:lnTo>
                  <a:lnTo>
                    <a:pt x="29337" y="61087"/>
                  </a:lnTo>
                  <a:lnTo>
                    <a:pt x="7747" y="102235"/>
                  </a:lnTo>
                  <a:lnTo>
                    <a:pt x="0" y="149987"/>
                  </a:lnTo>
                  <a:lnTo>
                    <a:pt x="0" y="2504401"/>
                  </a:lnTo>
                  <a:lnTo>
                    <a:pt x="7747" y="2552153"/>
                  </a:lnTo>
                  <a:lnTo>
                    <a:pt x="29337" y="2593403"/>
                  </a:lnTo>
                  <a:lnTo>
                    <a:pt x="62102" y="2625801"/>
                  </a:lnTo>
                  <a:lnTo>
                    <a:pt x="103124" y="2646972"/>
                  </a:lnTo>
                  <a:lnTo>
                    <a:pt x="150114" y="2654554"/>
                  </a:lnTo>
                  <a:lnTo>
                    <a:pt x="1358265" y="2654554"/>
                  </a:lnTo>
                  <a:lnTo>
                    <a:pt x="1406017" y="2646972"/>
                  </a:lnTo>
                  <a:lnTo>
                    <a:pt x="1447165" y="2625801"/>
                  </a:lnTo>
                  <a:lnTo>
                    <a:pt x="1479550" y="2593403"/>
                  </a:lnTo>
                  <a:lnTo>
                    <a:pt x="1500631" y="2552153"/>
                  </a:lnTo>
                  <a:lnTo>
                    <a:pt x="1508252" y="2504401"/>
                  </a:lnTo>
                  <a:lnTo>
                    <a:pt x="1508252" y="149987"/>
                  </a:lnTo>
                  <a:lnTo>
                    <a:pt x="1500631" y="102235"/>
                  </a:lnTo>
                  <a:lnTo>
                    <a:pt x="1479550" y="61087"/>
                  </a:lnTo>
                  <a:lnTo>
                    <a:pt x="1447165" y="28701"/>
                  </a:lnTo>
                  <a:lnTo>
                    <a:pt x="1406017" y="7620"/>
                  </a:lnTo>
                  <a:lnTo>
                    <a:pt x="1358265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26936" y="1700783"/>
              <a:ext cx="1292860" cy="2060575"/>
            </a:xfrm>
            <a:custGeom>
              <a:avLst/>
              <a:gdLst/>
              <a:ahLst/>
              <a:cxnLst/>
              <a:rect l="l" t="t" r="r" b="b"/>
              <a:pathLst>
                <a:path w="1292859" h="2060575">
                  <a:moveTo>
                    <a:pt x="1292352" y="0"/>
                  </a:moveTo>
                  <a:lnTo>
                    <a:pt x="0" y="0"/>
                  </a:lnTo>
                  <a:lnTo>
                    <a:pt x="0" y="2060193"/>
                  </a:lnTo>
                  <a:lnTo>
                    <a:pt x="1292352" y="2060193"/>
                  </a:lnTo>
                  <a:lnTo>
                    <a:pt x="1292352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22008" y="1542287"/>
              <a:ext cx="917575" cy="54610"/>
            </a:xfrm>
            <a:custGeom>
              <a:avLst/>
              <a:gdLst/>
              <a:ahLst/>
              <a:cxnLst/>
              <a:rect l="l" t="t" r="r" b="b"/>
              <a:pathLst>
                <a:path w="917575" h="54609">
                  <a:moveTo>
                    <a:pt x="891286" y="0"/>
                  </a:moveTo>
                  <a:lnTo>
                    <a:pt x="25781" y="0"/>
                  </a:lnTo>
                  <a:lnTo>
                    <a:pt x="16256" y="2286"/>
                  </a:lnTo>
                  <a:lnTo>
                    <a:pt x="8000" y="8127"/>
                  </a:lnTo>
                  <a:lnTo>
                    <a:pt x="2159" y="16510"/>
                  </a:lnTo>
                  <a:lnTo>
                    <a:pt x="0" y="26162"/>
                  </a:lnTo>
                  <a:lnTo>
                    <a:pt x="2159" y="36957"/>
                  </a:lnTo>
                  <a:lnTo>
                    <a:pt x="8000" y="45974"/>
                  </a:lnTo>
                  <a:lnTo>
                    <a:pt x="16256" y="52197"/>
                  </a:lnTo>
                  <a:lnTo>
                    <a:pt x="25781" y="54483"/>
                  </a:lnTo>
                  <a:lnTo>
                    <a:pt x="891286" y="54483"/>
                  </a:lnTo>
                  <a:lnTo>
                    <a:pt x="900811" y="52197"/>
                  </a:lnTo>
                  <a:lnTo>
                    <a:pt x="909066" y="45974"/>
                  </a:lnTo>
                  <a:lnTo>
                    <a:pt x="914908" y="36957"/>
                  </a:lnTo>
                  <a:lnTo>
                    <a:pt x="917067" y="26162"/>
                  </a:lnTo>
                  <a:lnTo>
                    <a:pt x="914908" y="16510"/>
                  </a:lnTo>
                  <a:lnTo>
                    <a:pt x="909066" y="8127"/>
                  </a:lnTo>
                  <a:lnTo>
                    <a:pt x="900811" y="2286"/>
                  </a:lnTo>
                  <a:lnTo>
                    <a:pt x="891286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3983" y="2145791"/>
              <a:ext cx="146303" cy="1463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284463" y="1898903"/>
              <a:ext cx="621665" cy="91440"/>
            </a:xfrm>
            <a:custGeom>
              <a:avLst/>
              <a:gdLst/>
              <a:ahLst/>
              <a:cxnLst/>
              <a:rect l="l" t="t" r="r" b="b"/>
              <a:pathLst>
                <a:path w="621665" h="91439">
                  <a:moveTo>
                    <a:pt x="606678" y="0"/>
                  </a:moveTo>
                  <a:lnTo>
                    <a:pt x="559561" y="55244"/>
                  </a:lnTo>
                  <a:lnTo>
                    <a:pt x="527430" y="68199"/>
                  </a:lnTo>
                  <a:lnTo>
                    <a:pt x="519049" y="67309"/>
                  </a:lnTo>
                  <a:lnTo>
                    <a:pt x="510793" y="64643"/>
                  </a:lnTo>
                  <a:lnTo>
                    <a:pt x="503174" y="59943"/>
                  </a:lnTo>
                  <a:lnTo>
                    <a:pt x="475995" y="27558"/>
                  </a:lnTo>
                  <a:lnTo>
                    <a:pt x="466851" y="19176"/>
                  </a:lnTo>
                  <a:lnTo>
                    <a:pt x="456056" y="12953"/>
                  </a:lnTo>
                  <a:lnTo>
                    <a:pt x="444500" y="8762"/>
                  </a:lnTo>
                  <a:lnTo>
                    <a:pt x="433069" y="6350"/>
                  </a:lnTo>
                  <a:lnTo>
                    <a:pt x="420624" y="7493"/>
                  </a:lnTo>
                  <a:lnTo>
                    <a:pt x="408939" y="10794"/>
                  </a:lnTo>
                  <a:lnTo>
                    <a:pt x="398017" y="16128"/>
                  </a:lnTo>
                  <a:lnTo>
                    <a:pt x="387984" y="23240"/>
                  </a:lnTo>
                  <a:lnTo>
                    <a:pt x="349503" y="61594"/>
                  </a:lnTo>
                  <a:lnTo>
                    <a:pt x="342645" y="66039"/>
                  </a:lnTo>
                  <a:lnTo>
                    <a:pt x="335152" y="69468"/>
                  </a:lnTo>
                  <a:lnTo>
                    <a:pt x="327405" y="71627"/>
                  </a:lnTo>
                  <a:lnTo>
                    <a:pt x="319404" y="72389"/>
                  </a:lnTo>
                  <a:lnTo>
                    <a:pt x="310514" y="71627"/>
                  </a:lnTo>
                  <a:lnTo>
                    <a:pt x="302767" y="69214"/>
                  </a:lnTo>
                  <a:lnTo>
                    <a:pt x="295909" y="65150"/>
                  </a:lnTo>
                  <a:lnTo>
                    <a:pt x="289305" y="59436"/>
                  </a:lnTo>
                  <a:lnTo>
                    <a:pt x="255015" y="23240"/>
                  </a:lnTo>
                  <a:lnTo>
                    <a:pt x="246252" y="14986"/>
                  </a:lnTo>
                  <a:lnTo>
                    <a:pt x="236092" y="9017"/>
                  </a:lnTo>
                  <a:lnTo>
                    <a:pt x="224662" y="5461"/>
                  </a:lnTo>
                  <a:lnTo>
                    <a:pt x="208279" y="3809"/>
                  </a:lnTo>
                  <a:lnTo>
                    <a:pt x="206375" y="3809"/>
                  </a:lnTo>
                  <a:lnTo>
                    <a:pt x="169290" y="19050"/>
                  </a:lnTo>
                  <a:lnTo>
                    <a:pt x="124332" y="61594"/>
                  </a:lnTo>
                  <a:lnTo>
                    <a:pt x="118363" y="66420"/>
                  </a:lnTo>
                  <a:lnTo>
                    <a:pt x="111632" y="69850"/>
                  </a:lnTo>
                  <a:lnTo>
                    <a:pt x="104139" y="72008"/>
                  </a:lnTo>
                  <a:lnTo>
                    <a:pt x="96392" y="72643"/>
                  </a:lnTo>
                  <a:lnTo>
                    <a:pt x="88137" y="71881"/>
                  </a:lnTo>
                  <a:lnTo>
                    <a:pt x="80136" y="69468"/>
                  </a:lnTo>
                  <a:lnTo>
                    <a:pt x="72770" y="65277"/>
                  </a:lnTo>
                  <a:lnTo>
                    <a:pt x="66420" y="59436"/>
                  </a:lnTo>
                  <a:lnTo>
                    <a:pt x="12826" y="4318"/>
                  </a:lnTo>
                  <a:lnTo>
                    <a:pt x="0" y="16890"/>
                  </a:lnTo>
                  <a:lnTo>
                    <a:pt x="53466" y="72389"/>
                  </a:lnTo>
                  <a:lnTo>
                    <a:pt x="95630" y="90169"/>
                  </a:lnTo>
                  <a:lnTo>
                    <a:pt x="106806" y="89153"/>
                  </a:lnTo>
                  <a:lnTo>
                    <a:pt x="117601" y="86232"/>
                  </a:lnTo>
                  <a:lnTo>
                    <a:pt x="127888" y="81280"/>
                  </a:lnTo>
                  <a:lnTo>
                    <a:pt x="137159" y="74549"/>
                  </a:lnTo>
                  <a:lnTo>
                    <a:pt x="182117" y="31876"/>
                  </a:lnTo>
                  <a:lnTo>
                    <a:pt x="188975" y="27431"/>
                  </a:lnTo>
                  <a:lnTo>
                    <a:pt x="196341" y="24130"/>
                  </a:lnTo>
                  <a:lnTo>
                    <a:pt x="204215" y="21970"/>
                  </a:lnTo>
                  <a:lnTo>
                    <a:pt x="212216" y="21208"/>
                  </a:lnTo>
                  <a:lnTo>
                    <a:pt x="220217" y="22225"/>
                  </a:lnTo>
                  <a:lnTo>
                    <a:pt x="228091" y="25145"/>
                  </a:lnTo>
                  <a:lnTo>
                    <a:pt x="235457" y="29337"/>
                  </a:lnTo>
                  <a:lnTo>
                    <a:pt x="242188" y="34036"/>
                  </a:lnTo>
                  <a:lnTo>
                    <a:pt x="276478" y="72389"/>
                  </a:lnTo>
                  <a:lnTo>
                    <a:pt x="285241" y="79501"/>
                  </a:lnTo>
                  <a:lnTo>
                    <a:pt x="295275" y="85089"/>
                  </a:lnTo>
                  <a:lnTo>
                    <a:pt x="306069" y="89026"/>
                  </a:lnTo>
                  <a:lnTo>
                    <a:pt x="317245" y="91439"/>
                  </a:lnTo>
                  <a:lnTo>
                    <a:pt x="329691" y="90296"/>
                  </a:lnTo>
                  <a:lnTo>
                    <a:pt x="341121" y="86868"/>
                  </a:lnTo>
                  <a:lnTo>
                    <a:pt x="351281" y="81661"/>
                  </a:lnTo>
                  <a:lnTo>
                    <a:pt x="360171" y="74549"/>
                  </a:lnTo>
                  <a:lnTo>
                    <a:pt x="400938" y="36194"/>
                  </a:lnTo>
                  <a:lnTo>
                    <a:pt x="407669" y="30861"/>
                  </a:lnTo>
                  <a:lnTo>
                    <a:pt x="415035" y="27558"/>
                  </a:lnTo>
                  <a:lnTo>
                    <a:pt x="422909" y="25907"/>
                  </a:lnTo>
                  <a:lnTo>
                    <a:pt x="431037" y="25400"/>
                  </a:lnTo>
                  <a:lnTo>
                    <a:pt x="440181" y="26543"/>
                  </a:lnTo>
                  <a:lnTo>
                    <a:pt x="448309" y="29718"/>
                  </a:lnTo>
                  <a:lnTo>
                    <a:pt x="455294" y="34417"/>
                  </a:lnTo>
                  <a:lnTo>
                    <a:pt x="460882" y="40512"/>
                  </a:lnTo>
                  <a:lnTo>
                    <a:pt x="482345" y="65912"/>
                  </a:lnTo>
                  <a:lnTo>
                    <a:pt x="491489" y="74294"/>
                  </a:lnTo>
                  <a:lnTo>
                    <a:pt x="502411" y="80518"/>
                  </a:lnTo>
                  <a:lnTo>
                    <a:pt x="514603" y="84708"/>
                  </a:lnTo>
                  <a:lnTo>
                    <a:pt x="527430" y="87121"/>
                  </a:lnTo>
                  <a:lnTo>
                    <a:pt x="540130" y="85725"/>
                  </a:lnTo>
                  <a:lnTo>
                    <a:pt x="552322" y="81406"/>
                  </a:lnTo>
                  <a:lnTo>
                    <a:pt x="563244" y="74675"/>
                  </a:lnTo>
                  <a:lnTo>
                    <a:pt x="572388" y="65912"/>
                  </a:lnTo>
                  <a:lnTo>
                    <a:pt x="621664" y="12700"/>
                  </a:lnTo>
                  <a:lnTo>
                    <a:pt x="606678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2008" y="1886711"/>
              <a:ext cx="371475" cy="237490"/>
            </a:xfrm>
            <a:custGeom>
              <a:avLst/>
              <a:gdLst/>
              <a:ahLst/>
              <a:cxnLst/>
              <a:rect l="l" t="t" r="r" b="b"/>
              <a:pathLst>
                <a:path w="371475" h="237489">
                  <a:moveTo>
                    <a:pt x="0" y="0"/>
                  </a:moveTo>
                  <a:lnTo>
                    <a:pt x="0" y="237236"/>
                  </a:lnTo>
                  <a:lnTo>
                    <a:pt x="371348" y="237236"/>
                  </a:lnTo>
                  <a:lnTo>
                    <a:pt x="371348" y="2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22008" y="2182367"/>
              <a:ext cx="484505" cy="237490"/>
            </a:xfrm>
            <a:custGeom>
              <a:avLst/>
              <a:gdLst/>
              <a:ahLst/>
              <a:cxnLst/>
              <a:rect l="l" t="t" r="r" b="b"/>
              <a:pathLst>
                <a:path w="484504" h="237489">
                  <a:moveTo>
                    <a:pt x="484377" y="0"/>
                  </a:moveTo>
                  <a:lnTo>
                    <a:pt x="0" y="0"/>
                  </a:lnTo>
                  <a:lnTo>
                    <a:pt x="0" y="235076"/>
                  </a:lnTo>
                  <a:lnTo>
                    <a:pt x="484377" y="237236"/>
                  </a:lnTo>
                  <a:lnTo>
                    <a:pt x="484377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22008" y="2471927"/>
              <a:ext cx="1341120" cy="241300"/>
            </a:xfrm>
            <a:custGeom>
              <a:avLst/>
              <a:gdLst/>
              <a:ahLst/>
              <a:cxnLst/>
              <a:rect l="l" t="t" r="r" b="b"/>
              <a:pathLst>
                <a:path w="1341120" h="241300">
                  <a:moveTo>
                    <a:pt x="2159" y="0"/>
                  </a:moveTo>
                  <a:lnTo>
                    <a:pt x="0" y="236600"/>
                  </a:lnTo>
                  <a:lnTo>
                    <a:pt x="1340993" y="240791"/>
                  </a:lnTo>
                  <a:lnTo>
                    <a:pt x="1340993" y="2158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22008" y="2776727"/>
              <a:ext cx="764540" cy="237490"/>
            </a:xfrm>
            <a:custGeom>
              <a:avLst/>
              <a:gdLst/>
              <a:ahLst/>
              <a:cxnLst/>
              <a:rect l="l" t="t" r="r" b="b"/>
              <a:pathLst>
                <a:path w="764540" h="237489">
                  <a:moveTo>
                    <a:pt x="0" y="0"/>
                  </a:moveTo>
                  <a:lnTo>
                    <a:pt x="0" y="235203"/>
                  </a:lnTo>
                  <a:lnTo>
                    <a:pt x="764540" y="237235"/>
                  </a:lnTo>
                  <a:lnTo>
                    <a:pt x="764540" y="2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22008" y="3072383"/>
              <a:ext cx="917575" cy="241300"/>
            </a:xfrm>
            <a:custGeom>
              <a:avLst/>
              <a:gdLst/>
              <a:ahLst/>
              <a:cxnLst/>
              <a:rect l="l" t="t" r="r" b="b"/>
              <a:pathLst>
                <a:path w="917575" h="241300">
                  <a:moveTo>
                    <a:pt x="0" y="0"/>
                  </a:moveTo>
                  <a:lnTo>
                    <a:pt x="0" y="238632"/>
                  </a:lnTo>
                  <a:lnTo>
                    <a:pt x="917321" y="240791"/>
                  </a:lnTo>
                  <a:lnTo>
                    <a:pt x="917321" y="2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22008" y="3383280"/>
              <a:ext cx="1664335" cy="240665"/>
            </a:xfrm>
            <a:custGeom>
              <a:avLst/>
              <a:gdLst/>
              <a:ahLst/>
              <a:cxnLst/>
              <a:rect l="l" t="t" r="r" b="b"/>
              <a:pathLst>
                <a:path w="1664334" h="240664">
                  <a:moveTo>
                    <a:pt x="0" y="0"/>
                  </a:moveTo>
                  <a:lnTo>
                    <a:pt x="0" y="238506"/>
                  </a:lnTo>
                  <a:lnTo>
                    <a:pt x="1663827" y="240665"/>
                  </a:lnTo>
                  <a:lnTo>
                    <a:pt x="1663827" y="4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27063" y="1527047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0"/>
                  </a:moveTo>
                  <a:lnTo>
                    <a:pt x="0" y="886587"/>
                  </a:lnTo>
                </a:path>
              </a:pathLst>
            </a:custGeom>
            <a:ln w="30480">
              <a:solidFill>
                <a:srgbClr val="C96C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05856" y="2974898"/>
              <a:ext cx="570230" cy="136525"/>
            </a:xfrm>
            <a:custGeom>
              <a:avLst/>
              <a:gdLst/>
              <a:ahLst/>
              <a:cxnLst/>
              <a:rect l="l" t="t" r="r" b="b"/>
              <a:pathLst>
                <a:path w="570229" h="136525">
                  <a:moveTo>
                    <a:pt x="537667" y="0"/>
                  </a:moveTo>
                  <a:lnTo>
                    <a:pt x="222504" y="0"/>
                  </a:lnTo>
                  <a:lnTo>
                    <a:pt x="222504" y="32969"/>
                  </a:lnTo>
                  <a:lnTo>
                    <a:pt x="537667" y="32969"/>
                  </a:lnTo>
                  <a:lnTo>
                    <a:pt x="537667" y="0"/>
                  </a:lnTo>
                  <a:close/>
                </a:path>
                <a:path w="570229" h="136525">
                  <a:moveTo>
                    <a:pt x="569607" y="105003"/>
                  </a:moveTo>
                  <a:lnTo>
                    <a:pt x="0" y="105003"/>
                  </a:lnTo>
                  <a:lnTo>
                    <a:pt x="0" y="136474"/>
                  </a:lnTo>
                  <a:lnTo>
                    <a:pt x="569607" y="136474"/>
                  </a:lnTo>
                  <a:lnTo>
                    <a:pt x="569607" y="105003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88607" y="3130295"/>
              <a:ext cx="649605" cy="1051560"/>
            </a:xfrm>
            <a:custGeom>
              <a:avLst/>
              <a:gdLst/>
              <a:ahLst/>
              <a:cxnLst/>
              <a:rect l="l" t="t" r="r" b="b"/>
              <a:pathLst>
                <a:path w="649604" h="1051560">
                  <a:moveTo>
                    <a:pt x="311785" y="0"/>
                  </a:moveTo>
                  <a:lnTo>
                    <a:pt x="306450" y="126"/>
                  </a:lnTo>
                  <a:lnTo>
                    <a:pt x="249046" y="17271"/>
                  </a:lnTo>
                  <a:lnTo>
                    <a:pt x="199643" y="60705"/>
                  </a:lnTo>
                  <a:lnTo>
                    <a:pt x="190626" y="81025"/>
                  </a:lnTo>
                  <a:lnTo>
                    <a:pt x="185292" y="75818"/>
                  </a:lnTo>
                  <a:lnTo>
                    <a:pt x="171958" y="66547"/>
                  </a:lnTo>
                  <a:lnTo>
                    <a:pt x="157352" y="57784"/>
                  </a:lnTo>
                  <a:lnTo>
                    <a:pt x="140969" y="51434"/>
                  </a:lnTo>
                  <a:lnTo>
                    <a:pt x="122555" y="48894"/>
                  </a:lnTo>
                  <a:lnTo>
                    <a:pt x="106299" y="50800"/>
                  </a:lnTo>
                  <a:lnTo>
                    <a:pt x="68961" y="67690"/>
                  </a:lnTo>
                  <a:lnTo>
                    <a:pt x="35813" y="112902"/>
                  </a:lnTo>
                  <a:lnTo>
                    <a:pt x="13842" y="196595"/>
                  </a:lnTo>
                  <a:lnTo>
                    <a:pt x="0" y="332739"/>
                  </a:lnTo>
                  <a:lnTo>
                    <a:pt x="12826" y="518413"/>
                  </a:lnTo>
                  <a:lnTo>
                    <a:pt x="26034" y="584326"/>
                  </a:lnTo>
                  <a:lnTo>
                    <a:pt x="42163" y="642746"/>
                  </a:lnTo>
                  <a:lnTo>
                    <a:pt x="60325" y="694562"/>
                  </a:lnTo>
                  <a:lnTo>
                    <a:pt x="79375" y="740663"/>
                  </a:lnTo>
                  <a:lnTo>
                    <a:pt x="98043" y="781786"/>
                  </a:lnTo>
                  <a:lnTo>
                    <a:pt x="115442" y="818781"/>
                  </a:lnTo>
                  <a:lnTo>
                    <a:pt x="130301" y="852449"/>
                  </a:lnTo>
                  <a:lnTo>
                    <a:pt x="141605" y="883627"/>
                  </a:lnTo>
                  <a:lnTo>
                    <a:pt x="148209" y="913142"/>
                  </a:lnTo>
                  <a:lnTo>
                    <a:pt x="149097" y="941806"/>
                  </a:lnTo>
                  <a:lnTo>
                    <a:pt x="143128" y="970432"/>
                  </a:lnTo>
                  <a:lnTo>
                    <a:pt x="129159" y="999858"/>
                  </a:lnTo>
                  <a:lnTo>
                    <a:pt x="120141" y="1010526"/>
                  </a:lnTo>
                  <a:lnTo>
                    <a:pt x="106552" y="1022413"/>
                  </a:lnTo>
                  <a:lnTo>
                    <a:pt x="94614" y="1034300"/>
                  </a:lnTo>
                  <a:lnTo>
                    <a:pt x="90424" y="1044955"/>
                  </a:lnTo>
                  <a:lnTo>
                    <a:pt x="91058" y="1048994"/>
                  </a:lnTo>
                  <a:lnTo>
                    <a:pt x="98297" y="1051305"/>
                  </a:lnTo>
                  <a:lnTo>
                    <a:pt x="108965" y="1051305"/>
                  </a:lnTo>
                  <a:lnTo>
                    <a:pt x="135382" y="1047699"/>
                  </a:lnTo>
                  <a:lnTo>
                    <a:pt x="191135" y="1014704"/>
                  </a:lnTo>
                  <a:lnTo>
                    <a:pt x="211582" y="956741"/>
                  </a:lnTo>
                  <a:lnTo>
                    <a:pt x="218693" y="885113"/>
                  </a:lnTo>
                  <a:lnTo>
                    <a:pt x="217677" y="776808"/>
                  </a:lnTo>
                  <a:lnTo>
                    <a:pt x="190753" y="590422"/>
                  </a:lnTo>
                  <a:lnTo>
                    <a:pt x="189737" y="541273"/>
                  </a:lnTo>
                  <a:lnTo>
                    <a:pt x="193801" y="493394"/>
                  </a:lnTo>
                  <a:lnTo>
                    <a:pt x="201675" y="447039"/>
                  </a:lnTo>
                  <a:lnTo>
                    <a:pt x="211836" y="402208"/>
                  </a:lnTo>
                  <a:lnTo>
                    <a:pt x="233807" y="317245"/>
                  </a:lnTo>
                  <a:lnTo>
                    <a:pt x="242823" y="277240"/>
                  </a:lnTo>
                  <a:lnTo>
                    <a:pt x="244093" y="269366"/>
                  </a:lnTo>
                  <a:lnTo>
                    <a:pt x="246507" y="272033"/>
                  </a:lnTo>
                  <a:lnTo>
                    <a:pt x="281305" y="296544"/>
                  </a:lnTo>
                  <a:lnTo>
                    <a:pt x="365887" y="344677"/>
                  </a:lnTo>
                  <a:lnTo>
                    <a:pt x="407669" y="373633"/>
                  </a:lnTo>
                  <a:lnTo>
                    <a:pt x="444118" y="409193"/>
                  </a:lnTo>
                  <a:lnTo>
                    <a:pt x="448183" y="422782"/>
                  </a:lnTo>
                  <a:lnTo>
                    <a:pt x="435737" y="432434"/>
                  </a:lnTo>
                  <a:lnTo>
                    <a:pt x="410717" y="439927"/>
                  </a:lnTo>
                  <a:lnTo>
                    <a:pt x="338327" y="455167"/>
                  </a:lnTo>
                  <a:lnTo>
                    <a:pt x="298576" y="466470"/>
                  </a:lnTo>
                  <a:lnTo>
                    <a:pt x="261746" y="482599"/>
                  </a:lnTo>
                  <a:lnTo>
                    <a:pt x="231520" y="505205"/>
                  </a:lnTo>
                  <a:lnTo>
                    <a:pt x="211836" y="536066"/>
                  </a:lnTo>
                  <a:lnTo>
                    <a:pt x="206501" y="576833"/>
                  </a:lnTo>
                  <a:lnTo>
                    <a:pt x="207010" y="586866"/>
                  </a:lnTo>
                  <a:lnTo>
                    <a:pt x="209041" y="608837"/>
                  </a:lnTo>
                  <a:lnTo>
                    <a:pt x="213233" y="630808"/>
                  </a:lnTo>
                  <a:lnTo>
                    <a:pt x="220598" y="640841"/>
                  </a:lnTo>
                  <a:lnTo>
                    <a:pt x="221614" y="640841"/>
                  </a:lnTo>
                  <a:lnTo>
                    <a:pt x="222758" y="640333"/>
                  </a:lnTo>
                  <a:lnTo>
                    <a:pt x="223900" y="639317"/>
                  </a:lnTo>
                  <a:lnTo>
                    <a:pt x="234949" y="621410"/>
                  </a:lnTo>
                  <a:lnTo>
                    <a:pt x="244474" y="594486"/>
                  </a:lnTo>
                  <a:lnTo>
                    <a:pt x="255523" y="569467"/>
                  </a:lnTo>
                  <a:lnTo>
                    <a:pt x="271398" y="557529"/>
                  </a:lnTo>
                  <a:lnTo>
                    <a:pt x="276351" y="557402"/>
                  </a:lnTo>
                  <a:lnTo>
                    <a:pt x="334771" y="558799"/>
                  </a:lnTo>
                  <a:lnTo>
                    <a:pt x="363855" y="559053"/>
                  </a:lnTo>
                  <a:lnTo>
                    <a:pt x="413892" y="558291"/>
                  </a:lnTo>
                  <a:lnTo>
                    <a:pt x="467106" y="554862"/>
                  </a:lnTo>
                  <a:lnTo>
                    <a:pt x="519938" y="548131"/>
                  </a:lnTo>
                  <a:lnTo>
                    <a:pt x="568324" y="536828"/>
                  </a:lnTo>
                  <a:lnTo>
                    <a:pt x="608584" y="519937"/>
                  </a:lnTo>
                  <a:lnTo>
                    <a:pt x="649096" y="465073"/>
                  </a:lnTo>
                  <a:lnTo>
                    <a:pt x="639063" y="397890"/>
                  </a:lnTo>
                  <a:lnTo>
                    <a:pt x="623950" y="355600"/>
                  </a:lnTo>
                  <a:lnTo>
                    <a:pt x="603376" y="309752"/>
                  </a:lnTo>
                  <a:lnTo>
                    <a:pt x="578103" y="261873"/>
                  </a:lnTo>
                  <a:lnTo>
                    <a:pt x="549147" y="213613"/>
                  </a:lnTo>
                  <a:lnTo>
                    <a:pt x="517143" y="166623"/>
                  </a:lnTo>
                  <a:lnTo>
                    <a:pt x="483108" y="122427"/>
                  </a:lnTo>
                  <a:lnTo>
                    <a:pt x="447801" y="82676"/>
                  </a:lnTo>
                  <a:lnTo>
                    <a:pt x="412241" y="48894"/>
                  </a:lnTo>
                  <a:lnTo>
                    <a:pt x="377063" y="22859"/>
                  </a:lnTo>
                  <a:lnTo>
                    <a:pt x="311785" y="0"/>
                  </a:lnTo>
                  <a:close/>
                </a:path>
              </a:pathLst>
            </a:custGeom>
            <a:solidFill>
              <a:srgbClr val="8050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88607" y="3112008"/>
              <a:ext cx="655320" cy="944880"/>
            </a:xfrm>
            <a:custGeom>
              <a:avLst/>
              <a:gdLst/>
              <a:ahLst/>
              <a:cxnLst/>
              <a:rect l="l" t="t" r="r" b="b"/>
              <a:pathLst>
                <a:path w="655320" h="944879">
                  <a:moveTo>
                    <a:pt x="299338" y="0"/>
                  </a:moveTo>
                  <a:lnTo>
                    <a:pt x="267081" y="4445"/>
                  </a:lnTo>
                  <a:lnTo>
                    <a:pt x="236092" y="18668"/>
                  </a:lnTo>
                  <a:lnTo>
                    <a:pt x="209422" y="43688"/>
                  </a:lnTo>
                  <a:lnTo>
                    <a:pt x="189737" y="80772"/>
                  </a:lnTo>
                  <a:lnTo>
                    <a:pt x="170307" y="64135"/>
                  </a:lnTo>
                  <a:lnTo>
                    <a:pt x="150240" y="50800"/>
                  </a:lnTo>
                  <a:lnTo>
                    <a:pt x="130047" y="41910"/>
                  </a:lnTo>
                  <a:lnTo>
                    <a:pt x="109981" y="38608"/>
                  </a:lnTo>
                  <a:lnTo>
                    <a:pt x="88391" y="43180"/>
                  </a:lnTo>
                  <a:lnTo>
                    <a:pt x="67944" y="57531"/>
                  </a:lnTo>
                  <a:lnTo>
                    <a:pt x="49149" y="83566"/>
                  </a:lnTo>
                  <a:lnTo>
                    <a:pt x="45592" y="92075"/>
                  </a:lnTo>
                  <a:lnTo>
                    <a:pt x="37591" y="104902"/>
                  </a:lnTo>
                  <a:lnTo>
                    <a:pt x="39369" y="106807"/>
                  </a:lnTo>
                  <a:lnTo>
                    <a:pt x="32638" y="122682"/>
                  </a:lnTo>
                  <a:lnTo>
                    <a:pt x="18795" y="176403"/>
                  </a:lnTo>
                  <a:lnTo>
                    <a:pt x="8127" y="246507"/>
                  </a:lnTo>
                  <a:lnTo>
                    <a:pt x="1269" y="334391"/>
                  </a:lnTo>
                  <a:lnTo>
                    <a:pt x="0" y="394589"/>
                  </a:lnTo>
                  <a:lnTo>
                    <a:pt x="2031" y="451739"/>
                  </a:lnTo>
                  <a:lnTo>
                    <a:pt x="6095" y="504571"/>
                  </a:lnTo>
                  <a:lnTo>
                    <a:pt x="11302" y="551180"/>
                  </a:lnTo>
                  <a:lnTo>
                    <a:pt x="20574" y="620014"/>
                  </a:lnTo>
                  <a:lnTo>
                    <a:pt x="41655" y="691388"/>
                  </a:lnTo>
                  <a:lnTo>
                    <a:pt x="81787" y="798182"/>
                  </a:lnTo>
                  <a:lnTo>
                    <a:pt x="120776" y="895362"/>
                  </a:lnTo>
                  <a:lnTo>
                    <a:pt x="138302" y="937768"/>
                  </a:lnTo>
                  <a:lnTo>
                    <a:pt x="169544" y="944537"/>
                  </a:lnTo>
                  <a:lnTo>
                    <a:pt x="191896" y="941146"/>
                  </a:lnTo>
                  <a:lnTo>
                    <a:pt x="228599" y="883208"/>
                  </a:lnTo>
                  <a:lnTo>
                    <a:pt x="228599" y="833412"/>
                  </a:lnTo>
                  <a:lnTo>
                    <a:pt x="225297" y="777392"/>
                  </a:lnTo>
                  <a:lnTo>
                    <a:pt x="219583" y="719074"/>
                  </a:lnTo>
                  <a:lnTo>
                    <a:pt x="212724" y="662559"/>
                  </a:lnTo>
                  <a:lnTo>
                    <a:pt x="200406" y="570611"/>
                  </a:lnTo>
                  <a:lnTo>
                    <a:pt x="200787" y="532384"/>
                  </a:lnTo>
                  <a:lnTo>
                    <a:pt x="208152" y="480568"/>
                  </a:lnTo>
                  <a:lnTo>
                    <a:pt x="220217" y="420878"/>
                  </a:lnTo>
                  <a:lnTo>
                    <a:pt x="234822" y="358902"/>
                  </a:lnTo>
                  <a:lnTo>
                    <a:pt x="249682" y="299974"/>
                  </a:lnTo>
                  <a:lnTo>
                    <a:pt x="266191" y="311150"/>
                  </a:lnTo>
                  <a:lnTo>
                    <a:pt x="283590" y="322453"/>
                  </a:lnTo>
                  <a:lnTo>
                    <a:pt x="302260" y="333756"/>
                  </a:lnTo>
                  <a:lnTo>
                    <a:pt x="322452" y="345059"/>
                  </a:lnTo>
                  <a:lnTo>
                    <a:pt x="344042" y="356235"/>
                  </a:lnTo>
                  <a:lnTo>
                    <a:pt x="389382" y="382905"/>
                  </a:lnTo>
                  <a:lnTo>
                    <a:pt x="429006" y="414782"/>
                  </a:lnTo>
                  <a:lnTo>
                    <a:pt x="433705" y="441706"/>
                  </a:lnTo>
                  <a:lnTo>
                    <a:pt x="405257" y="453517"/>
                  </a:lnTo>
                  <a:lnTo>
                    <a:pt x="359410" y="462661"/>
                  </a:lnTo>
                  <a:lnTo>
                    <a:pt x="307974" y="472440"/>
                  </a:lnTo>
                  <a:lnTo>
                    <a:pt x="262509" y="486791"/>
                  </a:lnTo>
                  <a:lnTo>
                    <a:pt x="261365" y="496189"/>
                  </a:lnTo>
                  <a:lnTo>
                    <a:pt x="261365" y="519811"/>
                  </a:lnTo>
                  <a:lnTo>
                    <a:pt x="286003" y="583438"/>
                  </a:lnTo>
                  <a:lnTo>
                    <a:pt x="347217" y="588137"/>
                  </a:lnTo>
                  <a:lnTo>
                    <a:pt x="387222" y="588899"/>
                  </a:lnTo>
                  <a:lnTo>
                    <a:pt x="431926" y="587756"/>
                  </a:lnTo>
                  <a:lnTo>
                    <a:pt x="478916" y="583565"/>
                  </a:lnTo>
                  <a:lnTo>
                    <a:pt x="525525" y="575310"/>
                  </a:lnTo>
                  <a:lnTo>
                    <a:pt x="568960" y="562102"/>
                  </a:lnTo>
                  <a:lnTo>
                    <a:pt x="606297" y="542925"/>
                  </a:lnTo>
                  <a:lnTo>
                    <a:pt x="634999" y="516636"/>
                  </a:lnTo>
                  <a:lnTo>
                    <a:pt x="652271" y="482473"/>
                  </a:lnTo>
                  <a:lnTo>
                    <a:pt x="654938" y="452882"/>
                  </a:lnTo>
                  <a:lnTo>
                    <a:pt x="638174" y="377825"/>
                  </a:lnTo>
                  <a:lnTo>
                    <a:pt x="620140" y="334772"/>
                  </a:lnTo>
                  <a:lnTo>
                    <a:pt x="596899" y="289560"/>
                  </a:lnTo>
                  <a:lnTo>
                    <a:pt x="569087" y="243459"/>
                  </a:lnTo>
                  <a:lnTo>
                    <a:pt x="537717" y="197612"/>
                  </a:lnTo>
                  <a:lnTo>
                    <a:pt x="503555" y="153289"/>
                  </a:lnTo>
                  <a:lnTo>
                    <a:pt x="486283" y="133477"/>
                  </a:lnTo>
                  <a:lnTo>
                    <a:pt x="488188" y="132969"/>
                  </a:lnTo>
                  <a:lnTo>
                    <a:pt x="478789" y="123317"/>
                  </a:lnTo>
                  <a:lnTo>
                    <a:pt x="461898" y="104775"/>
                  </a:lnTo>
                  <a:lnTo>
                    <a:pt x="453770" y="96266"/>
                  </a:lnTo>
                  <a:lnTo>
                    <a:pt x="404494" y="50418"/>
                  </a:lnTo>
                  <a:lnTo>
                    <a:pt x="355091" y="14224"/>
                  </a:lnTo>
                  <a:lnTo>
                    <a:pt x="314960" y="1016"/>
                  </a:lnTo>
                  <a:lnTo>
                    <a:pt x="299338" y="0"/>
                  </a:lnTo>
                  <a:close/>
                </a:path>
              </a:pathLst>
            </a:custGeom>
            <a:solidFill>
              <a:srgbClr val="EE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9943" y="3282695"/>
              <a:ext cx="85344" cy="6400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9711" y="3273552"/>
              <a:ext cx="79248" cy="6705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312407" y="2468879"/>
              <a:ext cx="450850" cy="582295"/>
            </a:xfrm>
            <a:custGeom>
              <a:avLst/>
              <a:gdLst/>
              <a:ahLst/>
              <a:cxnLst/>
              <a:rect l="l" t="t" r="r" b="b"/>
              <a:pathLst>
                <a:path w="450850" h="582294">
                  <a:moveTo>
                    <a:pt x="302006" y="0"/>
                  </a:moveTo>
                  <a:lnTo>
                    <a:pt x="241172" y="17652"/>
                  </a:lnTo>
                  <a:lnTo>
                    <a:pt x="211200" y="43180"/>
                  </a:lnTo>
                  <a:lnTo>
                    <a:pt x="182879" y="82550"/>
                  </a:lnTo>
                  <a:lnTo>
                    <a:pt x="169417" y="106806"/>
                  </a:lnTo>
                  <a:lnTo>
                    <a:pt x="151891" y="134238"/>
                  </a:lnTo>
                  <a:lnTo>
                    <a:pt x="126237" y="158750"/>
                  </a:lnTo>
                  <a:lnTo>
                    <a:pt x="88645" y="174751"/>
                  </a:lnTo>
                  <a:lnTo>
                    <a:pt x="64134" y="184404"/>
                  </a:lnTo>
                  <a:lnTo>
                    <a:pt x="36956" y="202564"/>
                  </a:lnTo>
                  <a:lnTo>
                    <a:pt x="13588" y="229362"/>
                  </a:lnTo>
                  <a:lnTo>
                    <a:pt x="0" y="264794"/>
                  </a:lnTo>
                  <a:lnTo>
                    <a:pt x="2286" y="308737"/>
                  </a:lnTo>
                  <a:lnTo>
                    <a:pt x="26669" y="361188"/>
                  </a:lnTo>
                  <a:lnTo>
                    <a:pt x="46227" y="404875"/>
                  </a:lnTo>
                  <a:lnTo>
                    <a:pt x="47625" y="438276"/>
                  </a:lnTo>
                  <a:lnTo>
                    <a:pt x="38353" y="463804"/>
                  </a:lnTo>
                  <a:lnTo>
                    <a:pt x="25780" y="483616"/>
                  </a:lnTo>
                  <a:lnTo>
                    <a:pt x="17525" y="500252"/>
                  </a:lnTo>
                  <a:lnTo>
                    <a:pt x="43687" y="532764"/>
                  </a:lnTo>
                  <a:lnTo>
                    <a:pt x="87883" y="554989"/>
                  </a:lnTo>
                  <a:lnTo>
                    <a:pt x="128015" y="570230"/>
                  </a:lnTo>
                  <a:lnTo>
                    <a:pt x="196976" y="581787"/>
                  </a:lnTo>
                  <a:lnTo>
                    <a:pt x="243586" y="574929"/>
                  </a:lnTo>
                  <a:lnTo>
                    <a:pt x="282828" y="555751"/>
                  </a:lnTo>
                  <a:lnTo>
                    <a:pt x="315848" y="526669"/>
                  </a:lnTo>
                  <a:lnTo>
                    <a:pt x="343915" y="490219"/>
                  </a:lnTo>
                  <a:lnTo>
                    <a:pt x="368299" y="448563"/>
                  </a:lnTo>
                  <a:lnTo>
                    <a:pt x="390397" y="404113"/>
                  </a:lnTo>
                  <a:lnTo>
                    <a:pt x="419481" y="334644"/>
                  </a:lnTo>
                  <a:lnTo>
                    <a:pt x="438531" y="273557"/>
                  </a:lnTo>
                  <a:lnTo>
                    <a:pt x="448563" y="220218"/>
                  </a:lnTo>
                  <a:lnTo>
                    <a:pt x="450468" y="173608"/>
                  </a:lnTo>
                  <a:lnTo>
                    <a:pt x="445262" y="133095"/>
                  </a:lnTo>
                  <a:lnTo>
                    <a:pt x="417448" y="66929"/>
                  </a:lnTo>
                  <a:lnTo>
                    <a:pt x="381381" y="26416"/>
                  </a:lnTo>
                  <a:lnTo>
                    <a:pt x="332486" y="3810"/>
                  </a:lnTo>
                  <a:lnTo>
                    <a:pt x="302006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16039" y="2718815"/>
              <a:ext cx="408305" cy="533400"/>
            </a:xfrm>
            <a:custGeom>
              <a:avLst/>
              <a:gdLst/>
              <a:ahLst/>
              <a:cxnLst/>
              <a:rect l="l" t="t" r="r" b="b"/>
              <a:pathLst>
                <a:path w="408304" h="533400">
                  <a:moveTo>
                    <a:pt x="256412" y="0"/>
                  </a:moveTo>
                  <a:lnTo>
                    <a:pt x="218186" y="2031"/>
                  </a:lnTo>
                  <a:lnTo>
                    <a:pt x="147955" y="12318"/>
                  </a:lnTo>
                  <a:lnTo>
                    <a:pt x="110616" y="25400"/>
                  </a:lnTo>
                  <a:lnTo>
                    <a:pt x="75946" y="45465"/>
                  </a:lnTo>
                  <a:lnTo>
                    <a:pt x="47498" y="73025"/>
                  </a:lnTo>
                  <a:lnTo>
                    <a:pt x="29210" y="108965"/>
                  </a:lnTo>
                  <a:lnTo>
                    <a:pt x="24892" y="153543"/>
                  </a:lnTo>
                  <a:lnTo>
                    <a:pt x="38481" y="207518"/>
                  </a:lnTo>
                  <a:lnTo>
                    <a:pt x="52197" y="263906"/>
                  </a:lnTo>
                  <a:lnTo>
                    <a:pt x="48895" y="312419"/>
                  </a:lnTo>
                  <a:lnTo>
                    <a:pt x="35306" y="355472"/>
                  </a:lnTo>
                  <a:lnTo>
                    <a:pt x="18034" y="395477"/>
                  </a:lnTo>
                  <a:lnTo>
                    <a:pt x="4063" y="434847"/>
                  </a:lnTo>
                  <a:lnTo>
                    <a:pt x="0" y="475995"/>
                  </a:lnTo>
                  <a:lnTo>
                    <a:pt x="52324" y="519430"/>
                  </a:lnTo>
                  <a:lnTo>
                    <a:pt x="104902" y="529844"/>
                  </a:lnTo>
                  <a:lnTo>
                    <a:pt x="166751" y="533272"/>
                  </a:lnTo>
                  <a:lnTo>
                    <a:pt x="227330" y="530478"/>
                  </a:lnTo>
                  <a:lnTo>
                    <a:pt x="286131" y="522224"/>
                  </a:lnTo>
                  <a:lnTo>
                    <a:pt x="338455" y="509015"/>
                  </a:lnTo>
                  <a:lnTo>
                    <a:pt x="379349" y="490981"/>
                  </a:lnTo>
                  <a:lnTo>
                    <a:pt x="408051" y="441578"/>
                  </a:lnTo>
                  <a:lnTo>
                    <a:pt x="396493" y="391287"/>
                  </a:lnTo>
                  <a:lnTo>
                    <a:pt x="388874" y="336295"/>
                  </a:lnTo>
                  <a:lnTo>
                    <a:pt x="384302" y="279526"/>
                  </a:lnTo>
                  <a:lnTo>
                    <a:pt x="381635" y="223393"/>
                  </a:lnTo>
                  <a:lnTo>
                    <a:pt x="378079" y="123825"/>
                  </a:lnTo>
                  <a:lnTo>
                    <a:pt x="366267" y="60451"/>
                  </a:lnTo>
                  <a:lnTo>
                    <a:pt x="338455" y="22732"/>
                  </a:lnTo>
                  <a:lnTo>
                    <a:pt x="299974" y="4699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57416" y="2542031"/>
              <a:ext cx="262255" cy="377825"/>
            </a:xfrm>
            <a:custGeom>
              <a:avLst/>
              <a:gdLst/>
              <a:ahLst/>
              <a:cxnLst/>
              <a:rect l="l" t="t" r="r" b="b"/>
              <a:pathLst>
                <a:path w="262254" h="377825">
                  <a:moveTo>
                    <a:pt x="231775" y="0"/>
                  </a:moveTo>
                  <a:lnTo>
                    <a:pt x="229615" y="0"/>
                  </a:lnTo>
                  <a:lnTo>
                    <a:pt x="228091" y="1269"/>
                  </a:lnTo>
                  <a:lnTo>
                    <a:pt x="227710" y="2159"/>
                  </a:lnTo>
                  <a:lnTo>
                    <a:pt x="220852" y="12192"/>
                  </a:lnTo>
                  <a:lnTo>
                    <a:pt x="213486" y="29210"/>
                  </a:lnTo>
                  <a:lnTo>
                    <a:pt x="210438" y="52959"/>
                  </a:lnTo>
                  <a:lnTo>
                    <a:pt x="216915" y="83439"/>
                  </a:lnTo>
                  <a:lnTo>
                    <a:pt x="219963" y="129921"/>
                  </a:lnTo>
                  <a:lnTo>
                    <a:pt x="207263" y="188849"/>
                  </a:lnTo>
                  <a:lnTo>
                    <a:pt x="184911" y="240537"/>
                  </a:lnTo>
                  <a:lnTo>
                    <a:pt x="152653" y="266700"/>
                  </a:lnTo>
                  <a:lnTo>
                    <a:pt x="146684" y="267335"/>
                  </a:lnTo>
                  <a:lnTo>
                    <a:pt x="140969" y="267335"/>
                  </a:lnTo>
                  <a:lnTo>
                    <a:pt x="107950" y="260731"/>
                  </a:lnTo>
                  <a:lnTo>
                    <a:pt x="82550" y="245999"/>
                  </a:lnTo>
                  <a:lnTo>
                    <a:pt x="66039" y="231394"/>
                  </a:lnTo>
                  <a:lnTo>
                    <a:pt x="60198" y="224790"/>
                  </a:lnTo>
                  <a:lnTo>
                    <a:pt x="0" y="331597"/>
                  </a:lnTo>
                  <a:lnTo>
                    <a:pt x="14604" y="338836"/>
                  </a:lnTo>
                  <a:lnTo>
                    <a:pt x="51561" y="354584"/>
                  </a:lnTo>
                  <a:lnTo>
                    <a:pt x="101218" y="370331"/>
                  </a:lnTo>
                  <a:lnTo>
                    <a:pt x="153542" y="377444"/>
                  </a:lnTo>
                  <a:lnTo>
                    <a:pt x="165607" y="376936"/>
                  </a:lnTo>
                  <a:lnTo>
                    <a:pt x="211327" y="361061"/>
                  </a:lnTo>
                  <a:lnTo>
                    <a:pt x="246125" y="310261"/>
                  </a:lnTo>
                  <a:lnTo>
                    <a:pt x="258572" y="254000"/>
                  </a:lnTo>
                  <a:lnTo>
                    <a:pt x="262000" y="169037"/>
                  </a:lnTo>
                  <a:lnTo>
                    <a:pt x="257048" y="79883"/>
                  </a:lnTo>
                  <a:lnTo>
                    <a:pt x="248792" y="28829"/>
                  </a:lnTo>
                  <a:lnTo>
                    <a:pt x="239522" y="5461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8050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37959" y="2487167"/>
              <a:ext cx="320040" cy="4206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172200" y="2618231"/>
              <a:ext cx="289560" cy="365760"/>
            </a:xfrm>
            <a:custGeom>
              <a:avLst/>
              <a:gdLst/>
              <a:ahLst/>
              <a:cxnLst/>
              <a:rect l="l" t="t" r="r" b="b"/>
              <a:pathLst>
                <a:path w="289560" h="365760">
                  <a:moveTo>
                    <a:pt x="16510" y="0"/>
                  </a:moveTo>
                  <a:lnTo>
                    <a:pt x="14477" y="0"/>
                  </a:lnTo>
                  <a:lnTo>
                    <a:pt x="6858" y="5968"/>
                  </a:lnTo>
                  <a:lnTo>
                    <a:pt x="762" y="30225"/>
                  </a:lnTo>
                  <a:lnTo>
                    <a:pt x="0" y="82423"/>
                  </a:lnTo>
                  <a:lnTo>
                    <a:pt x="8382" y="172339"/>
                  </a:lnTo>
                  <a:lnTo>
                    <a:pt x="23495" y="255650"/>
                  </a:lnTo>
                  <a:lnTo>
                    <a:pt x="43561" y="309244"/>
                  </a:lnTo>
                  <a:lnTo>
                    <a:pt x="84454" y="355219"/>
                  </a:lnTo>
                  <a:lnTo>
                    <a:pt x="124840" y="365252"/>
                  </a:lnTo>
                  <a:lnTo>
                    <a:pt x="179832" y="354584"/>
                  </a:lnTo>
                  <a:lnTo>
                    <a:pt x="233299" y="331089"/>
                  </a:lnTo>
                  <a:lnTo>
                    <a:pt x="273558" y="307467"/>
                  </a:lnTo>
                  <a:lnTo>
                    <a:pt x="289560" y="296799"/>
                  </a:lnTo>
                  <a:lnTo>
                    <a:pt x="214375" y="200025"/>
                  </a:lnTo>
                  <a:lnTo>
                    <a:pt x="208787" y="208534"/>
                  </a:lnTo>
                  <a:lnTo>
                    <a:pt x="192404" y="227075"/>
                  </a:lnTo>
                  <a:lnTo>
                    <a:pt x="165480" y="245618"/>
                  </a:lnTo>
                  <a:lnTo>
                    <a:pt x="128524" y="254127"/>
                  </a:lnTo>
                  <a:lnTo>
                    <a:pt x="122174" y="253873"/>
                  </a:lnTo>
                  <a:lnTo>
                    <a:pt x="93472" y="231521"/>
                  </a:lnTo>
                  <a:lnTo>
                    <a:pt x="64515" y="183006"/>
                  </a:lnTo>
                  <a:lnTo>
                    <a:pt x="44069" y="126365"/>
                  </a:lnTo>
                  <a:lnTo>
                    <a:pt x="40639" y="79883"/>
                  </a:lnTo>
                  <a:lnTo>
                    <a:pt x="42672" y="49656"/>
                  </a:lnTo>
                  <a:lnTo>
                    <a:pt x="36322" y="26669"/>
                  </a:lnTo>
                  <a:lnTo>
                    <a:pt x="26670" y="10922"/>
                  </a:lnTo>
                  <a:lnTo>
                    <a:pt x="19176" y="2540"/>
                  </a:lnTo>
                  <a:lnTo>
                    <a:pt x="18414" y="1269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8050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45936" y="2773679"/>
              <a:ext cx="207263" cy="17983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184136" y="3913631"/>
              <a:ext cx="396240" cy="54610"/>
            </a:xfrm>
            <a:custGeom>
              <a:avLst/>
              <a:gdLst/>
              <a:ahLst/>
              <a:cxnLst/>
              <a:rect l="l" t="t" r="r" b="b"/>
              <a:pathLst>
                <a:path w="396240" h="54610">
                  <a:moveTo>
                    <a:pt x="384556" y="0"/>
                  </a:moveTo>
                  <a:lnTo>
                    <a:pt x="11175" y="0"/>
                  </a:lnTo>
                  <a:lnTo>
                    <a:pt x="6985" y="2235"/>
                  </a:lnTo>
                  <a:lnTo>
                    <a:pt x="3429" y="8153"/>
                  </a:lnTo>
                  <a:lnTo>
                    <a:pt x="889" y="16535"/>
                  </a:lnTo>
                  <a:lnTo>
                    <a:pt x="0" y="26161"/>
                  </a:lnTo>
                  <a:lnTo>
                    <a:pt x="889" y="36995"/>
                  </a:lnTo>
                  <a:lnTo>
                    <a:pt x="3429" y="46024"/>
                  </a:lnTo>
                  <a:lnTo>
                    <a:pt x="6985" y="52196"/>
                  </a:lnTo>
                  <a:lnTo>
                    <a:pt x="11175" y="54482"/>
                  </a:lnTo>
                  <a:lnTo>
                    <a:pt x="384556" y="54482"/>
                  </a:lnTo>
                  <a:lnTo>
                    <a:pt x="388747" y="52196"/>
                  </a:lnTo>
                  <a:lnTo>
                    <a:pt x="392303" y="46024"/>
                  </a:lnTo>
                  <a:lnTo>
                    <a:pt x="394843" y="36995"/>
                  </a:lnTo>
                  <a:lnTo>
                    <a:pt x="395732" y="26161"/>
                  </a:lnTo>
                  <a:lnTo>
                    <a:pt x="394843" y="16535"/>
                  </a:lnTo>
                  <a:lnTo>
                    <a:pt x="392303" y="8153"/>
                  </a:lnTo>
                  <a:lnTo>
                    <a:pt x="388747" y="2235"/>
                  </a:lnTo>
                  <a:lnTo>
                    <a:pt x="384556" y="0"/>
                  </a:lnTo>
                  <a:close/>
                </a:path>
              </a:pathLst>
            </a:custGeom>
            <a:solidFill>
              <a:srgbClr val="1F3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6" name="object 6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39711" y="4700015"/>
            <a:ext cx="310896" cy="307848"/>
          </a:xfrm>
          <a:prstGeom prst="rect">
            <a:avLst/>
          </a:prstGeom>
        </p:spPr>
      </p:pic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615" y="1212387"/>
            <a:ext cx="3674110" cy="269240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1085"/>
              </a:spcBef>
            </a:pPr>
            <a:r>
              <a:rPr sz="6000" b="1" spc="-819" dirty="0">
                <a:solidFill>
                  <a:srgbClr val="1F3374"/>
                </a:solidFill>
                <a:latin typeface="Tahoma"/>
                <a:cs typeface="Tahoma"/>
              </a:rPr>
              <a:t>02</a:t>
            </a:r>
            <a:endParaRPr sz="6000" dirty="0">
              <a:latin typeface="Tahoma"/>
              <a:cs typeface="Tahoma"/>
            </a:endParaRPr>
          </a:p>
          <a:p>
            <a:pPr marL="12700" marR="5080" indent="24130" algn="ctr">
              <a:lnSpc>
                <a:spcPct val="100000"/>
              </a:lnSpc>
              <a:spcBef>
                <a:spcPts val="810"/>
              </a:spcBef>
            </a:pPr>
            <a:r>
              <a:rPr sz="5000" b="1" spc="-370" dirty="0">
                <a:solidFill>
                  <a:srgbClr val="1F3374"/>
                </a:solidFill>
                <a:latin typeface="Tahoma"/>
                <a:cs typeface="Tahoma"/>
              </a:rPr>
              <a:t>Purpose</a:t>
            </a:r>
            <a:r>
              <a:rPr lang="en-US" sz="5000" b="1" spc="-370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5000" b="1" spc="-370" dirty="0">
                <a:solidFill>
                  <a:srgbClr val="1F3374"/>
                </a:solidFill>
                <a:latin typeface="Tahoma"/>
                <a:cs typeface="Tahoma"/>
              </a:rPr>
              <a:t>&amp; </a:t>
            </a:r>
            <a:r>
              <a:rPr sz="5000" b="1" spc="-365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5000" b="1" spc="-509" dirty="0">
                <a:solidFill>
                  <a:srgbClr val="1F3374"/>
                </a:solidFill>
                <a:latin typeface="Tahoma"/>
                <a:cs typeface="Tahoma"/>
              </a:rPr>
              <a:t>R</a:t>
            </a:r>
            <a:r>
              <a:rPr sz="5000" b="1" spc="-500" dirty="0">
                <a:solidFill>
                  <a:srgbClr val="1F3374"/>
                </a:solidFill>
                <a:latin typeface="Tahoma"/>
                <a:cs typeface="Tahoma"/>
              </a:rPr>
              <a:t>e</a:t>
            </a:r>
            <a:r>
              <a:rPr sz="5000" b="1" spc="-515" dirty="0">
                <a:solidFill>
                  <a:srgbClr val="1F3374"/>
                </a:solidFill>
                <a:latin typeface="Tahoma"/>
                <a:cs typeface="Tahoma"/>
              </a:rPr>
              <a:t>s</a:t>
            </a:r>
            <a:r>
              <a:rPr sz="5000" b="1" spc="-509" dirty="0">
                <a:solidFill>
                  <a:srgbClr val="1F3374"/>
                </a:solidFill>
                <a:latin typeface="Tahoma"/>
                <a:cs typeface="Tahoma"/>
              </a:rPr>
              <a:t>p</a:t>
            </a:r>
            <a:r>
              <a:rPr sz="5000" b="1" spc="-525" dirty="0">
                <a:solidFill>
                  <a:srgbClr val="1F3374"/>
                </a:solidFill>
                <a:latin typeface="Tahoma"/>
                <a:cs typeface="Tahoma"/>
              </a:rPr>
              <a:t>o</a:t>
            </a:r>
            <a:r>
              <a:rPr sz="5000" b="1" spc="-520" dirty="0">
                <a:solidFill>
                  <a:srgbClr val="1F3374"/>
                </a:solidFill>
                <a:latin typeface="Tahoma"/>
                <a:cs typeface="Tahoma"/>
              </a:rPr>
              <a:t>n</a:t>
            </a:r>
            <a:r>
              <a:rPr sz="5000" b="1" spc="-515" dirty="0">
                <a:solidFill>
                  <a:srgbClr val="1F3374"/>
                </a:solidFill>
                <a:latin typeface="Tahoma"/>
                <a:cs typeface="Tahoma"/>
              </a:rPr>
              <a:t>s</a:t>
            </a:r>
            <a:r>
              <a:rPr sz="5000" b="1" spc="-505" dirty="0">
                <a:solidFill>
                  <a:srgbClr val="1F3374"/>
                </a:solidFill>
                <a:latin typeface="Tahoma"/>
                <a:cs typeface="Tahoma"/>
              </a:rPr>
              <a:t>i</a:t>
            </a:r>
            <a:r>
              <a:rPr sz="5000" b="1" spc="-520" dirty="0">
                <a:solidFill>
                  <a:srgbClr val="1F3374"/>
                </a:solidFill>
                <a:latin typeface="Tahoma"/>
                <a:cs typeface="Tahoma"/>
              </a:rPr>
              <a:t>b</a:t>
            </a:r>
            <a:r>
              <a:rPr sz="5000" b="1" spc="-505" dirty="0">
                <a:solidFill>
                  <a:srgbClr val="1F3374"/>
                </a:solidFill>
                <a:latin typeface="Tahoma"/>
                <a:cs typeface="Tahoma"/>
              </a:rPr>
              <a:t>ili</a:t>
            </a:r>
            <a:r>
              <a:rPr sz="5000" b="1" spc="-525" dirty="0">
                <a:solidFill>
                  <a:srgbClr val="1F3374"/>
                </a:solidFill>
                <a:latin typeface="Tahoma"/>
                <a:cs typeface="Tahoma"/>
              </a:rPr>
              <a:t>t</a:t>
            </a:r>
            <a:r>
              <a:rPr sz="5000" b="1" spc="-5" dirty="0">
                <a:solidFill>
                  <a:srgbClr val="1F3374"/>
                </a:solidFill>
                <a:latin typeface="Tahoma"/>
                <a:cs typeface="Tahoma"/>
              </a:rPr>
              <a:t>y</a:t>
            </a:r>
            <a:endParaRPr sz="50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55335" y="841247"/>
            <a:ext cx="3228340" cy="4166870"/>
            <a:chOff x="5355335" y="841247"/>
            <a:chExt cx="3228340" cy="4166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671" y="841247"/>
              <a:ext cx="3206496" cy="32186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55336" y="2298191"/>
              <a:ext cx="51435" cy="362585"/>
            </a:xfrm>
            <a:custGeom>
              <a:avLst/>
              <a:gdLst/>
              <a:ahLst/>
              <a:cxnLst/>
              <a:rect l="l" t="t" r="r" b="b"/>
              <a:pathLst>
                <a:path w="51435" h="362585">
                  <a:moveTo>
                    <a:pt x="51308" y="359537"/>
                  </a:moveTo>
                  <a:lnTo>
                    <a:pt x="49276" y="336550"/>
                  </a:lnTo>
                  <a:lnTo>
                    <a:pt x="46863" y="313563"/>
                  </a:lnTo>
                  <a:lnTo>
                    <a:pt x="43307" y="287655"/>
                  </a:lnTo>
                  <a:lnTo>
                    <a:pt x="41783" y="262255"/>
                  </a:lnTo>
                  <a:lnTo>
                    <a:pt x="40894" y="240030"/>
                  </a:lnTo>
                  <a:lnTo>
                    <a:pt x="40513" y="218440"/>
                  </a:lnTo>
                  <a:lnTo>
                    <a:pt x="3048" y="218440"/>
                  </a:lnTo>
                  <a:lnTo>
                    <a:pt x="3302" y="241300"/>
                  </a:lnTo>
                  <a:lnTo>
                    <a:pt x="4191" y="264414"/>
                  </a:lnTo>
                  <a:lnTo>
                    <a:pt x="5715" y="290322"/>
                  </a:lnTo>
                  <a:lnTo>
                    <a:pt x="11049" y="362204"/>
                  </a:lnTo>
                  <a:lnTo>
                    <a:pt x="51308" y="359537"/>
                  </a:lnTo>
                  <a:close/>
                </a:path>
                <a:path w="51435" h="362585">
                  <a:moveTo>
                    <a:pt x="51308" y="5334"/>
                  </a:moveTo>
                  <a:lnTo>
                    <a:pt x="13462" y="0"/>
                  </a:lnTo>
                  <a:lnTo>
                    <a:pt x="10795" y="8128"/>
                  </a:lnTo>
                  <a:lnTo>
                    <a:pt x="8128" y="21463"/>
                  </a:lnTo>
                  <a:lnTo>
                    <a:pt x="7620" y="32639"/>
                  </a:lnTo>
                  <a:lnTo>
                    <a:pt x="5842" y="58801"/>
                  </a:lnTo>
                  <a:lnTo>
                    <a:pt x="5461" y="72771"/>
                  </a:lnTo>
                  <a:lnTo>
                    <a:pt x="3810" y="86868"/>
                  </a:lnTo>
                  <a:lnTo>
                    <a:pt x="3048" y="100457"/>
                  </a:lnTo>
                  <a:lnTo>
                    <a:pt x="2667" y="113030"/>
                  </a:lnTo>
                  <a:lnTo>
                    <a:pt x="2667" y="137668"/>
                  </a:lnTo>
                  <a:lnTo>
                    <a:pt x="0" y="145669"/>
                  </a:lnTo>
                  <a:lnTo>
                    <a:pt x="40513" y="148336"/>
                  </a:lnTo>
                  <a:lnTo>
                    <a:pt x="40513" y="124079"/>
                  </a:lnTo>
                  <a:lnTo>
                    <a:pt x="41021" y="113538"/>
                  </a:lnTo>
                  <a:lnTo>
                    <a:pt x="42799" y="89154"/>
                  </a:lnTo>
                  <a:lnTo>
                    <a:pt x="43180" y="75565"/>
                  </a:lnTo>
                  <a:lnTo>
                    <a:pt x="44831" y="62992"/>
                  </a:lnTo>
                  <a:lnTo>
                    <a:pt x="46990" y="37973"/>
                  </a:lnTo>
                  <a:lnTo>
                    <a:pt x="48641" y="26924"/>
                  </a:lnTo>
                  <a:lnTo>
                    <a:pt x="51308" y="13335"/>
                  </a:lnTo>
                  <a:lnTo>
                    <a:pt x="51308" y="5334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9711" y="4696968"/>
              <a:ext cx="310896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611250"/>
            <a:ext cx="8918575" cy="0"/>
          </a:xfrm>
          <a:custGeom>
            <a:avLst/>
            <a:gdLst/>
            <a:ahLst/>
            <a:cxnLst/>
            <a:rect l="l" t="t" r="r" b="b"/>
            <a:pathLst>
              <a:path w="8918575">
                <a:moveTo>
                  <a:pt x="0" y="0"/>
                </a:moveTo>
                <a:lnTo>
                  <a:pt x="8918575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1788" y="611250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3" y="154279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3" y="200774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3" y="24742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3" y="29391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" y="340410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" y="3870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3238" y="0"/>
            <a:ext cx="9153525" cy="5145405"/>
            <a:chOff x="-3238" y="0"/>
            <a:chExt cx="9153525" cy="5145405"/>
          </a:xfrm>
        </p:grpSpPr>
        <p:sp>
          <p:nvSpPr>
            <p:cNvPr id="15" name="object 15"/>
            <p:cNvSpPr/>
            <p:nvPr/>
          </p:nvSpPr>
          <p:spPr>
            <a:xfrm>
              <a:off x="1524" y="480212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04" y="0"/>
              <a:ext cx="8866505" cy="5145405"/>
            </a:xfrm>
            <a:custGeom>
              <a:avLst/>
              <a:gdLst/>
              <a:ahLst/>
              <a:cxnLst/>
              <a:rect l="l" t="t" r="r" b="b"/>
              <a:pathLst>
                <a:path w="886650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  <a:path w="8866505" h="5145405">
                  <a:moveTo>
                    <a:pt x="475907" y="0"/>
                  </a:moveTo>
                  <a:lnTo>
                    <a:pt x="466382" y="0"/>
                  </a:lnTo>
                  <a:lnTo>
                    <a:pt x="466382" y="5145024"/>
                  </a:lnTo>
                  <a:lnTo>
                    <a:pt x="475907" y="5145024"/>
                  </a:lnTo>
                  <a:lnTo>
                    <a:pt x="475907" y="0"/>
                  </a:lnTo>
                  <a:close/>
                </a:path>
                <a:path w="8866505" h="5145405">
                  <a:moveTo>
                    <a:pt x="940765" y="0"/>
                  </a:moveTo>
                  <a:lnTo>
                    <a:pt x="931240" y="0"/>
                  </a:lnTo>
                  <a:lnTo>
                    <a:pt x="931240" y="5145024"/>
                  </a:lnTo>
                  <a:lnTo>
                    <a:pt x="940765" y="5145024"/>
                  </a:lnTo>
                  <a:lnTo>
                    <a:pt x="940765" y="0"/>
                  </a:lnTo>
                  <a:close/>
                </a:path>
                <a:path w="8866505" h="5145405">
                  <a:moveTo>
                    <a:pt x="1407160" y="0"/>
                  </a:moveTo>
                  <a:lnTo>
                    <a:pt x="1397635" y="0"/>
                  </a:lnTo>
                  <a:lnTo>
                    <a:pt x="1397635" y="5145024"/>
                  </a:lnTo>
                  <a:lnTo>
                    <a:pt x="1407160" y="5145024"/>
                  </a:lnTo>
                  <a:lnTo>
                    <a:pt x="1407160" y="0"/>
                  </a:lnTo>
                  <a:close/>
                </a:path>
                <a:path w="8866505" h="5145405">
                  <a:moveTo>
                    <a:pt x="1871980" y="0"/>
                  </a:moveTo>
                  <a:lnTo>
                    <a:pt x="1862455" y="0"/>
                  </a:lnTo>
                  <a:lnTo>
                    <a:pt x="1862455" y="5145024"/>
                  </a:lnTo>
                  <a:lnTo>
                    <a:pt x="1871980" y="5145024"/>
                  </a:lnTo>
                  <a:lnTo>
                    <a:pt x="1871980" y="0"/>
                  </a:lnTo>
                  <a:close/>
                </a:path>
                <a:path w="8866505" h="5145405">
                  <a:moveTo>
                    <a:pt x="2338451" y="0"/>
                  </a:moveTo>
                  <a:lnTo>
                    <a:pt x="2328926" y="0"/>
                  </a:lnTo>
                  <a:lnTo>
                    <a:pt x="2328926" y="5145024"/>
                  </a:lnTo>
                  <a:lnTo>
                    <a:pt x="2338451" y="5145024"/>
                  </a:lnTo>
                  <a:lnTo>
                    <a:pt x="2338451" y="0"/>
                  </a:lnTo>
                  <a:close/>
                </a:path>
                <a:path w="8866505" h="5145405">
                  <a:moveTo>
                    <a:pt x="2803271" y="0"/>
                  </a:moveTo>
                  <a:lnTo>
                    <a:pt x="2793746" y="0"/>
                  </a:lnTo>
                  <a:lnTo>
                    <a:pt x="2793746" y="5145024"/>
                  </a:lnTo>
                  <a:lnTo>
                    <a:pt x="2803271" y="5145024"/>
                  </a:lnTo>
                  <a:lnTo>
                    <a:pt x="2803271" y="0"/>
                  </a:lnTo>
                  <a:close/>
                </a:path>
                <a:path w="8866505" h="5145405">
                  <a:moveTo>
                    <a:pt x="3268091" y="0"/>
                  </a:moveTo>
                  <a:lnTo>
                    <a:pt x="3258566" y="0"/>
                  </a:lnTo>
                  <a:lnTo>
                    <a:pt x="3258566" y="5145024"/>
                  </a:lnTo>
                  <a:lnTo>
                    <a:pt x="3268091" y="5145024"/>
                  </a:lnTo>
                  <a:lnTo>
                    <a:pt x="3268091" y="0"/>
                  </a:lnTo>
                  <a:close/>
                </a:path>
                <a:path w="8866505" h="5145405">
                  <a:moveTo>
                    <a:pt x="3734562" y="0"/>
                  </a:moveTo>
                  <a:lnTo>
                    <a:pt x="3725037" y="0"/>
                  </a:lnTo>
                  <a:lnTo>
                    <a:pt x="3725037" y="5145024"/>
                  </a:lnTo>
                  <a:lnTo>
                    <a:pt x="3734562" y="5145024"/>
                  </a:lnTo>
                  <a:lnTo>
                    <a:pt x="3734562" y="0"/>
                  </a:lnTo>
                  <a:close/>
                </a:path>
                <a:path w="8866505" h="5145405">
                  <a:moveTo>
                    <a:pt x="4211574" y="0"/>
                  </a:moveTo>
                  <a:lnTo>
                    <a:pt x="4202049" y="0"/>
                  </a:lnTo>
                  <a:lnTo>
                    <a:pt x="4202049" y="5145024"/>
                  </a:lnTo>
                  <a:lnTo>
                    <a:pt x="4211574" y="5145024"/>
                  </a:lnTo>
                  <a:lnTo>
                    <a:pt x="4211574" y="0"/>
                  </a:lnTo>
                  <a:close/>
                </a:path>
                <a:path w="8866505" h="5145405">
                  <a:moveTo>
                    <a:pt x="4676394" y="0"/>
                  </a:moveTo>
                  <a:lnTo>
                    <a:pt x="4666869" y="0"/>
                  </a:lnTo>
                  <a:lnTo>
                    <a:pt x="4666869" y="5145024"/>
                  </a:lnTo>
                  <a:lnTo>
                    <a:pt x="4676394" y="5145024"/>
                  </a:lnTo>
                  <a:lnTo>
                    <a:pt x="4676394" y="0"/>
                  </a:lnTo>
                  <a:close/>
                </a:path>
                <a:path w="8866505" h="5145405">
                  <a:moveTo>
                    <a:pt x="5141214" y="0"/>
                  </a:moveTo>
                  <a:lnTo>
                    <a:pt x="5131689" y="0"/>
                  </a:lnTo>
                  <a:lnTo>
                    <a:pt x="5131689" y="5145024"/>
                  </a:lnTo>
                  <a:lnTo>
                    <a:pt x="5141214" y="5145024"/>
                  </a:lnTo>
                  <a:lnTo>
                    <a:pt x="5141214" y="0"/>
                  </a:lnTo>
                  <a:close/>
                </a:path>
                <a:path w="8866505" h="5145405">
                  <a:moveTo>
                    <a:pt x="5607685" y="0"/>
                  </a:moveTo>
                  <a:lnTo>
                    <a:pt x="5598160" y="0"/>
                  </a:lnTo>
                  <a:lnTo>
                    <a:pt x="5598160" y="5145024"/>
                  </a:lnTo>
                  <a:lnTo>
                    <a:pt x="5607685" y="5145024"/>
                  </a:lnTo>
                  <a:lnTo>
                    <a:pt x="5607685" y="0"/>
                  </a:lnTo>
                  <a:close/>
                </a:path>
                <a:path w="8866505" h="5145405">
                  <a:moveTo>
                    <a:pt x="6072505" y="0"/>
                  </a:moveTo>
                  <a:lnTo>
                    <a:pt x="6062980" y="0"/>
                  </a:lnTo>
                  <a:lnTo>
                    <a:pt x="6062980" y="5145024"/>
                  </a:lnTo>
                  <a:lnTo>
                    <a:pt x="6072505" y="5145024"/>
                  </a:lnTo>
                  <a:lnTo>
                    <a:pt x="6072505" y="0"/>
                  </a:lnTo>
                  <a:close/>
                </a:path>
                <a:path w="8866505" h="5145405">
                  <a:moveTo>
                    <a:pt x="6538849" y="0"/>
                  </a:moveTo>
                  <a:lnTo>
                    <a:pt x="6529324" y="0"/>
                  </a:lnTo>
                  <a:lnTo>
                    <a:pt x="6529324" y="5145024"/>
                  </a:lnTo>
                  <a:lnTo>
                    <a:pt x="6538849" y="5145024"/>
                  </a:lnTo>
                  <a:lnTo>
                    <a:pt x="6538849" y="0"/>
                  </a:lnTo>
                  <a:close/>
                </a:path>
                <a:path w="8866505" h="5145405">
                  <a:moveTo>
                    <a:pt x="7003796" y="0"/>
                  </a:moveTo>
                  <a:lnTo>
                    <a:pt x="6994271" y="0"/>
                  </a:lnTo>
                  <a:lnTo>
                    <a:pt x="6994271" y="5145024"/>
                  </a:lnTo>
                  <a:lnTo>
                    <a:pt x="7003796" y="5145024"/>
                  </a:lnTo>
                  <a:lnTo>
                    <a:pt x="7003796" y="0"/>
                  </a:lnTo>
                  <a:close/>
                </a:path>
                <a:path w="8866505" h="5145405">
                  <a:moveTo>
                    <a:pt x="7470140" y="0"/>
                  </a:moveTo>
                  <a:lnTo>
                    <a:pt x="7460615" y="0"/>
                  </a:lnTo>
                  <a:lnTo>
                    <a:pt x="7460615" y="5145024"/>
                  </a:lnTo>
                  <a:lnTo>
                    <a:pt x="7470140" y="5145024"/>
                  </a:lnTo>
                  <a:lnTo>
                    <a:pt x="7470140" y="0"/>
                  </a:lnTo>
                  <a:close/>
                </a:path>
                <a:path w="8866505" h="5145405">
                  <a:moveTo>
                    <a:pt x="7934960" y="0"/>
                  </a:moveTo>
                  <a:lnTo>
                    <a:pt x="7925435" y="0"/>
                  </a:lnTo>
                  <a:lnTo>
                    <a:pt x="7925435" y="5145024"/>
                  </a:lnTo>
                  <a:lnTo>
                    <a:pt x="7934960" y="5145024"/>
                  </a:lnTo>
                  <a:lnTo>
                    <a:pt x="7934960" y="0"/>
                  </a:lnTo>
                  <a:close/>
                </a:path>
                <a:path w="8866505" h="5145405">
                  <a:moveTo>
                    <a:pt x="8399907" y="0"/>
                  </a:moveTo>
                  <a:lnTo>
                    <a:pt x="8390382" y="0"/>
                  </a:lnTo>
                  <a:lnTo>
                    <a:pt x="8390382" y="5145024"/>
                  </a:lnTo>
                  <a:lnTo>
                    <a:pt x="8399907" y="5145024"/>
                  </a:lnTo>
                  <a:lnTo>
                    <a:pt x="8399907" y="0"/>
                  </a:lnTo>
                  <a:close/>
                </a:path>
                <a:path w="8866505" h="5145405">
                  <a:moveTo>
                    <a:pt x="8866251" y="1018286"/>
                  </a:moveTo>
                  <a:lnTo>
                    <a:pt x="8856726" y="1018286"/>
                  </a:lnTo>
                  <a:lnTo>
                    <a:pt x="8856726" y="5145024"/>
                  </a:lnTo>
                  <a:lnTo>
                    <a:pt x="8866251" y="5145024"/>
                  </a:lnTo>
                  <a:lnTo>
                    <a:pt x="8866251" y="1018286"/>
                  </a:lnTo>
                  <a:close/>
                </a:path>
                <a:path w="8866505" h="5145405">
                  <a:moveTo>
                    <a:pt x="8866251" y="902436"/>
                  </a:moveTo>
                  <a:lnTo>
                    <a:pt x="8856726" y="902436"/>
                  </a:lnTo>
                  <a:lnTo>
                    <a:pt x="8856726" y="941527"/>
                  </a:lnTo>
                  <a:lnTo>
                    <a:pt x="8866251" y="941527"/>
                  </a:lnTo>
                  <a:lnTo>
                    <a:pt x="8866251" y="902436"/>
                  </a:lnTo>
                  <a:close/>
                </a:path>
                <a:path w="8866505" h="5145405">
                  <a:moveTo>
                    <a:pt x="8866251" y="785088"/>
                  </a:moveTo>
                  <a:lnTo>
                    <a:pt x="8856726" y="785088"/>
                  </a:lnTo>
                  <a:lnTo>
                    <a:pt x="8856726" y="824306"/>
                  </a:lnTo>
                  <a:lnTo>
                    <a:pt x="8866251" y="824306"/>
                  </a:lnTo>
                  <a:lnTo>
                    <a:pt x="8866251" y="785088"/>
                  </a:lnTo>
                  <a:close/>
                </a:path>
                <a:path w="8866505" h="5145405">
                  <a:moveTo>
                    <a:pt x="8866251" y="672312"/>
                  </a:moveTo>
                  <a:lnTo>
                    <a:pt x="8856726" y="672312"/>
                  </a:lnTo>
                  <a:lnTo>
                    <a:pt x="8856726" y="708482"/>
                  </a:lnTo>
                  <a:lnTo>
                    <a:pt x="8866251" y="708482"/>
                  </a:lnTo>
                  <a:lnTo>
                    <a:pt x="8866251" y="672312"/>
                  </a:lnTo>
                  <a:close/>
                </a:path>
                <a:path w="8866505" h="5145405">
                  <a:moveTo>
                    <a:pt x="8866251" y="556488"/>
                  </a:moveTo>
                  <a:lnTo>
                    <a:pt x="8856726" y="556488"/>
                  </a:lnTo>
                  <a:lnTo>
                    <a:pt x="8856726" y="592797"/>
                  </a:lnTo>
                  <a:lnTo>
                    <a:pt x="8866251" y="592797"/>
                  </a:lnTo>
                  <a:lnTo>
                    <a:pt x="8866251" y="556488"/>
                  </a:lnTo>
                  <a:close/>
                </a:path>
                <a:path w="8866505" h="5145405">
                  <a:moveTo>
                    <a:pt x="8866251" y="440537"/>
                  </a:moveTo>
                  <a:lnTo>
                    <a:pt x="8856726" y="440537"/>
                  </a:lnTo>
                  <a:lnTo>
                    <a:pt x="8856726" y="475742"/>
                  </a:lnTo>
                  <a:lnTo>
                    <a:pt x="8866251" y="475742"/>
                  </a:lnTo>
                  <a:lnTo>
                    <a:pt x="8866251" y="440537"/>
                  </a:lnTo>
                  <a:close/>
                </a:path>
                <a:path w="8866505" h="5145405">
                  <a:moveTo>
                    <a:pt x="8866251" y="323215"/>
                  </a:moveTo>
                  <a:lnTo>
                    <a:pt x="8856726" y="323215"/>
                  </a:lnTo>
                  <a:lnTo>
                    <a:pt x="8856726" y="359791"/>
                  </a:lnTo>
                  <a:lnTo>
                    <a:pt x="8866251" y="359791"/>
                  </a:lnTo>
                  <a:lnTo>
                    <a:pt x="8866251" y="323215"/>
                  </a:lnTo>
                  <a:close/>
                </a:path>
                <a:path w="8866505" h="5145405">
                  <a:moveTo>
                    <a:pt x="8866251" y="50"/>
                  </a:moveTo>
                  <a:lnTo>
                    <a:pt x="8856726" y="50"/>
                  </a:lnTo>
                  <a:lnTo>
                    <a:pt x="8856726" y="243967"/>
                  </a:lnTo>
                  <a:lnTo>
                    <a:pt x="8866251" y="243967"/>
                  </a:lnTo>
                  <a:lnTo>
                    <a:pt x="8866251" y="5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18448" y="243903"/>
              <a:ext cx="51435" cy="774065"/>
            </a:xfrm>
            <a:custGeom>
              <a:avLst/>
              <a:gdLst/>
              <a:ahLst/>
              <a:cxnLst/>
              <a:rect l="l" t="t" r="r" b="b"/>
              <a:pathLst>
                <a:path w="51434" h="774065">
                  <a:moveTo>
                    <a:pt x="51409" y="697623"/>
                  </a:moveTo>
                  <a:lnTo>
                    <a:pt x="0" y="697623"/>
                  </a:lnTo>
                  <a:lnTo>
                    <a:pt x="0" y="773620"/>
                  </a:lnTo>
                  <a:lnTo>
                    <a:pt x="51409" y="773620"/>
                  </a:lnTo>
                  <a:lnTo>
                    <a:pt x="51409" y="697623"/>
                  </a:lnTo>
                  <a:close/>
                </a:path>
                <a:path w="51434" h="774065">
                  <a:moveTo>
                    <a:pt x="51409" y="580402"/>
                  </a:moveTo>
                  <a:lnTo>
                    <a:pt x="0" y="580402"/>
                  </a:lnTo>
                  <a:lnTo>
                    <a:pt x="0" y="657923"/>
                  </a:lnTo>
                  <a:lnTo>
                    <a:pt x="51409" y="657923"/>
                  </a:lnTo>
                  <a:lnTo>
                    <a:pt x="51409" y="580402"/>
                  </a:lnTo>
                  <a:close/>
                </a:path>
                <a:path w="51434" h="774065">
                  <a:moveTo>
                    <a:pt x="51409" y="464578"/>
                  </a:moveTo>
                  <a:lnTo>
                    <a:pt x="0" y="464578"/>
                  </a:lnTo>
                  <a:lnTo>
                    <a:pt x="0" y="540575"/>
                  </a:lnTo>
                  <a:lnTo>
                    <a:pt x="51409" y="540575"/>
                  </a:lnTo>
                  <a:lnTo>
                    <a:pt x="51409" y="464578"/>
                  </a:lnTo>
                  <a:close/>
                </a:path>
                <a:path w="51434" h="774065">
                  <a:moveTo>
                    <a:pt x="51409" y="348894"/>
                  </a:moveTo>
                  <a:lnTo>
                    <a:pt x="0" y="348894"/>
                  </a:lnTo>
                  <a:lnTo>
                    <a:pt x="0" y="427926"/>
                  </a:lnTo>
                  <a:lnTo>
                    <a:pt x="51409" y="427926"/>
                  </a:lnTo>
                  <a:lnTo>
                    <a:pt x="51409" y="348894"/>
                  </a:lnTo>
                  <a:close/>
                </a:path>
                <a:path w="51434" h="774065">
                  <a:moveTo>
                    <a:pt x="51409" y="231546"/>
                  </a:moveTo>
                  <a:lnTo>
                    <a:pt x="0" y="231546"/>
                  </a:lnTo>
                  <a:lnTo>
                    <a:pt x="0" y="312102"/>
                  </a:lnTo>
                  <a:lnTo>
                    <a:pt x="51409" y="312102"/>
                  </a:lnTo>
                  <a:lnTo>
                    <a:pt x="51409" y="231546"/>
                  </a:lnTo>
                  <a:close/>
                </a:path>
                <a:path w="51434" h="774065">
                  <a:moveTo>
                    <a:pt x="51409" y="115697"/>
                  </a:moveTo>
                  <a:lnTo>
                    <a:pt x="0" y="115697"/>
                  </a:lnTo>
                  <a:lnTo>
                    <a:pt x="0" y="196405"/>
                  </a:lnTo>
                  <a:lnTo>
                    <a:pt x="51409" y="196405"/>
                  </a:lnTo>
                  <a:lnTo>
                    <a:pt x="51409" y="115697"/>
                  </a:lnTo>
                  <a:close/>
                </a:path>
                <a:path w="51434" h="774065">
                  <a:moveTo>
                    <a:pt x="51409" y="0"/>
                  </a:moveTo>
                  <a:lnTo>
                    <a:pt x="0" y="0"/>
                  </a:lnTo>
                  <a:lnTo>
                    <a:pt x="0" y="79184"/>
                  </a:lnTo>
                  <a:lnTo>
                    <a:pt x="51409" y="79184"/>
                  </a:lnTo>
                  <a:lnTo>
                    <a:pt x="51409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3736" y="4751831"/>
              <a:ext cx="289560" cy="286385"/>
            </a:xfrm>
            <a:custGeom>
              <a:avLst/>
              <a:gdLst/>
              <a:ahLst/>
              <a:cxnLst/>
              <a:rect l="l" t="t" r="r" b="b"/>
              <a:pathLst>
                <a:path w="289559" h="286385">
                  <a:moveTo>
                    <a:pt x="241350" y="0"/>
                  </a:moveTo>
                  <a:lnTo>
                    <a:pt x="143586" y="97967"/>
                  </a:lnTo>
                  <a:lnTo>
                    <a:pt x="44284" y="0"/>
                  </a:lnTo>
                  <a:lnTo>
                    <a:pt x="0" y="44386"/>
                  </a:lnTo>
                  <a:lnTo>
                    <a:pt x="99339" y="142316"/>
                  </a:lnTo>
                  <a:lnTo>
                    <a:pt x="0" y="241871"/>
                  </a:lnTo>
                  <a:lnTo>
                    <a:pt x="48298" y="286260"/>
                  </a:lnTo>
                  <a:lnTo>
                    <a:pt x="145986" y="188302"/>
                  </a:lnTo>
                  <a:lnTo>
                    <a:pt x="245351" y="286260"/>
                  </a:lnTo>
                  <a:lnTo>
                    <a:pt x="289483" y="241871"/>
                  </a:lnTo>
                  <a:lnTo>
                    <a:pt x="190195" y="143954"/>
                  </a:lnTo>
                  <a:lnTo>
                    <a:pt x="289483" y="44386"/>
                  </a:lnTo>
                  <a:lnTo>
                    <a:pt x="241350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55" y="124967"/>
              <a:ext cx="1017905" cy="149225"/>
            </a:xfrm>
            <a:custGeom>
              <a:avLst/>
              <a:gdLst/>
              <a:ahLst/>
              <a:cxnLst/>
              <a:rect l="l" t="t" r="r" b="b"/>
              <a:pathLst>
                <a:path w="1017905" h="149225">
                  <a:moveTo>
                    <a:pt x="992505" y="0"/>
                  </a:moveTo>
                  <a:lnTo>
                    <a:pt x="914438" y="86867"/>
                  </a:lnTo>
                  <a:lnTo>
                    <a:pt x="877658" y="107568"/>
                  </a:lnTo>
                  <a:lnTo>
                    <a:pt x="862672" y="108965"/>
                  </a:lnTo>
                  <a:lnTo>
                    <a:pt x="848131" y="107950"/>
                  </a:lnTo>
                  <a:lnTo>
                    <a:pt x="835037" y="103885"/>
                  </a:lnTo>
                  <a:lnTo>
                    <a:pt x="823391" y="96646"/>
                  </a:lnTo>
                  <a:lnTo>
                    <a:pt x="813155" y="86486"/>
                  </a:lnTo>
                  <a:lnTo>
                    <a:pt x="775042" y="43814"/>
                  </a:lnTo>
                  <a:lnTo>
                    <a:pt x="760984" y="30733"/>
                  </a:lnTo>
                  <a:lnTo>
                    <a:pt x="744359" y="20827"/>
                  </a:lnTo>
                  <a:lnTo>
                    <a:pt x="725551" y="13969"/>
                  </a:lnTo>
                  <a:lnTo>
                    <a:pt x="704913" y="10159"/>
                  </a:lnTo>
                  <a:lnTo>
                    <a:pt x="686193" y="12318"/>
                  </a:lnTo>
                  <a:lnTo>
                    <a:pt x="667169" y="17525"/>
                  </a:lnTo>
                  <a:lnTo>
                    <a:pt x="649020" y="25653"/>
                  </a:lnTo>
                  <a:lnTo>
                    <a:pt x="632904" y="36829"/>
                  </a:lnTo>
                  <a:lnTo>
                    <a:pt x="570306" y="99186"/>
                  </a:lnTo>
                  <a:lnTo>
                    <a:pt x="560590" y="106425"/>
                  </a:lnTo>
                  <a:lnTo>
                    <a:pt x="550786" y="112140"/>
                  </a:lnTo>
                  <a:lnTo>
                    <a:pt x="540931" y="116077"/>
                  </a:lnTo>
                  <a:lnTo>
                    <a:pt x="531012" y="117601"/>
                  </a:lnTo>
                  <a:lnTo>
                    <a:pt x="525183" y="117601"/>
                  </a:lnTo>
                  <a:lnTo>
                    <a:pt x="522249" y="116966"/>
                  </a:lnTo>
                  <a:lnTo>
                    <a:pt x="507809" y="116077"/>
                  </a:lnTo>
                  <a:lnTo>
                    <a:pt x="494779" y="112394"/>
                  </a:lnTo>
                  <a:lnTo>
                    <a:pt x="483196" y="106425"/>
                  </a:lnTo>
                  <a:lnTo>
                    <a:pt x="473049" y="98551"/>
                  </a:lnTo>
                  <a:lnTo>
                    <a:pt x="414007" y="36575"/>
                  </a:lnTo>
                  <a:lnTo>
                    <a:pt x="399923" y="23621"/>
                  </a:lnTo>
                  <a:lnTo>
                    <a:pt x="383730" y="14096"/>
                  </a:lnTo>
                  <a:lnTo>
                    <a:pt x="366191" y="8381"/>
                  </a:lnTo>
                  <a:lnTo>
                    <a:pt x="338645" y="5968"/>
                  </a:lnTo>
                  <a:lnTo>
                    <a:pt x="334124" y="6095"/>
                  </a:lnTo>
                  <a:lnTo>
                    <a:pt x="317855" y="8381"/>
                  </a:lnTo>
                  <a:lnTo>
                    <a:pt x="302742" y="13588"/>
                  </a:lnTo>
                  <a:lnTo>
                    <a:pt x="288810" y="21970"/>
                  </a:lnTo>
                  <a:lnTo>
                    <a:pt x="201320" y="100329"/>
                  </a:lnTo>
                  <a:lnTo>
                    <a:pt x="191808" y="107568"/>
                  </a:lnTo>
                  <a:lnTo>
                    <a:pt x="181495" y="112902"/>
                  </a:lnTo>
                  <a:lnTo>
                    <a:pt x="170662" y="116204"/>
                  </a:lnTo>
                  <a:lnTo>
                    <a:pt x="159562" y="117601"/>
                  </a:lnTo>
                  <a:lnTo>
                    <a:pt x="145643" y="116585"/>
                  </a:lnTo>
                  <a:lnTo>
                    <a:pt x="132092" y="112521"/>
                  </a:lnTo>
                  <a:lnTo>
                    <a:pt x="119380" y="105409"/>
                  </a:lnTo>
                  <a:lnTo>
                    <a:pt x="107962" y="95503"/>
                  </a:lnTo>
                  <a:lnTo>
                    <a:pt x="19634" y="6476"/>
                  </a:lnTo>
                  <a:lnTo>
                    <a:pt x="0" y="27177"/>
                  </a:lnTo>
                  <a:lnTo>
                    <a:pt x="84442" y="116331"/>
                  </a:lnTo>
                  <a:lnTo>
                    <a:pt x="120357" y="140207"/>
                  </a:lnTo>
                  <a:lnTo>
                    <a:pt x="161124" y="147065"/>
                  </a:lnTo>
                  <a:lnTo>
                    <a:pt x="177584" y="145160"/>
                  </a:lnTo>
                  <a:lnTo>
                    <a:pt x="193548" y="140715"/>
                  </a:lnTo>
                  <a:lnTo>
                    <a:pt x="208661" y="133476"/>
                  </a:lnTo>
                  <a:lnTo>
                    <a:pt x="222554" y="123570"/>
                  </a:lnTo>
                  <a:lnTo>
                    <a:pt x="296989" y="52704"/>
                  </a:lnTo>
                  <a:lnTo>
                    <a:pt x="307124" y="44830"/>
                  </a:lnTo>
                  <a:lnTo>
                    <a:pt x="319265" y="39369"/>
                  </a:lnTo>
                  <a:lnTo>
                    <a:pt x="332282" y="36194"/>
                  </a:lnTo>
                  <a:lnTo>
                    <a:pt x="345033" y="34925"/>
                  </a:lnTo>
                  <a:lnTo>
                    <a:pt x="359486" y="35940"/>
                  </a:lnTo>
                  <a:lnTo>
                    <a:pt x="372516" y="40004"/>
                  </a:lnTo>
                  <a:lnTo>
                    <a:pt x="384149" y="47116"/>
                  </a:lnTo>
                  <a:lnTo>
                    <a:pt x="394385" y="57403"/>
                  </a:lnTo>
                  <a:lnTo>
                    <a:pt x="449237" y="115569"/>
                  </a:lnTo>
                  <a:lnTo>
                    <a:pt x="465594" y="128523"/>
                  </a:lnTo>
                  <a:lnTo>
                    <a:pt x="483006" y="138429"/>
                  </a:lnTo>
                  <a:lnTo>
                    <a:pt x="501065" y="145287"/>
                  </a:lnTo>
                  <a:lnTo>
                    <a:pt x="519366" y="149097"/>
                  </a:lnTo>
                  <a:lnTo>
                    <a:pt x="539851" y="146811"/>
                  </a:lnTo>
                  <a:lnTo>
                    <a:pt x="558660" y="141223"/>
                  </a:lnTo>
                  <a:lnTo>
                    <a:pt x="575779" y="131952"/>
                  </a:lnTo>
                  <a:lnTo>
                    <a:pt x="591223" y="118617"/>
                  </a:lnTo>
                  <a:lnTo>
                    <a:pt x="653973" y="60070"/>
                  </a:lnTo>
                  <a:lnTo>
                    <a:pt x="665949" y="51434"/>
                  </a:lnTo>
                  <a:lnTo>
                    <a:pt x="678332" y="44703"/>
                  </a:lnTo>
                  <a:lnTo>
                    <a:pt x="691515" y="40131"/>
                  </a:lnTo>
                  <a:lnTo>
                    <a:pt x="705929" y="38100"/>
                  </a:lnTo>
                  <a:lnTo>
                    <a:pt x="720547" y="41528"/>
                  </a:lnTo>
                  <a:lnTo>
                    <a:pt x="733679" y="46735"/>
                  </a:lnTo>
                  <a:lnTo>
                    <a:pt x="745337" y="54355"/>
                  </a:lnTo>
                  <a:lnTo>
                    <a:pt x="755573" y="64515"/>
                  </a:lnTo>
                  <a:lnTo>
                    <a:pt x="789343" y="103504"/>
                  </a:lnTo>
                  <a:lnTo>
                    <a:pt x="804214" y="118871"/>
                  </a:lnTo>
                  <a:lnTo>
                    <a:pt x="822312" y="129920"/>
                  </a:lnTo>
                  <a:lnTo>
                    <a:pt x="842543" y="137159"/>
                  </a:lnTo>
                  <a:lnTo>
                    <a:pt x="863828" y="140969"/>
                  </a:lnTo>
                  <a:lnTo>
                    <a:pt x="884821" y="138048"/>
                  </a:lnTo>
                  <a:lnTo>
                    <a:pt x="904938" y="130936"/>
                  </a:lnTo>
                  <a:lnTo>
                    <a:pt x="923429" y="120268"/>
                  </a:lnTo>
                  <a:lnTo>
                    <a:pt x="939571" y="106171"/>
                  </a:lnTo>
                  <a:lnTo>
                    <a:pt x="1017460" y="19050"/>
                  </a:lnTo>
                  <a:lnTo>
                    <a:pt x="992505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080" y="94487"/>
              <a:ext cx="207264" cy="20421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52495" y="471313"/>
            <a:ext cx="60528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-295" dirty="0"/>
              <a:t> </a:t>
            </a:r>
            <a:r>
              <a:rPr sz="2000" spc="-295" dirty="0"/>
              <a:t>G</a:t>
            </a:r>
            <a:r>
              <a:rPr sz="2000" spc="-305" dirty="0"/>
              <a:t>o</a:t>
            </a:r>
            <a:r>
              <a:rPr sz="2000" spc="-290" dirty="0"/>
              <a:t>a</a:t>
            </a:r>
            <a:r>
              <a:rPr sz="2000" spc="-5" dirty="0"/>
              <a:t>l</a:t>
            </a:r>
            <a:endParaRPr sz="2000" dirty="0"/>
          </a:p>
        </p:txBody>
      </p:sp>
      <p:sp>
        <p:nvSpPr>
          <p:cNvPr id="22" name="object 22"/>
          <p:cNvSpPr txBox="1"/>
          <p:nvPr/>
        </p:nvSpPr>
        <p:spPr>
          <a:xfrm>
            <a:off x="1418082" y="814594"/>
            <a:ext cx="6739890" cy="3601627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295"/>
              </a:spcBef>
            </a:pP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goal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this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project</a:t>
            </a:r>
            <a:r>
              <a:rPr sz="1400" spc="-2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is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provide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clear</a:t>
            </a:r>
            <a:r>
              <a:rPr sz="14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accurate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insights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30" dirty="0">
                <a:solidFill>
                  <a:srgbClr val="1F3374"/>
                </a:solidFill>
                <a:latin typeface="Trebuchet MS"/>
                <a:cs typeface="Trebuchet MS"/>
              </a:rPr>
              <a:t>10</a:t>
            </a:r>
            <a:r>
              <a:rPr sz="1400" b="1" spc="-11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specific</a:t>
            </a:r>
            <a:endParaRPr sz="1400" dirty="0">
              <a:latin typeface="Lucida Sans Unicode"/>
              <a:cs typeface="Lucida Sans Unicode"/>
            </a:endParaRPr>
          </a:p>
          <a:p>
            <a:pPr marL="58419" marR="45720">
              <a:lnSpc>
                <a:spcPct val="111400"/>
              </a:lnSpc>
              <a:spcBef>
                <a:spcPts val="5"/>
              </a:spcBef>
            </a:pP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business</a:t>
            </a:r>
            <a:r>
              <a:rPr sz="1400" spc="-2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questions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from</a:t>
            </a:r>
            <a:r>
              <a:rPr sz="14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30" dirty="0">
                <a:solidFill>
                  <a:srgbClr val="1F3374"/>
                </a:solidFill>
                <a:latin typeface="Trebuchet MS"/>
                <a:cs typeface="Trebuchet MS"/>
              </a:rPr>
              <a:t>ad</a:t>
            </a:r>
            <a:r>
              <a:rPr sz="1400" b="1" spc="-10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60" dirty="0">
                <a:solidFill>
                  <a:srgbClr val="1F3374"/>
                </a:solidFill>
                <a:latin typeface="Trebuchet MS"/>
                <a:cs typeface="Trebuchet MS"/>
              </a:rPr>
              <a:t>hoc</a:t>
            </a:r>
            <a:r>
              <a:rPr sz="1400" b="1" spc="-12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requests.</a:t>
            </a:r>
            <a:r>
              <a:rPr sz="1400" spc="-25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These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insights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will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be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used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by</a:t>
            </a:r>
            <a:r>
              <a:rPr sz="14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75" dirty="0">
                <a:solidFill>
                  <a:srgbClr val="1F3374"/>
                </a:solidFill>
                <a:latin typeface="Trebuchet MS"/>
                <a:cs typeface="Trebuchet MS"/>
              </a:rPr>
              <a:t>Executive</a:t>
            </a:r>
            <a:r>
              <a:rPr sz="1400" b="1" spc="-16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1F3374"/>
                </a:solidFill>
                <a:latin typeface="Lucida Sans Unicode"/>
                <a:cs typeface="Lucida Sans Unicode"/>
              </a:rPr>
              <a:t>as </a:t>
            </a:r>
            <a:r>
              <a:rPr sz="1400" spc="-43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manag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eme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t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o</a:t>
            </a:r>
            <a:r>
              <a:rPr sz="14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i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m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p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ro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v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d</a:t>
            </a:r>
            <a:r>
              <a:rPr sz="1400" spc="-135" dirty="0">
                <a:solidFill>
                  <a:srgbClr val="1F3374"/>
                </a:solidFill>
                <a:latin typeface="Lucida Sans Unicode"/>
                <a:cs typeface="Lucida Sans Unicode"/>
              </a:rPr>
              <a:t>e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ci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s</a:t>
            </a:r>
            <a:r>
              <a:rPr sz="1400" spc="-120" dirty="0">
                <a:solidFill>
                  <a:srgbClr val="1F3374"/>
                </a:solidFill>
                <a:latin typeface="Lucida Sans Unicode"/>
                <a:cs typeface="Lucida Sans Unicode"/>
              </a:rPr>
              <a:t>io</a:t>
            </a:r>
            <a:r>
              <a:rPr sz="1400" spc="-130" dirty="0">
                <a:solidFill>
                  <a:srgbClr val="1F3374"/>
                </a:solidFill>
                <a:latin typeface="Lucida Sans Unicode"/>
                <a:cs typeface="Lucida Sans Unicode"/>
              </a:rPr>
              <a:t>n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-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making.</a:t>
            </a:r>
            <a:endParaRPr sz="1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sz="2000" b="1" spc="-30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1F3374"/>
                </a:solidFill>
                <a:latin typeface="Tahoma"/>
                <a:cs typeface="Tahoma"/>
              </a:rPr>
              <a:t>Role</a:t>
            </a:r>
            <a:endParaRPr sz="2000" dirty="0">
              <a:latin typeface="Tahoma"/>
              <a:cs typeface="Tahoma"/>
            </a:endParaRPr>
          </a:p>
          <a:p>
            <a:pPr marL="43180">
              <a:lnSpc>
                <a:spcPts val="1655"/>
              </a:lnSpc>
              <a:spcBef>
                <a:spcPts val="335"/>
              </a:spcBef>
            </a:pPr>
            <a:r>
              <a:rPr sz="1400" spc="-35" dirty="0">
                <a:solidFill>
                  <a:srgbClr val="1F3374"/>
                </a:solidFill>
                <a:latin typeface="Lucida Sans Unicode"/>
                <a:cs typeface="Lucida Sans Unicode"/>
              </a:rPr>
              <a:t>My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role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is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act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1F3374"/>
                </a:solidFill>
                <a:latin typeface="Lucida Sans Unicode"/>
                <a:cs typeface="Lucida Sans Unicode"/>
              </a:rPr>
              <a:t>as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110" dirty="0">
                <a:solidFill>
                  <a:srgbClr val="1F3374"/>
                </a:solidFill>
                <a:latin typeface="Trebuchet MS"/>
                <a:cs typeface="Trebuchet MS"/>
              </a:rPr>
              <a:t>Junior</a:t>
            </a:r>
            <a:r>
              <a:rPr sz="1400" b="1" spc="-13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45" dirty="0">
                <a:solidFill>
                  <a:srgbClr val="1F3374"/>
                </a:solidFill>
                <a:latin typeface="Trebuchet MS"/>
                <a:cs typeface="Trebuchet MS"/>
              </a:rPr>
              <a:t>Data</a:t>
            </a:r>
            <a:r>
              <a:rPr sz="1400" b="1" spc="-10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1F3374"/>
                </a:solidFill>
                <a:latin typeface="Trebuchet MS"/>
                <a:cs typeface="Trebuchet MS"/>
              </a:rPr>
              <a:t>Analyst</a:t>
            </a:r>
            <a:r>
              <a:rPr sz="1400" b="1" spc="-17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who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is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responsible</a:t>
            </a:r>
            <a:endParaRPr sz="1400" dirty="0">
              <a:latin typeface="Lucida Sans Unicode"/>
              <a:cs typeface="Lucida Sans Unicode"/>
            </a:endParaRPr>
          </a:p>
          <a:p>
            <a:pPr marL="43180">
              <a:lnSpc>
                <a:spcPts val="1655"/>
              </a:lnSpc>
            </a:pP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analyzing</a:t>
            </a:r>
            <a:r>
              <a:rPr sz="1400" spc="-1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business</a:t>
            </a:r>
            <a:r>
              <a:rPr sz="1400" spc="-23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data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using</a:t>
            </a:r>
            <a:r>
              <a:rPr sz="1400" spc="-22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SQL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presenting</a:t>
            </a:r>
            <a:r>
              <a:rPr sz="1400" spc="-25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actionableinsights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5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endParaRPr sz="1400" dirty="0">
              <a:latin typeface="Lucida Sans Unicode"/>
              <a:cs typeface="Lucida Sans Unicode"/>
            </a:endParaRPr>
          </a:p>
          <a:p>
            <a:pPr marL="43180">
              <a:lnSpc>
                <a:spcPct val="100000"/>
              </a:lnSpc>
            </a:pP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help</a:t>
            </a:r>
            <a:r>
              <a:rPr sz="14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top-level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management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make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informed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decisions.</a:t>
            </a:r>
            <a:endParaRPr sz="1400" dirty="0">
              <a:latin typeface="Lucida Sans Unicode"/>
              <a:cs typeface="Lucida Sans Unicode"/>
            </a:endParaRPr>
          </a:p>
          <a:p>
            <a:pPr marL="116205">
              <a:lnSpc>
                <a:spcPct val="100000"/>
              </a:lnSpc>
            </a:pPr>
            <a:endParaRPr lang="en-US" sz="1200" dirty="0">
              <a:latin typeface="Lucida Sans Unicode"/>
              <a:cs typeface="Lucida Sans Unicode"/>
            </a:endParaRPr>
          </a:p>
          <a:p>
            <a:pPr marL="116205">
              <a:lnSpc>
                <a:spcPct val="100000"/>
              </a:lnSpc>
            </a:pPr>
            <a:endParaRPr lang="en-US" sz="1200" b="1" spc="-20" dirty="0">
              <a:solidFill>
                <a:srgbClr val="1F3374"/>
              </a:solidFill>
              <a:latin typeface="Lucida Sans Unicode"/>
              <a:cs typeface="Lucida Sans Unicode"/>
            </a:endParaRPr>
          </a:p>
          <a:p>
            <a:pPr marL="116205">
              <a:lnSpc>
                <a:spcPct val="100000"/>
              </a:lnSpc>
            </a:pPr>
            <a:r>
              <a:rPr lang="en-US" sz="2000" b="1" spc="-20" dirty="0">
                <a:solidFill>
                  <a:srgbClr val="1F3374"/>
                </a:solidFill>
                <a:latin typeface="Tahoma"/>
                <a:cs typeface="Tahoma"/>
              </a:rPr>
              <a:t>Task</a:t>
            </a:r>
            <a:endParaRPr sz="2000" dirty="0">
              <a:latin typeface="Tahoma"/>
              <a:cs typeface="Tahoma"/>
            </a:endParaRPr>
          </a:p>
          <a:p>
            <a:pPr marL="375285" indent="-317500">
              <a:lnSpc>
                <a:spcPct val="100000"/>
              </a:lnSpc>
              <a:spcBef>
                <a:spcPts val="555"/>
              </a:spcBef>
              <a:buFont typeface="Wingdings"/>
              <a:buChar char=""/>
              <a:tabLst>
                <a:tab pos="375285" algn="l"/>
                <a:tab pos="375920" algn="l"/>
              </a:tabLst>
            </a:pP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Run</a:t>
            </a:r>
            <a:r>
              <a:rPr sz="1400" spc="-229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40" dirty="0">
                <a:solidFill>
                  <a:srgbClr val="1F3374"/>
                </a:solidFill>
                <a:latin typeface="Trebuchet MS"/>
                <a:cs typeface="Trebuchet MS"/>
              </a:rPr>
              <a:t>SQL</a:t>
            </a:r>
            <a:r>
              <a:rPr sz="1400" b="1" spc="-13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queries</a:t>
            </a:r>
            <a:r>
              <a:rPr sz="1400" spc="-2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answer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b="1" spc="-30" dirty="0">
                <a:solidFill>
                  <a:srgbClr val="1F3374"/>
                </a:solidFill>
                <a:latin typeface="Trebuchet MS"/>
                <a:cs typeface="Trebuchet MS"/>
              </a:rPr>
              <a:t>10</a:t>
            </a:r>
            <a:r>
              <a:rPr sz="1400" b="1" spc="-11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1F3374"/>
                </a:solidFill>
                <a:latin typeface="Trebuchet MS"/>
                <a:cs typeface="Trebuchet MS"/>
              </a:rPr>
              <a:t>ad</a:t>
            </a:r>
            <a:r>
              <a:rPr sz="1400" b="1" spc="-13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60" dirty="0">
                <a:solidFill>
                  <a:srgbClr val="1F3374"/>
                </a:solidFill>
                <a:latin typeface="Trebuchet MS"/>
                <a:cs typeface="Trebuchet MS"/>
              </a:rPr>
              <a:t>hoc</a:t>
            </a:r>
            <a:r>
              <a:rPr sz="1400" b="1" spc="-145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1F3374"/>
                </a:solidFill>
                <a:latin typeface="Trebuchet MS"/>
                <a:cs typeface="Trebuchet MS"/>
              </a:rPr>
              <a:t>business</a:t>
            </a:r>
            <a:r>
              <a:rPr sz="1400" b="1" spc="-60" dirty="0">
                <a:solidFill>
                  <a:srgbClr val="1F3374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1F3374"/>
                </a:solidFill>
                <a:latin typeface="Trebuchet MS"/>
                <a:cs typeface="Trebuchet MS"/>
              </a:rPr>
              <a:t>requests</a:t>
            </a:r>
            <a:r>
              <a:rPr sz="1400" spc="-10" dirty="0">
                <a:solidFill>
                  <a:srgbClr val="1F3374"/>
                </a:solidFill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  <a:p>
            <a:pPr marL="375285" indent="-317500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375285" algn="l"/>
                <a:tab pos="375920" algn="l"/>
              </a:tabLst>
            </a:pP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Analyze</a:t>
            </a:r>
            <a:r>
              <a:rPr sz="1400" spc="-1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8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data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identify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key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insights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that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F3374"/>
                </a:solidFill>
                <a:latin typeface="Lucida Sans Unicode"/>
                <a:cs typeface="Lucida Sans Unicode"/>
              </a:rPr>
              <a:t>respond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to</a:t>
            </a:r>
            <a:r>
              <a:rPr sz="1400" spc="-19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needs</a:t>
            </a:r>
            <a:r>
              <a:rPr sz="1400" spc="-24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F3374"/>
                </a:solidFill>
                <a:latin typeface="Lucida Sans Unicode"/>
                <a:cs typeface="Lucida Sans Unicode"/>
              </a:rPr>
              <a:t>of</a:t>
            </a:r>
            <a:r>
              <a:rPr sz="1400" spc="-204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the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business.</a:t>
            </a:r>
            <a:endParaRPr sz="1400" dirty="0">
              <a:latin typeface="Lucida Sans Unicode"/>
              <a:cs typeface="Lucida Sans Unicode"/>
            </a:endParaRPr>
          </a:p>
          <a:p>
            <a:pPr marL="378460" indent="-320675">
              <a:lnSpc>
                <a:spcPct val="100000"/>
              </a:lnSpc>
              <a:spcBef>
                <a:spcPts val="195"/>
              </a:spcBef>
              <a:buFont typeface="Wingdings"/>
              <a:buChar char=""/>
              <a:tabLst>
                <a:tab pos="378460" algn="l"/>
                <a:tab pos="379095" algn="l"/>
              </a:tabLst>
            </a:pP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Create</a:t>
            </a:r>
            <a:r>
              <a:rPr sz="1400" spc="-2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7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presentation</a:t>
            </a:r>
            <a:r>
              <a:rPr sz="1400" spc="-2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that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clearly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F3374"/>
                </a:solidFill>
                <a:latin typeface="Lucida Sans Unicode"/>
                <a:cs typeface="Lucida Sans Unicode"/>
              </a:rPr>
              <a:t>shows</a:t>
            </a:r>
            <a:r>
              <a:rPr sz="1400" spc="-16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these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insights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F3374"/>
                </a:solidFill>
                <a:latin typeface="Lucida Sans Unicode"/>
                <a:cs typeface="Lucida Sans Unicode"/>
              </a:rPr>
              <a:t>in</a:t>
            </a:r>
            <a:r>
              <a:rPr sz="1400" spc="-22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3374"/>
                </a:solidFill>
                <a:latin typeface="Lucida Sans Unicode"/>
                <a:cs typeface="Lucida Sans Unicode"/>
              </a:rPr>
              <a:t>a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40" dirty="0">
                <a:solidFill>
                  <a:srgbClr val="1F3374"/>
                </a:solidFill>
                <a:latin typeface="Lucida Sans Unicode"/>
                <a:cs typeface="Lucida Sans Unicode"/>
              </a:rPr>
              <a:t>way</a:t>
            </a:r>
            <a:r>
              <a:rPr sz="14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F3374"/>
                </a:solidFill>
                <a:latin typeface="Lucida Sans Unicode"/>
                <a:cs typeface="Lucida Sans Unicode"/>
              </a:rPr>
              <a:t>that</a:t>
            </a:r>
            <a:r>
              <a:rPr sz="1400" spc="-1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top-level</a:t>
            </a:r>
            <a:endParaRPr sz="1400" dirty="0">
              <a:latin typeface="Lucida Sans Unicode"/>
              <a:cs typeface="Lucida Sans Unicode"/>
            </a:endParaRPr>
          </a:p>
          <a:p>
            <a:pPr marL="378460">
              <a:lnSpc>
                <a:spcPct val="100000"/>
              </a:lnSpc>
              <a:spcBef>
                <a:spcPts val="240"/>
              </a:spcBef>
            </a:pP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management</a:t>
            </a:r>
            <a:r>
              <a:rPr sz="1400" spc="-9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can</a:t>
            </a:r>
            <a:r>
              <a:rPr sz="1400" spc="-17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F3374"/>
                </a:solidFill>
                <a:latin typeface="Lucida Sans Unicode"/>
                <a:cs typeface="Lucida Sans Unicode"/>
              </a:rPr>
              <a:t>easily</a:t>
            </a:r>
            <a:r>
              <a:rPr sz="1400" spc="-10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F3374"/>
                </a:solidFill>
                <a:latin typeface="Lucida Sans Unicode"/>
                <a:cs typeface="Lucida Sans Unicode"/>
              </a:rPr>
              <a:t>understand</a:t>
            </a:r>
            <a:r>
              <a:rPr sz="1400" spc="-11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and</a:t>
            </a:r>
            <a:r>
              <a:rPr sz="1400" spc="-215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use</a:t>
            </a:r>
            <a:r>
              <a:rPr sz="1400" spc="-18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F3374"/>
                </a:solidFill>
                <a:latin typeface="Lucida Sans Unicode"/>
                <a:cs typeface="Lucida Sans Unicode"/>
              </a:rPr>
              <a:t>for</a:t>
            </a:r>
            <a:r>
              <a:rPr sz="1400" spc="-160" dirty="0">
                <a:solidFill>
                  <a:srgbClr val="1F3374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F3374"/>
                </a:solidFill>
                <a:latin typeface="Lucida Sans Unicode"/>
                <a:cs typeface="Lucida Sans Unicode"/>
              </a:rPr>
              <a:t>decision-making.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9711" y="4696967"/>
            <a:ext cx="310896" cy="310896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1447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611250"/>
            <a:ext cx="8918575" cy="0"/>
          </a:xfrm>
          <a:custGeom>
            <a:avLst/>
            <a:gdLst/>
            <a:ahLst/>
            <a:cxnLst/>
            <a:rect l="l" t="t" r="r" b="b"/>
            <a:pathLst>
              <a:path w="8918575">
                <a:moveTo>
                  <a:pt x="0" y="0"/>
                </a:moveTo>
                <a:lnTo>
                  <a:pt x="8918575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1788" y="611250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107619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3" y="1542795"/>
            <a:ext cx="5520055" cy="0"/>
          </a:xfrm>
          <a:custGeom>
            <a:avLst/>
            <a:gdLst/>
            <a:ahLst/>
            <a:cxnLst/>
            <a:rect l="l" t="t" r="r" b="b"/>
            <a:pathLst>
              <a:path w="5520055">
                <a:moveTo>
                  <a:pt x="0" y="0"/>
                </a:moveTo>
                <a:lnTo>
                  <a:pt x="5519928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4304" y="1542795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3" y="200774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3" y="24742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" y="29391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" y="340410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" y="3870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3" y="43356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-3238" y="0"/>
            <a:ext cx="9153525" cy="5145405"/>
            <a:chOff x="-3238" y="0"/>
            <a:chExt cx="9153525" cy="5145405"/>
          </a:xfrm>
        </p:grpSpPr>
        <p:sp>
          <p:nvSpPr>
            <p:cNvPr id="16" name="object 16"/>
            <p:cNvSpPr/>
            <p:nvPr/>
          </p:nvSpPr>
          <p:spPr>
            <a:xfrm>
              <a:off x="1524" y="480212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04" y="0"/>
              <a:ext cx="8866505" cy="5145405"/>
            </a:xfrm>
            <a:custGeom>
              <a:avLst/>
              <a:gdLst/>
              <a:ahLst/>
              <a:cxnLst/>
              <a:rect l="l" t="t" r="r" b="b"/>
              <a:pathLst>
                <a:path w="8866505" h="5145405">
                  <a:moveTo>
                    <a:pt x="9525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525" y="5145024"/>
                  </a:lnTo>
                  <a:lnTo>
                    <a:pt x="9525" y="0"/>
                  </a:lnTo>
                  <a:close/>
                </a:path>
                <a:path w="8866505" h="5145405">
                  <a:moveTo>
                    <a:pt x="475907" y="0"/>
                  </a:moveTo>
                  <a:lnTo>
                    <a:pt x="466382" y="0"/>
                  </a:lnTo>
                  <a:lnTo>
                    <a:pt x="466382" y="5145024"/>
                  </a:lnTo>
                  <a:lnTo>
                    <a:pt x="475907" y="5145024"/>
                  </a:lnTo>
                  <a:lnTo>
                    <a:pt x="475907" y="0"/>
                  </a:lnTo>
                  <a:close/>
                </a:path>
                <a:path w="8866505" h="5145405">
                  <a:moveTo>
                    <a:pt x="940765" y="0"/>
                  </a:moveTo>
                  <a:lnTo>
                    <a:pt x="931240" y="0"/>
                  </a:lnTo>
                  <a:lnTo>
                    <a:pt x="931240" y="5145024"/>
                  </a:lnTo>
                  <a:lnTo>
                    <a:pt x="940765" y="5145024"/>
                  </a:lnTo>
                  <a:lnTo>
                    <a:pt x="940765" y="0"/>
                  </a:lnTo>
                  <a:close/>
                </a:path>
                <a:path w="8866505" h="5145405">
                  <a:moveTo>
                    <a:pt x="1407160" y="0"/>
                  </a:moveTo>
                  <a:lnTo>
                    <a:pt x="1397635" y="0"/>
                  </a:lnTo>
                  <a:lnTo>
                    <a:pt x="1397635" y="5145024"/>
                  </a:lnTo>
                  <a:lnTo>
                    <a:pt x="1407160" y="5145024"/>
                  </a:lnTo>
                  <a:lnTo>
                    <a:pt x="1407160" y="0"/>
                  </a:lnTo>
                  <a:close/>
                </a:path>
                <a:path w="8866505" h="5145405">
                  <a:moveTo>
                    <a:pt x="1871980" y="0"/>
                  </a:moveTo>
                  <a:lnTo>
                    <a:pt x="1862455" y="0"/>
                  </a:lnTo>
                  <a:lnTo>
                    <a:pt x="1862455" y="5145024"/>
                  </a:lnTo>
                  <a:lnTo>
                    <a:pt x="1871980" y="5145024"/>
                  </a:lnTo>
                  <a:lnTo>
                    <a:pt x="1871980" y="0"/>
                  </a:lnTo>
                  <a:close/>
                </a:path>
                <a:path w="8866505" h="5145405">
                  <a:moveTo>
                    <a:pt x="2338451" y="0"/>
                  </a:moveTo>
                  <a:lnTo>
                    <a:pt x="2328926" y="0"/>
                  </a:lnTo>
                  <a:lnTo>
                    <a:pt x="2328926" y="5145024"/>
                  </a:lnTo>
                  <a:lnTo>
                    <a:pt x="2338451" y="5145024"/>
                  </a:lnTo>
                  <a:lnTo>
                    <a:pt x="2338451" y="0"/>
                  </a:lnTo>
                  <a:close/>
                </a:path>
                <a:path w="8866505" h="5145405">
                  <a:moveTo>
                    <a:pt x="2803271" y="0"/>
                  </a:moveTo>
                  <a:lnTo>
                    <a:pt x="2793746" y="0"/>
                  </a:lnTo>
                  <a:lnTo>
                    <a:pt x="2793746" y="5145024"/>
                  </a:lnTo>
                  <a:lnTo>
                    <a:pt x="2803271" y="5145024"/>
                  </a:lnTo>
                  <a:lnTo>
                    <a:pt x="2803271" y="0"/>
                  </a:lnTo>
                  <a:close/>
                </a:path>
                <a:path w="8866505" h="5145405">
                  <a:moveTo>
                    <a:pt x="3268091" y="0"/>
                  </a:moveTo>
                  <a:lnTo>
                    <a:pt x="3258566" y="0"/>
                  </a:lnTo>
                  <a:lnTo>
                    <a:pt x="3258566" y="5145024"/>
                  </a:lnTo>
                  <a:lnTo>
                    <a:pt x="3268091" y="5145024"/>
                  </a:lnTo>
                  <a:lnTo>
                    <a:pt x="3268091" y="0"/>
                  </a:lnTo>
                  <a:close/>
                </a:path>
                <a:path w="8866505" h="5145405">
                  <a:moveTo>
                    <a:pt x="3734562" y="0"/>
                  </a:moveTo>
                  <a:lnTo>
                    <a:pt x="3725037" y="0"/>
                  </a:lnTo>
                  <a:lnTo>
                    <a:pt x="3725037" y="5145024"/>
                  </a:lnTo>
                  <a:lnTo>
                    <a:pt x="3734562" y="5145024"/>
                  </a:lnTo>
                  <a:lnTo>
                    <a:pt x="3734562" y="0"/>
                  </a:lnTo>
                  <a:close/>
                </a:path>
                <a:path w="8866505" h="5145405">
                  <a:moveTo>
                    <a:pt x="4211574" y="0"/>
                  </a:moveTo>
                  <a:lnTo>
                    <a:pt x="4202049" y="0"/>
                  </a:lnTo>
                  <a:lnTo>
                    <a:pt x="4202049" y="5145024"/>
                  </a:lnTo>
                  <a:lnTo>
                    <a:pt x="4211574" y="5145024"/>
                  </a:lnTo>
                  <a:lnTo>
                    <a:pt x="4211574" y="0"/>
                  </a:lnTo>
                  <a:close/>
                </a:path>
                <a:path w="8866505" h="5145405">
                  <a:moveTo>
                    <a:pt x="4676394" y="0"/>
                  </a:moveTo>
                  <a:lnTo>
                    <a:pt x="4666869" y="0"/>
                  </a:lnTo>
                  <a:lnTo>
                    <a:pt x="4666869" y="5145024"/>
                  </a:lnTo>
                  <a:lnTo>
                    <a:pt x="4676394" y="5145024"/>
                  </a:lnTo>
                  <a:lnTo>
                    <a:pt x="4676394" y="0"/>
                  </a:lnTo>
                  <a:close/>
                </a:path>
                <a:path w="8866505" h="5145405">
                  <a:moveTo>
                    <a:pt x="5141214" y="0"/>
                  </a:moveTo>
                  <a:lnTo>
                    <a:pt x="5131689" y="0"/>
                  </a:lnTo>
                  <a:lnTo>
                    <a:pt x="5131689" y="5145024"/>
                  </a:lnTo>
                  <a:lnTo>
                    <a:pt x="5141214" y="5145024"/>
                  </a:lnTo>
                  <a:lnTo>
                    <a:pt x="5141214" y="0"/>
                  </a:lnTo>
                  <a:close/>
                </a:path>
                <a:path w="8866505" h="5145405">
                  <a:moveTo>
                    <a:pt x="5607685" y="1992503"/>
                  </a:moveTo>
                  <a:lnTo>
                    <a:pt x="5598160" y="1992503"/>
                  </a:lnTo>
                  <a:lnTo>
                    <a:pt x="5598160" y="5145024"/>
                  </a:lnTo>
                  <a:lnTo>
                    <a:pt x="5607685" y="5145024"/>
                  </a:lnTo>
                  <a:lnTo>
                    <a:pt x="5607685" y="1992503"/>
                  </a:lnTo>
                  <a:close/>
                </a:path>
                <a:path w="8866505" h="5145405">
                  <a:moveTo>
                    <a:pt x="5607685" y="12"/>
                  </a:moveTo>
                  <a:lnTo>
                    <a:pt x="5598160" y="12"/>
                  </a:lnTo>
                  <a:lnTo>
                    <a:pt x="5598160" y="1222629"/>
                  </a:lnTo>
                  <a:lnTo>
                    <a:pt x="5607685" y="1222629"/>
                  </a:lnTo>
                  <a:lnTo>
                    <a:pt x="5607685" y="12"/>
                  </a:lnTo>
                  <a:close/>
                </a:path>
                <a:path w="8866505" h="5145405">
                  <a:moveTo>
                    <a:pt x="6072505" y="1992503"/>
                  </a:moveTo>
                  <a:lnTo>
                    <a:pt x="6062980" y="1992503"/>
                  </a:lnTo>
                  <a:lnTo>
                    <a:pt x="6062980" y="5145024"/>
                  </a:lnTo>
                  <a:lnTo>
                    <a:pt x="6072505" y="5145024"/>
                  </a:lnTo>
                  <a:lnTo>
                    <a:pt x="6072505" y="1992503"/>
                  </a:lnTo>
                  <a:close/>
                </a:path>
                <a:path w="8866505" h="5145405">
                  <a:moveTo>
                    <a:pt x="6072505" y="12"/>
                  </a:moveTo>
                  <a:lnTo>
                    <a:pt x="6062980" y="12"/>
                  </a:lnTo>
                  <a:lnTo>
                    <a:pt x="6062980" y="1222629"/>
                  </a:lnTo>
                  <a:lnTo>
                    <a:pt x="6072505" y="1222629"/>
                  </a:lnTo>
                  <a:lnTo>
                    <a:pt x="6072505" y="12"/>
                  </a:lnTo>
                  <a:close/>
                </a:path>
                <a:path w="8866505" h="5145405">
                  <a:moveTo>
                    <a:pt x="6538849" y="1992503"/>
                  </a:moveTo>
                  <a:lnTo>
                    <a:pt x="6529324" y="1992503"/>
                  </a:lnTo>
                  <a:lnTo>
                    <a:pt x="6529324" y="5145024"/>
                  </a:lnTo>
                  <a:lnTo>
                    <a:pt x="6538849" y="5145024"/>
                  </a:lnTo>
                  <a:lnTo>
                    <a:pt x="6538849" y="1992503"/>
                  </a:lnTo>
                  <a:close/>
                </a:path>
                <a:path w="8866505" h="5145405">
                  <a:moveTo>
                    <a:pt x="6538849" y="12"/>
                  </a:moveTo>
                  <a:lnTo>
                    <a:pt x="6529324" y="12"/>
                  </a:lnTo>
                  <a:lnTo>
                    <a:pt x="6529324" y="1222629"/>
                  </a:lnTo>
                  <a:lnTo>
                    <a:pt x="6538849" y="1222629"/>
                  </a:lnTo>
                  <a:lnTo>
                    <a:pt x="6538849" y="12"/>
                  </a:lnTo>
                  <a:close/>
                </a:path>
                <a:path w="8866505" h="5145405">
                  <a:moveTo>
                    <a:pt x="7003796" y="0"/>
                  </a:moveTo>
                  <a:lnTo>
                    <a:pt x="6994271" y="0"/>
                  </a:lnTo>
                  <a:lnTo>
                    <a:pt x="6994271" y="5145024"/>
                  </a:lnTo>
                  <a:lnTo>
                    <a:pt x="7003796" y="5145024"/>
                  </a:lnTo>
                  <a:lnTo>
                    <a:pt x="7003796" y="0"/>
                  </a:lnTo>
                  <a:close/>
                </a:path>
                <a:path w="8866505" h="5145405">
                  <a:moveTo>
                    <a:pt x="7470140" y="0"/>
                  </a:moveTo>
                  <a:lnTo>
                    <a:pt x="7460615" y="0"/>
                  </a:lnTo>
                  <a:lnTo>
                    <a:pt x="7460615" y="5145024"/>
                  </a:lnTo>
                  <a:lnTo>
                    <a:pt x="7470140" y="5145024"/>
                  </a:lnTo>
                  <a:lnTo>
                    <a:pt x="7470140" y="0"/>
                  </a:lnTo>
                  <a:close/>
                </a:path>
                <a:path w="8866505" h="5145405">
                  <a:moveTo>
                    <a:pt x="7934960" y="0"/>
                  </a:moveTo>
                  <a:lnTo>
                    <a:pt x="7925435" y="0"/>
                  </a:lnTo>
                  <a:lnTo>
                    <a:pt x="7925435" y="5145024"/>
                  </a:lnTo>
                  <a:lnTo>
                    <a:pt x="7934960" y="5145024"/>
                  </a:lnTo>
                  <a:lnTo>
                    <a:pt x="7934960" y="0"/>
                  </a:lnTo>
                  <a:close/>
                </a:path>
                <a:path w="8866505" h="5145405">
                  <a:moveTo>
                    <a:pt x="8399907" y="0"/>
                  </a:moveTo>
                  <a:lnTo>
                    <a:pt x="8390382" y="0"/>
                  </a:lnTo>
                  <a:lnTo>
                    <a:pt x="8390382" y="5145024"/>
                  </a:lnTo>
                  <a:lnTo>
                    <a:pt x="8399907" y="5145024"/>
                  </a:lnTo>
                  <a:lnTo>
                    <a:pt x="8399907" y="0"/>
                  </a:lnTo>
                  <a:close/>
                </a:path>
                <a:path w="8866505" h="5145405">
                  <a:moveTo>
                    <a:pt x="8866251" y="1018286"/>
                  </a:moveTo>
                  <a:lnTo>
                    <a:pt x="8856726" y="1018286"/>
                  </a:lnTo>
                  <a:lnTo>
                    <a:pt x="8856726" y="5145024"/>
                  </a:lnTo>
                  <a:lnTo>
                    <a:pt x="8866251" y="5145024"/>
                  </a:lnTo>
                  <a:lnTo>
                    <a:pt x="8866251" y="1018286"/>
                  </a:lnTo>
                  <a:close/>
                </a:path>
                <a:path w="8866505" h="5145405">
                  <a:moveTo>
                    <a:pt x="8866251" y="902436"/>
                  </a:moveTo>
                  <a:lnTo>
                    <a:pt x="8856726" y="902436"/>
                  </a:lnTo>
                  <a:lnTo>
                    <a:pt x="8856726" y="941527"/>
                  </a:lnTo>
                  <a:lnTo>
                    <a:pt x="8866251" y="941527"/>
                  </a:lnTo>
                  <a:lnTo>
                    <a:pt x="8866251" y="902436"/>
                  </a:lnTo>
                  <a:close/>
                </a:path>
                <a:path w="8866505" h="5145405">
                  <a:moveTo>
                    <a:pt x="8866251" y="785088"/>
                  </a:moveTo>
                  <a:lnTo>
                    <a:pt x="8856726" y="785088"/>
                  </a:lnTo>
                  <a:lnTo>
                    <a:pt x="8856726" y="824306"/>
                  </a:lnTo>
                  <a:lnTo>
                    <a:pt x="8866251" y="824306"/>
                  </a:lnTo>
                  <a:lnTo>
                    <a:pt x="8866251" y="785088"/>
                  </a:lnTo>
                  <a:close/>
                </a:path>
                <a:path w="8866505" h="5145405">
                  <a:moveTo>
                    <a:pt x="8866251" y="672312"/>
                  </a:moveTo>
                  <a:lnTo>
                    <a:pt x="8856726" y="672312"/>
                  </a:lnTo>
                  <a:lnTo>
                    <a:pt x="8856726" y="708482"/>
                  </a:lnTo>
                  <a:lnTo>
                    <a:pt x="8866251" y="708482"/>
                  </a:lnTo>
                  <a:lnTo>
                    <a:pt x="8866251" y="672312"/>
                  </a:lnTo>
                  <a:close/>
                </a:path>
                <a:path w="8866505" h="5145405">
                  <a:moveTo>
                    <a:pt x="8866251" y="556488"/>
                  </a:moveTo>
                  <a:lnTo>
                    <a:pt x="8856726" y="556488"/>
                  </a:lnTo>
                  <a:lnTo>
                    <a:pt x="8856726" y="592797"/>
                  </a:lnTo>
                  <a:lnTo>
                    <a:pt x="8866251" y="592797"/>
                  </a:lnTo>
                  <a:lnTo>
                    <a:pt x="8866251" y="556488"/>
                  </a:lnTo>
                  <a:close/>
                </a:path>
                <a:path w="8866505" h="5145405">
                  <a:moveTo>
                    <a:pt x="8866251" y="440537"/>
                  </a:moveTo>
                  <a:lnTo>
                    <a:pt x="8856726" y="440537"/>
                  </a:lnTo>
                  <a:lnTo>
                    <a:pt x="8856726" y="475742"/>
                  </a:lnTo>
                  <a:lnTo>
                    <a:pt x="8866251" y="475742"/>
                  </a:lnTo>
                  <a:lnTo>
                    <a:pt x="8866251" y="440537"/>
                  </a:lnTo>
                  <a:close/>
                </a:path>
                <a:path w="8866505" h="5145405">
                  <a:moveTo>
                    <a:pt x="8866251" y="323215"/>
                  </a:moveTo>
                  <a:lnTo>
                    <a:pt x="8856726" y="323215"/>
                  </a:lnTo>
                  <a:lnTo>
                    <a:pt x="8856726" y="359791"/>
                  </a:lnTo>
                  <a:lnTo>
                    <a:pt x="8866251" y="359791"/>
                  </a:lnTo>
                  <a:lnTo>
                    <a:pt x="8866251" y="323215"/>
                  </a:lnTo>
                  <a:close/>
                </a:path>
                <a:path w="8866505" h="5145405">
                  <a:moveTo>
                    <a:pt x="8866251" y="50"/>
                  </a:moveTo>
                  <a:lnTo>
                    <a:pt x="8856726" y="50"/>
                  </a:lnTo>
                  <a:lnTo>
                    <a:pt x="8856726" y="243967"/>
                  </a:lnTo>
                  <a:lnTo>
                    <a:pt x="8866251" y="243967"/>
                  </a:lnTo>
                  <a:lnTo>
                    <a:pt x="8866251" y="5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18448" y="243903"/>
              <a:ext cx="51435" cy="774065"/>
            </a:xfrm>
            <a:custGeom>
              <a:avLst/>
              <a:gdLst/>
              <a:ahLst/>
              <a:cxnLst/>
              <a:rect l="l" t="t" r="r" b="b"/>
              <a:pathLst>
                <a:path w="51434" h="774065">
                  <a:moveTo>
                    <a:pt x="51409" y="697623"/>
                  </a:moveTo>
                  <a:lnTo>
                    <a:pt x="0" y="697623"/>
                  </a:lnTo>
                  <a:lnTo>
                    <a:pt x="0" y="773620"/>
                  </a:lnTo>
                  <a:lnTo>
                    <a:pt x="51409" y="773620"/>
                  </a:lnTo>
                  <a:lnTo>
                    <a:pt x="51409" y="697623"/>
                  </a:lnTo>
                  <a:close/>
                </a:path>
                <a:path w="51434" h="774065">
                  <a:moveTo>
                    <a:pt x="51409" y="580402"/>
                  </a:moveTo>
                  <a:lnTo>
                    <a:pt x="0" y="580402"/>
                  </a:lnTo>
                  <a:lnTo>
                    <a:pt x="0" y="657923"/>
                  </a:lnTo>
                  <a:lnTo>
                    <a:pt x="51409" y="657923"/>
                  </a:lnTo>
                  <a:lnTo>
                    <a:pt x="51409" y="580402"/>
                  </a:lnTo>
                  <a:close/>
                </a:path>
                <a:path w="51434" h="774065">
                  <a:moveTo>
                    <a:pt x="51409" y="464578"/>
                  </a:moveTo>
                  <a:lnTo>
                    <a:pt x="0" y="464578"/>
                  </a:lnTo>
                  <a:lnTo>
                    <a:pt x="0" y="540575"/>
                  </a:lnTo>
                  <a:lnTo>
                    <a:pt x="51409" y="540575"/>
                  </a:lnTo>
                  <a:lnTo>
                    <a:pt x="51409" y="464578"/>
                  </a:lnTo>
                  <a:close/>
                </a:path>
                <a:path w="51434" h="774065">
                  <a:moveTo>
                    <a:pt x="51409" y="348894"/>
                  </a:moveTo>
                  <a:lnTo>
                    <a:pt x="0" y="348894"/>
                  </a:lnTo>
                  <a:lnTo>
                    <a:pt x="0" y="427926"/>
                  </a:lnTo>
                  <a:lnTo>
                    <a:pt x="51409" y="427926"/>
                  </a:lnTo>
                  <a:lnTo>
                    <a:pt x="51409" y="348894"/>
                  </a:lnTo>
                  <a:close/>
                </a:path>
                <a:path w="51434" h="774065">
                  <a:moveTo>
                    <a:pt x="51409" y="231546"/>
                  </a:moveTo>
                  <a:lnTo>
                    <a:pt x="0" y="231546"/>
                  </a:lnTo>
                  <a:lnTo>
                    <a:pt x="0" y="312102"/>
                  </a:lnTo>
                  <a:lnTo>
                    <a:pt x="51409" y="312102"/>
                  </a:lnTo>
                  <a:lnTo>
                    <a:pt x="51409" y="231546"/>
                  </a:lnTo>
                  <a:close/>
                </a:path>
                <a:path w="51434" h="774065">
                  <a:moveTo>
                    <a:pt x="51409" y="115697"/>
                  </a:moveTo>
                  <a:lnTo>
                    <a:pt x="0" y="115697"/>
                  </a:lnTo>
                  <a:lnTo>
                    <a:pt x="0" y="196405"/>
                  </a:lnTo>
                  <a:lnTo>
                    <a:pt x="51409" y="196405"/>
                  </a:lnTo>
                  <a:lnTo>
                    <a:pt x="51409" y="115697"/>
                  </a:lnTo>
                  <a:close/>
                </a:path>
                <a:path w="51434" h="774065">
                  <a:moveTo>
                    <a:pt x="51409" y="0"/>
                  </a:moveTo>
                  <a:lnTo>
                    <a:pt x="0" y="0"/>
                  </a:lnTo>
                  <a:lnTo>
                    <a:pt x="0" y="79184"/>
                  </a:lnTo>
                  <a:lnTo>
                    <a:pt x="51409" y="79184"/>
                  </a:lnTo>
                  <a:lnTo>
                    <a:pt x="51409" y="0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3736" y="4751831"/>
              <a:ext cx="289560" cy="286385"/>
            </a:xfrm>
            <a:custGeom>
              <a:avLst/>
              <a:gdLst/>
              <a:ahLst/>
              <a:cxnLst/>
              <a:rect l="l" t="t" r="r" b="b"/>
              <a:pathLst>
                <a:path w="289559" h="286385">
                  <a:moveTo>
                    <a:pt x="241350" y="0"/>
                  </a:moveTo>
                  <a:lnTo>
                    <a:pt x="143586" y="97967"/>
                  </a:lnTo>
                  <a:lnTo>
                    <a:pt x="44284" y="0"/>
                  </a:lnTo>
                  <a:lnTo>
                    <a:pt x="0" y="44386"/>
                  </a:lnTo>
                  <a:lnTo>
                    <a:pt x="99339" y="142316"/>
                  </a:lnTo>
                  <a:lnTo>
                    <a:pt x="0" y="241871"/>
                  </a:lnTo>
                  <a:lnTo>
                    <a:pt x="48298" y="286260"/>
                  </a:lnTo>
                  <a:lnTo>
                    <a:pt x="145986" y="188302"/>
                  </a:lnTo>
                  <a:lnTo>
                    <a:pt x="245351" y="286260"/>
                  </a:lnTo>
                  <a:lnTo>
                    <a:pt x="289483" y="241871"/>
                  </a:lnTo>
                  <a:lnTo>
                    <a:pt x="190195" y="143954"/>
                  </a:lnTo>
                  <a:lnTo>
                    <a:pt x="289483" y="44386"/>
                  </a:lnTo>
                  <a:lnTo>
                    <a:pt x="241350" y="0"/>
                  </a:lnTo>
                  <a:close/>
                </a:path>
              </a:pathLst>
            </a:custGeom>
            <a:solidFill>
              <a:srgbClr val="2E4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" y="121919"/>
              <a:ext cx="1017905" cy="149225"/>
            </a:xfrm>
            <a:custGeom>
              <a:avLst/>
              <a:gdLst/>
              <a:ahLst/>
              <a:cxnLst/>
              <a:rect l="l" t="t" r="r" b="b"/>
              <a:pathLst>
                <a:path w="1017905" h="149225">
                  <a:moveTo>
                    <a:pt x="992530" y="0"/>
                  </a:moveTo>
                  <a:lnTo>
                    <a:pt x="914387" y="86994"/>
                  </a:lnTo>
                  <a:lnTo>
                    <a:pt x="877620" y="107568"/>
                  </a:lnTo>
                  <a:lnTo>
                    <a:pt x="862634" y="108965"/>
                  </a:lnTo>
                  <a:lnTo>
                    <a:pt x="848118" y="107950"/>
                  </a:lnTo>
                  <a:lnTo>
                    <a:pt x="835037" y="103886"/>
                  </a:lnTo>
                  <a:lnTo>
                    <a:pt x="823379" y="96774"/>
                  </a:lnTo>
                  <a:lnTo>
                    <a:pt x="813155" y="86487"/>
                  </a:lnTo>
                  <a:lnTo>
                    <a:pt x="775093" y="43941"/>
                  </a:lnTo>
                  <a:lnTo>
                    <a:pt x="760984" y="30733"/>
                  </a:lnTo>
                  <a:lnTo>
                    <a:pt x="744347" y="20827"/>
                  </a:lnTo>
                  <a:lnTo>
                    <a:pt x="725563" y="13969"/>
                  </a:lnTo>
                  <a:lnTo>
                    <a:pt x="704951" y="10159"/>
                  </a:lnTo>
                  <a:lnTo>
                    <a:pt x="686231" y="12318"/>
                  </a:lnTo>
                  <a:lnTo>
                    <a:pt x="667207" y="17525"/>
                  </a:lnTo>
                  <a:lnTo>
                    <a:pt x="649033" y="25653"/>
                  </a:lnTo>
                  <a:lnTo>
                    <a:pt x="632891" y="36829"/>
                  </a:lnTo>
                  <a:lnTo>
                    <a:pt x="570344" y="99187"/>
                  </a:lnTo>
                  <a:lnTo>
                    <a:pt x="560603" y="106425"/>
                  </a:lnTo>
                  <a:lnTo>
                    <a:pt x="550786" y="112140"/>
                  </a:lnTo>
                  <a:lnTo>
                    <a:pt x="540918" y="116077"/>
                  </a:lnTo>
                  <a:lnTo>
                    <a:pt x="531025" y="117728"/>
                  </a:lnTo>
                  <a:lnTo>
                    <a:pt x="528104" y="117855"/>
                  </a:lnTo>
                  <a:lnTo>
                    <a:pt x="522274" y="117093"/>
                  </a:lnTo>
                  <a:lnTo>
                    <a:pt x="507834" y="116077"/>
                  </a:lnTo>
                  <a:lnTo>
                    <a:pt x="494804" y="112394"/>
                  </a:lnTo>
                  <a:lnTo>
                    <a:pt x="483209" y="106425"/>
                  </a:lnTo>
                  <a:lnTo>
                    <a:pt x="473049" y="98678"/>
                  </a:lnTo>
                  <a:lnTo>
                    <a:pt x="414058" y="36575"/>
                  </a:lnTo>
                  <a:lnTo>
                    <a:pt x="399935" y="23621"/>
                  </a:lnTo>
                  <a:lnTo>
                    <a:pt x="383743" y="14096"/>
                  </a:lnTo>
                  <a:lnTo>
                    <a:pt x="366217" y="8381"/>
                  </a:lnTo>
                  <a:lnTo>
                    <a:pt x="338709" y="6095"/>
                  </a:lnTo>
                  <a:lnTo>
                    <a:pt x="334137" y="6223"/>
                  </a:lnTo>
                  <a:lnTo>
                    <a:pt x="317881" y="8381"/>
                  </a:lnTo>
                  <a:lnTo>
                    <a:pt x="302755" y="13715"/>
                  </a:lnTo>
                  <a:lnTo>
                    <a:pt x="288810" y="21970"/>
                  </a:lnTo>
                  <a:lnTo>
                    <a:pt x="201320" y="100329"/>
                  </a:lnTo>
                  <a:lnTo>
                    <a:pt x="191808" y="107568"/>
                  </a:lnTo>
                  <a:lnTo>
                    <a:pt x="181495" y="112902"/>
                  </a:lnTo>
                  <a:lnTo>
                    <a:pt x="170675" y="116204"/>
                  </a:lnTo>
                  <a:lnTo>
                    <a:pt x="159588" y="117601"/>
                  </a:lnTo>
                  <a:lnTo>
                    <a:pt x="145643" y="116586"/>
                  </a:lnTo>
                  <a:lnTo>
                    <a:pt x="132105" y="112521"/>
                  </a:lnTo>
                  <a:lnTo>
                    <a:pt x="119392" y="105537"/>
                  </a:lnTo>
                  <a:lnTo>
                    <a:pt x="107950" y="95630"/>
                  </a:lnTo>
                  <a:lnTo>
                    <a:pt x="19662" y="6476"/>
                  </a:lnTo>
                  <a:lnTo>
                    <a:pt x="0" y="27177"/>
                  </a:lnTo>
                  <a:lnTo>
                    <a:pt x="84480" y="116458"/>
                  </a:lnTo>
                  <a:lnTo>
                    <a:pt x="120370" y="140334"/>
                  </a:lnTo>
                  <a:lnTo>
                    <a:pt x="161112" y="147192"/>
                  </a:lnTo>
                  <a:lnTo>
                    <a:pt x="177609" y="145287"/>
                  </a:lnTo>
                  <a:lnTo>
                    <a:pt x="193573" y="140715"/>
                  </a:lnTo>
                  <a:lnTo>
                    <a:pt x="208648" y="133476"/>
                  </a:lnTo>
                  <a:lnTo>
                    <a:pt x="222504" y="123698"/>
                  </a:lnTo>
                  <a:lnTo>
                    <a:pt x="296976" y="52704"/>
                  </a:lnTo>
                  <a:lnTo>
                    <a:pt x="307111" y="44830"/>
                  </a:lnTo>
                  <a:lnTo>
                    <a:pt x="319252" y="39369"/>
                  </a:lnTo>
                  <a:lnTo>
                    <a:pt x="332282" y="36194"/>
                  </a:lnTo>
                  <a:lnTo>
                    <a:pt x="345046" y="35051"/>
                  </a:lnTo>
                  <a:lnTo>
                    <a:pt x="359486" y="35940"/>
                  </a:lnTo>
                  <a:lnTo>
                    <a:pt x="372529" y="40004"/>
                  </a:lnTo>
                  <a:lnTo>
                    <a:pt x="384175" y="47116"/>
                  </a:lnTo>
                  <a:lnTo>
                    <a:pt x="394398" y="57403"/>
                  </a:lnTo>
                  <a:lnTo>
                    <a:pt x="449199" y="115696"/>
                  </a:lnTo>
                  <a:lnTo>
                    <a:pt x="465569" y="128524"/>
                  </a:lnTo>
                  <a:lnTo>
                    <a:pt x="482993" y="138429"/>
                  </a:lnTo>
                  <a:lnTo>
                    <a:pt x="501065" y="145287"/>
                  </a:lnTo>
                  <a:lnTo>
                    <a:pt x="519353" y="149225"/>
                  </a:lnTo>
                  <a:lnTo>
                    <a:pt x="539838" y="146812"/>
                  </a:lnTo>
                  <a:lnTo>
                    <a:pt x="558647" y="141224"/>
                  </a:lnTo>
                  <a:lnTo>
                    <a:pt x="575792" y="131952"/>
                  </a:lnTo>
                  <a:lnTo>
                    <a:pt x="591286" y="118617"/>
                  </a:lnTo>
                  <a:lnTo>
                    <a:pt x="653948" y="60198"/>
                  </a:lnTo>
                  <a:lnTo>
                    <a:pt x="665924" y="51562"/>
                  </a:lnTo>
                  <a:lnTo>
                    <a:pt x="678332" y="44703"/>
                  </a:lnTo>
                  <a:lnTo>
                    <a:pt x="691553" y="40131"/>
                  </a:lnTo>
                  <a:lnTo>
                    <a:pt x="705967" y="38226"/>
                  </a:lnTo>
                  <a:lnTo>
                    <a:pt x="720547" y="41528"/>
                  </a:lnTo>
                  <a:lnTo>
                    <a:pt x="733666" y="46862"/>
                  </a:lnTo>
                  <a:lnTo>
                    <a:pt x="745337" y="54355"/>
                  </a:lnTo>
                  <a:lnTo>
                    <a:pt x="755561" y="64642"/>
                  </a:lnTo>
                  <a:lnTo>
                    <a:pt x="789305" y="103504"/>
                  </a:lnTo>
                  <a:lnTo>
                    <a:pt x="804202" y="118871"/>
                  </a:lnTo>
                  <a:lnTo>
                    <a:pt x="822299" y="129920"/>
                  </a:lnTo>
                  <a:lnTo>
                    <a:pt x="842518" y="137159"/>
                  </a:lnTo>
                  <a:lnTo>
                    <a:pt x="863777" y="140969"/>
                  </a:lnTo>
                  <a:lnTo>
                    <a:pt x="884796" y="138049"/>
                  </a:lnTo>
                  <a:lnTo>
                    <a:pt x="904938" y="130937"/>
                  </a:lnTo>
                  <a:lnTo>
                    <a:pt x="923467" y="120268"/>
                  </a:lnTo>
                  <a:lnTo>
                    <a:pt x="939634" y="106171"/>
                  </a:lnTo>
                  <a:lnTo>
                    <a:pt x="1017524" y="19176"/>
                  </a:lnTo>
                  <a:lnTo>
                    <a:pt x="992530" y="0"/>
                  </a:lnTo>
                  <a:close/>
                </a:path>
              </a:pathLst>
            </a:custGeom>
            <a:solidFill>
              <a:srgbClr val="F8C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080" y="94487"/>
              <a:ext cx="207264" cy="20421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519927" y="1222247"/>
              <a:ext cx="1483995" cy="768350"/>
            </a:xfrm>
            <a:custGeom>
              <a:avLst/>
              <a:gdLst/>
              <a:ahLst/>
              <a:cxnLst/>
              <a:rect l="l" t="t" r="r" b="b"/>
              <a:pathLst>
                <a:path w="1483995" h="768350">
                  <a:moveTo>
                    <a:pt x="1483868" y="0"/>
                  </a:moveTo>
                  <a:lnTo>
                    <a:pt x="0" y="0"/>
                  </a:lnTo>
                  <a:lnTo>
                    <a:pt x="0" y="768095"/>
                  </a:lnTo>
                  <a:lnTo>
                    <a:pt x="1483868" y="768095"/>
                  </a:lnTo>
                  <a:lnTo>
                    <a:pt x="1483868" y="0"/>
                  </a:lnTo>
                  <a:close/>
                </a:path>
              </a:pathLst>
            </a:custGeom>
            <a:solidFill>
              <a:srgbClr val="D6E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48910" y="1135202"/>
            <a:ext cx="2922270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 algn="ctr">
              <a:lnSpc>
                <a:spcPct val="100000"/>
              </a:lnSpc>
              <a:spcBef>
                <a:spcPts val="100"/>
              </a:spcBef>
            </a:pPr>
            <a:r>
              <a:rPr sz="6000" b="1" spc="-875" dirty="0">
                <a:solidFill>
                  <a:srgbClr val="1F3374"/>
                </a:solidFill>
                <a:latin typeface="Tahoma"/>
                <a:cs typeface="Tahoma"/>
              </a:rPr>
              <a:t>03</a:t>
            </a:r>
            <a:endParaRPr sz="6000">
              <a:latin typeface="Tahoma"/>
              <a:cs typeface="Tahoma"/>
            </a:endParaRPr>
          </a:p>
          <a:p>
            <a:pPr marL="12065" marR="5080" indent="40640" algn="ctr">
              <a:lnSpc>
                <a:spcPct val="100000"/>
              </a:lnSpc>
              <a:spcBef>
                <a:spcPts val="145"/>
              </a:spcBef>
            </a:pPr>
            <a:r>
              <a:rPr sz="5000" b="1" spc="-509" dirty="0">
                <a:solidFill>
                  <a:srgbClr val="1F3374"/>
                </a:solidFill>
                <a:latin typeface="Tahoma"/>
                <a:cs typeface="Tahoma"/>
              </a:rPr>
              <a:t>Data </a:t>
            </a:r>
            <a:r>
              <a:rPr sz="5000" b="1" spc="-505" dirty="0">
                <a:solidFill>
                  <a:srgbClr val="1F3374"/>
                </a:solidFill>
                <a:latin typeface="Tahoma"/>
                <a:cs typeface="Tahoma"/>
              </a:rPr>
              <a:t> </a:t>
            </a:r>
            <a:r>
              <a:rPr sz="5000" b="1" spc="-484" dirty="0">
                <a:solidFill>
                  <a:srgbClr val="1F3374"/>
                </a:solidFill>
                <a:latin typeface="Tahoma"/>
                <a:cs typeface="Tahoma"/>
              </a:rPr>
              <a:t>P</a:t>
            </a:r>
            <a:r>
              <a:rPr sz="5000" b="1" spc="-495" dirty="0">
                <a:solidFill>
                  <a:srgbClr val="1F3374"/>
                </a:solidFill>
                <a:latin typeface="Tahoma"/>
                <a:cs typeface="Tahoma"/>
              </a:rPr>
              <a:t>r</a:t>
            </a:r>
            <a:r>
              <a:rPr sz="5000" b="1" spc="-500" dirty="0">
                <a:solidFill>
                  <a:srgbClr val="1F3374"/>
                </a:solidFill>
                <a:latin typeface="Tahoma"/>
                <a:cs typeface="Tahoma"/>
              </a:rPr>
              <a:t>o</a:t>
            </a:r>
            <a:r>
              <a:rPr sz="5000" b="1" spc="-484" dirty="0">
                <a:solidFill>
                  <a:srgbClr val="1F3374"/>
                </a:solidFill>
                <a:latin typeface="Tahoma"/>
                <a:cs typeface="Tahoma"/>
              </a:rPr>
              <a:t>c</a:t>
            </a:r>
            <a:r>
              <a:rPr sz="5000" b="1" spc="-475" dirty="0">
                <a:solidFill>
                  <a:srgbClr val="1F3374"/>
                </a:solidFill>
                <a:latin typeface="Tahoma"/>
                <a:cs typeface="Tahoma"/>
              </a:rPr>
              <a:t>e</a:t>
            </a:r>
            <a:r>
              <a:rPr sz="5000" b="1" spc="-490" dirty="0">
                <a:solidFill>
                  <a:srgbClr val="1F3374"/>
                </a:solidFill>
                <a:latin typeface="Tahoma"/>
                <a:cs typeface="Tahoma"/>
              </a:rPr>
              <a:t>ss</a:t>
            </a:r>
            <a:r>
              <a:rPr sz="5000" b="1" spc="-480" dirty="0">
                <a:solidFill>
                  <a:srgbClr val="1F3374"/>
                </a:solidFill>
                <a:latin typeface="Tahoma"/>
                <a:cs typeface="Tahoma"/>
              </a:rPr>
              <a:t>i</a:t>
            </a:r>
            <a:r>
              <a:rPr sz="5000" b="1" spc="-495" dirty="0">
                <a:solidFill>
                  <a:srgbClr val="1F3374"/>
                </a:solidFill>
                <a:latin typeface="Tahoma"/>
                <a:cs typeface="Tahoma"/>
              </a:rPr>
              <a:t>n</a:t>
            </a:r>
            <a:r>
              <a:rPr sz="5000" b="1" spc="-5" dirty="0">
                <a:solidFill>
                  <a:srgbClr val="1F3374"/>
                </a:solidFill>
                <a:latin typeface="Tahoma"/>
                <a:cs typeface="Tahoma"/>
              </a:rPr>
              <a:t>g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3088" y="1402079"/>
            <a:ext cx="6827520" cy="3606165"/>
            <a:chOff x="323088" y="1402079"/>
            <a:chExt cx="6827520" cy="360616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9279" y="1402079"/>
              <a:ext cx="158495" cy="1615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0295" y="1877567"/>
              <a:ext cx="152400" cy="14935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2376" y="1594103"/>
              <a:ext cx="1524000" cy="2118360"/>
            </a:xfrm>
            <a:custGeom>
              <a:avLst/>
              <a:gdLst/>
              <a:ahLst/>
              <a:cxnLst/>
              <a:rect l="l" t="t" r="r" b="b"/>
              <a:pathLst>
                <a:path w="1524000" h="2118360">
                  <a:moveTo>
                    <a:pt x="95910" y="47879"/>
                  </a:moveTo>
                  <a:lnTo>
                    <a:pt x="92100" y="29337"/>
                  </a:lnTo>
                  <a:lnTo>
                    <a:pt x="81749" y="14097"/>
                  </a:lnTo>
                  <a:lnTo>
                    <a:pt x="66497" y="3810"/>
                  </a:lnTo>
                  <a:lnTo>
                    <a:pt x="47955" y="0"/>
                  </a:lnTo>
                  <a:lnTo>
                    <a:pt x="29400" y="3810"/>
                  </a:lnTo>
                  <a:lnTo>
                    <a:pt x="14147" y="14097"/>
                  </a:lnTo>
                  <a:lnTo>
                    <a:pt x="3797" y="29337"/>
                  </a:lnTo>
                  <a:lnTo>
                    <a:pt x="0" y="47879"/>
                  </a:lnTo>
                  <a:lnTo>
                    <a:pt x="0" y="2117979"/>
                  </a:lnTo>
                  <a:lnTo>
                    <a:pt x="95910" y="2117979"/>
                  </a:lnTo>
                  <a:lnTo>
                    <a:pt x="95910" y="47879"/>
                  </a:lnTo>
                  <a:close/>
                </a:path>
                <a:path w="1524000" h="2118360">
                  <a:moveTo>
                    <a:pt x="239382" y="335153"/>
                  </a:moveTo>
                  <a:lnTo>
                    <a:pt x="235470" y="315341"/>
                  </a:lnTo>
                  <a:lnTo>
                    <a:pt x="224777" y="299593"/>
                  </a:lnTo>
                  <a:lnTo>
                    <a:pt x="208699" y="289064"/>
                  </a:lnTo>
                  <a:lnTo>
                    <a:pt x="188709" y="285127"/>
                  </a:lnTo>
                  <a:lnTo>
                    <a:pt x="169989" y="289064"/>
                  </a:lnTo>
                  <a:lnTo>
                    <a:pt x="154597" y="299593"/>
                  </a:lnTo>
                  <a:lnTo>
                    <a:pt x="144157" y="315341"/>
                  </a:lnTo>
                  <a:lnTo>
                    <a:pt x="140322" y="335153"/>
                  </a:lnTo>
                  <a:lnTo>
                    <a:pt x="140322" y="2117979"/>
                  </a:lnTo>
                  <a:lnTo>
                    <a:pt x="239382" y="2117979"/>
                  </a:lnTo>
                  <a:lnTo>
                    <a:pt x="239382" y="335153"/>
                  </a:lnTo>
                  <a:close/>
                </a:path>
                <a:path w="1524000" h="2118360">
                  <a:moveTo>
                    <a:pt x="379704" y="441198"/>
                  </a:moveTo>
                  <a:lnTo>
                    <a:pt x="375932" y="422783"/>
                  </a:lnTo>
                  <a:lnTo>
                    <a:pt x="365721" y="407670"/>
                  </a:lnTo>
                  <a:lnTo>
                    <a:pt x="350672" y="397383"/>
                  </a:lnTo>
                  <a:lnTo>
                    <a:pt x="332422" y="393573"/>
                  </a:lnTo>
                  <a:lnTo>
                    <a:pt x="314198" y="397383"/>
                  </a:lnTo>
                  <a:lnTo>
                    <a:pt x="299186" y="407670"/>
                  </a:lnTo>
                  <a:lnTo>
                    <a:pt x="288975" y="422783"/>
                  </a:lnTo>
                  <a:lnTo>
                    <a:pt x="285229" y="441198"/>
                  </a:lnTo>
                  <a:lnTo>
                    <a:pt x="285229" y="2117979"/>
                  </a:lnTo>
                  <a:lnTo>
                    <a:pt x="379704" y="2117979"/>
                  </a:lnTo>
                  <a:lnTo>
                    <a:pt x="379704" y="441198"/>
                  </a:lnTo>
                  <a:close/>
                </a:path>
                <a:path w="1524000" h="2118360">
                  <a:moveTo>
                    <a:pt x="523074" y="831723"/>
                  </a:moveTo>
                  <a:lnTo>
                    <a:pt x="519303" y="813181"/>
                  </a:lnTo>
                  <a:lnTo>
                    <a:pt x="509079" y="798068"/>
                  </a:lnTo>
                  <a:lnTo>
                    <a:pt x="494030" y="787781"/>
                  </a:lnTo>
                  <a:lnTo>
                    <a:pt x="475754" y="783971"/>
                  </a:lnTo>
                  <a:lnTo>
                    <a:pt x="457517" y="787781"/>
                  </a:lnTo>
                  <a:lnTo>
                    <a:pt x="442480" y="798068"/>
                  </a:lnTo>
                  <a:lnTo>
                    <a:pt x="432269" y="813181"/>
                  </a:lnTo>
                  <a:lnTo>
                    <a:pt x="428510" y="831723"/>
                  </a:lnTo>
                  <a:lnTo>
                    <a:pt x="428510" y="2117979"/>
                  </a:lnTo>
                  <a:lnTo>
                    <a:pt x="523074" y="2117979"/>
                  </a:lnTo>
                  <a:lnTo>
                    <a:pt x="523074" y="831723"/>
                  </a:lnTo>
                  <a:close/>
                </a:path>
                <a:path w="1524000" h="2118360">
                  <a:moveTo>
                    <a:pt x="666496" y="619633"/>
                  </a:moveTo>
                  <a:lnTo>
                    <a:pt x="662559" y="601218"/>
                  </a:lnTo>
                  <a:lnTo>
                    <a:pt x="652018" y="585978"/>
                  </a:lnTo>
                  <a:lnTo>
                    <a:pt x="636270" y="575818"/>
                  </a:lnTo>
                  <a:lnTo>
                    <a:pt x="616585" y="572008"/>
                  </a:lnTo>
                  <a:lnTo>
                    <a:pt x="598170" y="575818"/>
                  </a:lnTo>
                  <a:lnTo>
                    <a:pt x="582930" y="585978"/>
                  </a:lnTo>
                  <a:lnTo>
                    <a:pt x="572643" y="601218"/>
                  </a:lnTo>
                  <a:lnTo>
                    <a:pt x="568833" y="619633"/>
                  </a:lnTo>
                  <a:lnTo>
                    <a:pt x="568833" y="2117979"/>
                  </a:lnTo>
                  <a:lnTo>
                    <a:pt x="666496" y="2117979"/>
                  </a:lnTo>
                  <a:lnTo>
                    <a:pt x="666496" y="619633"/>
                  </a:lnTo>
                  <a:close/>
                </a:path>
                <a:path w="1524000" h="2118360">
                  <a:moveTo>
                    <a:pt x="808228" y="335153"/>
                  </a:moveTo>
                  <a:lnTo>
                    <a:pt x="804291" y="315341"/>
                  </a:lnTo>
                  <a:lnTo>
                    <a:pt x="794004" y="299593"/>
                  </a:lnTo>
                  <a:lnTo>
                    <a:pt x="778764" y="289064"/>
                  </a:lnTo>
                  <a:lnTo>
                    <a:pt x="760222" y="285127"/>
                  </a:lnTo>
                  <a:lnTo>
                    <a:pt x="741680" y="289064"/>
                  </a:lnTo>
                  <a:lnTo>
                    <a:pt x="726440" y="299593"/>
                  </a:lnTo>
                  <a:lnTo>
                    <a:pt x="716026" y="315341"/>
                  </a:lnTo>
                  <a:lnTo>
                    <a:pt x="712216" y="335153"/>
                  </a:lnTo>
                  <a:lnTo>
                    <a:pt x="712216" y="2117979"/>
                  </a:lnTo>
                  <a:lnTo>
                    <a:pt x="808228" y="2117979"/>
                  </a:lnTo>
                  <a:lnTo>
                    <a:pt x="808228" y="335153"/>
                  </a:lnTo>
                  <a:close/>
                </a:path>
                <a:path w="1524000" h="2118360">
                  <a:moveTo>
                    <a:pt x="951611" y="47879"/>
                  </a:moveTo>
                  <a:lnTo>
                    <a:pt x="947801" y="29337"/>
                  </a:lnTo>
                  <a:lnTo>
                    <a:pt x="937387" y="14097"/>
                  </a:lnTo>
                  <a:lnTo>
                    <a:pt x="922147" y="3810"/>
                  </a:lnTo>
                  <a:lnTo>
                    <a:pt x="903605" y="0"/>
                  </a:lnTo>
                  <a:lnTo>
                    <a:pt x="885063" y="3810"/>
                  </a:lnTo>
                  <a:lnTo>
                    <a:pt x="869823" y="14097"/>
                  </a:lnTo>
                  <a:lnTo>
                    <a:pt x="859409" y="29337"/>
                  </a:lnTo>
                  <a:lnTo>
                    <a:pt x="855599" y="47879"/>
                  </a:lnTo>
                  <a:lnTo>
                    <a:pt x="855599" y="2117979"/>
                  </a:lnTo>
                  <a:lnTo>
                    <a:pt x="951611" y="2117979"/>
                  </a:lnTo>
                  <a:lnTo>
                    <a:pt x="951611" y="47879"/>
                  </a:lnTo>
                  <a:close/>
                </a:path>
                <a:path w="1524000" h="2118360">
                  <a:moveTo>
                    <a:pt x="1094867" y="1012190"/>
                  </a:moveTo>
                  <a:lnTo>
                    <a:pt x="1091184" y="992505"/>
                  </a:lnTo>
                  <a:lnTo>
                    <a:pt x="1080897" y="976630"/>
                  </a:lnTo>
                  <a:lnTo>
                    <a:pt x="1065784" y="966089"/>
                  </a:lnTo>
                  <a:lnTo>
                    <a:pt x="1047369" y="962279"/>
                  </a:lnTo>
                  <a:lnTo>
                    <a:pt x="1027684" y="966089"/>
                  </a:lnTo>
                  <a:lnTo>
                    <a:pt x="1011936" y="976630"/>
                  </a:lnTo>
                  <a:lnTo>
                    <a:pt x="1001395" y="992505"/>
                  </a:lnTo>
                  <a:lnTo>
                    <a:pt x="997585" y="1012190"/>
                  </a:lnTo>
                  <a:lnTo>
                    <a:pt x="997585" y="2117979"/>
                  </a:lnTo>
                  <a:lnTo>
                    <a:pt x="1094867" y="2117979"/>
                  </a:lnTo>
                  <a:lnTo>
                    <a:pt x="1094867" y="1012190"/>
                  </a:lnTo>
                  <a:close/>
                </a:path>
                <a:path w="1524000" h="2118360">
                  <a:moveTo>
                    <a:pt x="1236726" y="868299"/>
                  </a:moveTo>
                  <a:lnTo>
                    <a:pt x="1232916" y="849884"/>
                  </a:lnTo>
                  <a:lnTo>
                    <a:pt x="1222629" y="834644"/>
                  </a:lnTo>
                  <a:lnTo>
                    <a:pt x="1207389" y="824357"/>
                  </a:lnTo>
                  <a:lnTo>
                    <a:pt x="1188847" y="820547"/>
                  </a:lnTo>
                  <a:lnTo>
                    <a:pt x="1170305" y="824357"/>
                  </a:lnTo>
                  <a:lnTo>
                    <a:pt x="1155065" y="834644"/>
                  </a:lnTo>
                  <a:lnTo>
                    <a:pt x="1144778" y="849884"/>
                  </a:lnTo>
                  <a:lnTo>
                    <a:pt x="1140968" y="868299"/>
                  </a:lnTo>
                  <a:lnTo>
                    <a:pt x="1140968" y="2117979"/>
                  </a:lnTo>
                  <a:lnTo>
                    <a:pt x="1236726" y="2117979"/>
                  </a:lnTo>
                  <a:lnTo>
                    <a:pt x="1236726" y="868299"/>
                  </a:lnTo>
                  <a:close/>
                </a:path>
                <a:path w="1524000" h="2118360">
                  <a:moveTo>
                    <a:pt x="1380236" y="583819"/>
                  </a:moveTo>
                  <a:lnTo>
                    <a:pt x="1376426" y="564007"/>
                  </a:lnTo>
                  <a:lnTo>
                    <a:pt x="1366012" y="548132"/>
                  </a:lnTo>
                  <a:lnTo>
                    <a:pt x="1350772" y="537718"/>
                  </a:lnTo>
                  <a:lnTo>
                    <a:pt x="1332230" y="533908"/>
                  </a:lnTo>
                  <a:lnTo>
                    <a:pt x="1313688" y="537718"/>
                  </a:lnTo>
                  <a:lnTo>
                    <a:pt x="1298448" y="548132"/>
                  </a:lnTo>
                  <a:lnTo>
                    <a:pt x="1288161" y="564007"/>
                  </a:lnTo>
                  <a:lnTo>
                    <a:pt x="1284351" y="583819"/>
                  </a:lnTo>
                  <a:lnTo>
                    <a:pt x="1284351" y="2117979"/>
                  </a:lnTo>
                  <a:lnTo>
                    <a:pt x="1380236" y="2117979"/>
                  </a:lnTo>
                  <a:lnTo>
                    <a:pt x="1380236" y="583819"/>
                  </a:lnTo>
                  <a:close/>
                </a:path>
                <a:path w="1524000" h="2118360">
                  <a:moveTo>
                    <a:pt x="1523619" y="47879"/>
                  </a:moveTo>
                  <a:lnTo>
                    <a:pt x="1519809" y="29337"/>
                  </a:lnTo>
                  <a:lnTo>
                    <a:pt x="1509395" y="14097"/>
                  </a:lnTo>
                  <a:lnTo>
                    <a:pt x="1493901" y="3810"/>
                  </a:lnTo>
                  <a:lnTo>
                    <a:pt x="1475232" y="0"/>
                  </a:lnTo>
                  <a:lnTo>
                    <a:pt x="1455293" y="3810"/>
                  </a:lnTo>
                  <a:lnTo>
                    <a:pt x="1439164" y="14097"/>
                  </a:lnTo>
                  <a:lnTo>
                    <a:pt x="1428496" y="29337"/>
                  </a:lnTo>
                  <a:lnTo>
                    <a:pt x="1424686" y="47879"/>
                  </a:lnTo>
                  <a:lnTo>
                    <a:pt x="1424686" y="2117979"/>
                  </a:lnTo>
                  <a:lnTo>
                    <a:pt x="1523619" y="2117979"/>
                  </a:lnTo>
                  <a:lnTo>
                    <a:pt x="1523619" y="47879"/>
                  </a:lnTo>
                  <a:close/>
                </a:path>
              </a:pathLst>
            </a:custGeom>
            <a:solidFill>
              <a:srgbClr val="C96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088" y="1880615"/>
              <a:ext cx="3307079" cy="18592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9711" y="4696967"/>
              <a:ext cx="310896" cy="310896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/dipankarraman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337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1398</Words>
  <Application>Microsoft Office PowerPoint</Application>
  <PresentationFormat>Custom</PresentationFormat>
  <Paragraphs>265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MT</vt:lpstr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Consumer</vt:lpstr>
      <vt:lpstr>Agenda</vt:lpstr>
      <vt:lpstr>PowerPoint Presentation</vt:lpstr>
      <vt:lpstr>About Company</vt:lpstr>
      <vt:lpstr>Business Model</vt:lpstr>
      <vt:lpstr>Problem Statement</vt:lpstr>
      <vt:lpstr>PowerPoint Presentation</vt:lpstr>
      <vt:lpstr> Goal</vt:lpstr>
      <vt:lpstr>PowerPoint Presentation</vt:lpstr>
      <vt:lpstr>Dataset Overview</vt:lpstr>
      <vt:lpstr>Data Model</vt:lpstr>
      <vt:lpstr>PowerPoint Presentation</vt:lpstr>
      <vt:lpstr>Request 1</vt:lpstr>
      <vt:lpstr>Request 2</vt:lpstr>
      <vt:lpstr>Request 3</vt:lpstr>
      <vt:lpstr>Request 4</vt:lpstr>
      <vt:lpstr>Request 5</vt:lpstr>
      <vt:lpstr>Request 6</vt:lpstr>
      <vt:lpstr>Request 7</vt:lpstr>
      <vt:lpstr>Request 8</vt:lpstr>
      <vt:lpstr>Request 9</vt:lpstr>
      <vt:lpstr>Request 10</vt:lpstr>
      <vt:lpstr>Insights</vt:lpstr>
      <vt:lpstr>RECOMMENDATIONS FOR ENHANCING ATLIQ’S SALES  PERFORMANCE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</dc:title>
  <cp:lastModifiedBy>dipankar raman</cp:lastModifiedBy>
  <cp:revision>5</cp:revision>
  <dcterms:created xsi:type="dcterms:W3CDTF">2024-11-14T15:10:33Z</dcterms:created>
  <dcterms:modified xsi:type="dcterms:W3CDTF">2024-11-14T16:17:45Z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2024-11-14T00:00:00Z</vt:filetime>
  </property>
</Properties>
</file>