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753600" cy="7315200"/>
  <p:notesSz cx="9753600" cy="7315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-9020" y="-76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5B4E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5B4E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5B4E46"/>
                </a:solidFill>
                <a:latin typeface="Times New Roman"/>
                <a:cs typeface="Times New Roman"/>
              </a:defRPr>
            </a:lvl1pPr>
          </a:lstStyle>
          <a:p>
            <a:pPr marL="123189">
              <a:lnSpc>
                <a:spcPts val="126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5B4E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5B4E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5B4E46"/>
                </a:solidFill>
                <a:latin typeface="Times New Roman"/>
                <a:cs typeface="Times New Roman"/>
              </a:defRPr>
            </a:lvl1pPr>
          </a:lstStyle>
          <a:p>
            <a:pPr marL="123189">
              <a:lnSpc>
                <a:spcPts val="126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5B4E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5B4E46"/>
                </a:solidFill>
                <a:latin typeface="Times New Roman"/>
                <a:cs typeface="Times New Roman"/>
              </a:defRPr>
            </a:lvl1pPr>
          </a:lstStyle>
          <a:p>
            <a:pPr marL="123189">
              <a:lnSpc>
                <a:spcPts val="126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5B4E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5B4E46"/>
                </a:solidFill>
                <a:latin typeface="Times New Roman"/>
                <a:cs typeface="Times New Roman"/>
              </a:defRPr>
            </a:lvl1pPr>
          </a:lstStyle>
          <a:p>
            <a:pPr marL="123189">
              <a:lnSpc>
                <a:spcPts val="126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5B4E46"/>
                </a:solidFill>
                <a:latin typeface="Times New Roman"/>
                <a:cs typeface="Times New Roman"/>
              </a:defRPr>
            </a:lvl1pPr>
          </a:lstStyle>
          <a:p>
            <a:pPr marL="123189">
              <a:lnSpc>
                <a:spcPts val="126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94101"/>
            <a:ext cx="9753600" cy="6258560"/>
          </a:xfrm>
          <a:custGeom>
            <a:avLst/>
            <a:gdLst/>
            <a:ahLst/>
            <a:cxnLst/>
            <a:rect l="l" t="t" r="r" b="b"/>
            <a:pathLst>
              <a:path w="9753600" h="6258559">
                <a:moveTo>
                  <a:pt x="0" y="6258372"/>
                </a:moveTo>
                <a:lnTo>
                  <a:pt x="9753599" y="6258372"/>
                </a:lnTo>
                <a:lnTo>
                  <a:pt x="9753599" y="0"/>
                </a:lnTo>
                <a:lnTo>
                  <a:pt x="0" y="0"/>
                </a:lnTo>
                <a:lnTo>
                  <a:pt x="0" y="6258372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30147" y="2353775"/>
            <a:ext cx="1093304" cy="350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5B4E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4985" y="1385873"/>
            <a:ext cx="9035415" cy="42489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5B4E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68051" y="6877898"/>
            <a:ext cx="255904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5B4E46"/>
                </a:solidFill>
                <a:latin typeface="Times New Roman"/>
                <a:cs typeface="Times New Roman"/>
              </a:defRPr>
            </a:lvl1pPr>
          </a:lstStyle>
          <a:p>
            <a:pPr marL="123189">
              <a:lnSpc>
                <a:spcPts val="126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" y="7288428"/>
            <a:ext cx="9753600" cy="27305"/>
          </a:xfrm>
          <a:custGeom>
            <a:avLst/>
            <a:gdLst/>
            <a:ahLst/>
            <a:cxnLst/>
            <a:rect l="l" t="t" r="r" b="b"/>
            <a:pathLst>
              <a:path w="9753600" h="27304">
                <a:moveTo>
                  <a:pt x="0" y="26771"/>
                </a:moveTo>
                <a:lnTo>
                  <a:pt x="9753592" y="26771"/>
                </a:lnTo>
                <a:lnTo>
                  <a:pt x="9753592" y="0"/>
                </a:lnTo>
                <a:lnTo>
                  <a:pt x="0" y="0"/>
                </a:lnTo>
                <a:lnTo>
                  <a:pt x="0" y="26771"/>
                </a:lnTo>
                <a:close/>
              </a:path>
            </a:pathLst>
          </a:custGeom>
          <a:solidFill>
            <a:srgbClr val="DDC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295"/>
            <a:ext cx="9753600" cy="929640"/>
            <a:chOff x="0" y="5295"/>
            <a:chExt cx="9753600" cy="929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306" y="237066"/>
              <a:ext cx="2066924" cy="6667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962985" y="900853"/>
              <a:ext cx="2214880" cy="34290"/>
            </a:xfrm>
            <a:custGeom>
              <a:avLst/>
              <a:gdLst/>
              <a:ahLst/>
              <a:cxnLst/>
              <a:rect l="l" t="t" r="r" b="b"/>
              <a:pathLst>
                <a:path w="2214879" h="34290">
                  <a:moveTo>
                    <a:pt x="0" y="33866"/>
                  </a:moveTo>
                  <a:lnTo>
                    <a:pt x="2214571" y="33866"/>
                  </a:lnTo>
                  <a:lnTo>
                    <a:pt x="2214571" y="0"/>
                  </a:lnTo>
                  <a:lnTo>
                    <a:pt x="0" y="0"/>
                  </a:lnTo>
                  <a:lnTo>
                    <a:pt x="0" y="33866"/>
                  </a:lnTo>
                  <a:close/>
                </a:path>
              </a:pathLst>
            </a:custGeom>
            <a:solidFill>
              <a:srgbClr val="F7F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306" y="237066"/>
              <a:ext cx="2066924" cy="6667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5295"/>
              <a:ext cx="9753600" cy="895985"/>
            </a:xfrm>
            <a:custGeom>
              <a:avLst/>
              <a:gdLst/>
              <a:ahLst/>
              <a:cxnLst/>
              <a:rect l="l" t="t" r="r" b="b"/>
              <a:pathLst>
                <a:path w="9753600" h="895985">
                  <a:moveTo>
                    <a:pt x="9753189" y="895558"/>
                  </a:moveTo>
                  <a:lnTo>
                    <a:pt x="0" y="895558"/>
                  </a:lnTo>
                  <a:lnTo>
                    <a:pt x="0" y="0"/>
                  </a:lnTo>
                  <a:lnTo>
                    <a:pt x="9753189" y="0"/>
                  </a:lnTo>
                  <a:lnTo>
                    <a:pt x="9753189" y="895558"/>
                  </a:lnTo>
                  <a:close/>
                </a:path>
              </a:pathLst>
            </a:custGeom>
            <a:solidFill>
              <a:srgbClr val="FA1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62985" y="169060"/>
              <a:ext cx="2305049" cy="71437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178671" y="6831911"/>
            <a:ext cx="1066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50" dirty="0">
                <a:solidFill>
                  <a:srgbClr val="735D4D"/>
                </a:solidFill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16460" y="2382735"/>
            <a:ext cx="2037714" cy="3785870"/>
            <a:chOff x="7716460" y="2382735"/>
            <a:chExt cx="2037714" cy="3785870"/>
          </a:xfrm>
        </p:grpSpPr>
        <p:sp>
          <p:nvSpPr>
            <p:cNvPr id="13" name="object 13"/>
            <p:cNvSpPr/>
            <p:nvPr/>
          </p:nvSpPr>
          <p:spPr>
            <a:xfrm>
              <a:off x="7716460" y="2382735"/>
              <a:ext cx="2037714" cy="3785870"/>
            </a:xfrm>
            <a:custGeom>
              <a:avLst/>
              <a:gdLst/>
              <a:ahLst/>
              <a:cxnLst/>
              <a:rect l="l" t="t" r="r" b="b"/>
              <a:pathLst>
                <a:path w="2037715" h="3785870">
                  <a:moveTo>
                    <a:pt x="78840" y="1173956"/>
                  </a:moveTo>
                  <a:lnTo>
                    <a:pt x="91629" y="1126357"/>
                  </a:lnTo>
                  <a:lnTo>
                    <a:pt x="105145" y="1079750"/>
                  </a:lnTo>
                  <a:lnTo>
                    <a:pt x="119339" y="1034196"/>
                  </a:lnTo>
                  <a:lnTo>
                    <a:pt x="134161" y="989761"/>
                  </a:lnTo>
                  <a:lnTo>
                    <a:pt x="149562" y="946507"/>
                  </a:lnTo>
                  <a:lnTo>
                    <a:pt x="165494" y="904499"/>
                  </a:lnTo>
                  <a:lnTo>
                    <a:pt x="181907" y="863799"/>
                  </a:lnTo>
                  <a:lnTo>
                    <a:pt x="198751" y="824473"/>
                  </a:lnTo>
                  <a:lnTo>
                    <a:pt x="215978" y="786582"/>
                  </a:lnTo>
                  <a:lnTo>
                    <a:pt x="233538" y="750191"/>
                  </a:lnTo>
                  <a:lnTo>
                    <a:pt x="251382" y="715364"/>
                  </a:lnTo>
                  <a:lnTo>
                    <a:pt x="287725" y="650655"/>
                  </a:lnTo>
                  <a:lnTo>
                    <a:pt x="324613" y="592965"/>
                  </a:lnTo>
                  <a:lnTo>
                    <a:pt x="361653" y="542801"/>
                  </a:lnTo>
                  <a:lnTo>
                    <a:pt x="398451" y="500675"/>
                  </a:lnTo>
                  <a:lnTo>
                    <a:pt x="427744" y="472694"/>
                  </a:lnTo>
                  <a:lnTo>
                    <a:pt x="458563" y="446855"/>
                  </a:lnTo>
                  <a:lnTo>
                    <a:pt x="502399" y="411686"/>
                  </a:lnTo>
                  <a:lnTo>
                    <a:pt x="552169" y="374308"/>
                  </a:lnTo>
                  <a:lnTo>
                    <a:pt x="608587" y="335389"/>
                  </a:lnTo>
                  <a:lnTo>
                    <a:pt x="672366" y="295598"/>
                  </a:lnTo>
                  <a:lnTo>
                    <a:pt x="707238" y="275584"/>
                  </a:lnTo>
                  <a:lnTo>
                    <a:pt x="744219" y="255602"/>
                  </a:lnTo>
                  <a:lnTo>
                    <a:pt x="783397" y="235736"/>
                  </a:lnTo>
                  <a:lnTo>
                    <a:pt x="824861" y="216068"/>
                  </a:lnTo>
                  <a:lnTo>
                    <a:pt x="868701" y="196684"/>
                  </a:lnTo>
                  <a:lnTo>
                    <a:pt x="915005" y="177665"/>
                  </a:lnTo>
                  <a:lnTo>
                    <a:pt x="963863" y="159096"/>
                  </a:lnTo>
                  <a:lnTo>
                    <a:pt x="1015365" y="141060"/>
                  </a:lnTo>
                  <a:lnTo>
                    <a:pt x="1069598" y="123641"/>
                  </a:lnTo>
                  <a:lnTo>
                    <a:pt x="1126653" y="106921"/>
                  </a:lnTo>
                  <a:lnTo>
                    <a:pt x="1186619" y="90985"/>
                  </a:lnTo>
                  <a:lnTo>
                    <a:pt x="1249585" y="75916"/>
                  </a:lnTo>
                  <a:lnTo>
                    <a:pt x="1315640" y="61797"/>
                  </a:lnTo>
                  <a:lnTo>
                    <a:pt x="1384873" y="48712"/>
                  </a:lnTo>
                  <a:lnTo>
                    <a:pt x="1457374" y="36744"/>
                  </a:lnTo>
                  <a:lnTo>
                    <a:pt x="1533232" y="25977"/>
                  </a:lnTo>
                  <a:lnTo>
                    <a:pt x="1612535" y="16494"/>
                  </a:lnTo>
                  <a:lnTo>
                    <a:pt x="1695374" y="8379"/>
                  </a:lnTo>
                  <a:lnTo>
                    <a:pt x="1763090" y="3493"/>
                  </a:lnTo>
                  <a:lnTo>
                    <a:pt x="1829227" y="724"/>
                  </a:lnTo>
                  <a:lnTo>
                    <a:pt x="1893798" y="0"/>
                  </a:lnTo>
                  <a:lnTo>
                    <a:pt x="1956815" y="1243"/>
                  </a:lnTo>
                  <a:lnTo>
                    <a:pt x="2018292" y="4381"/>
                  </a:lnTo>
                  <a:lnTo>
                    <a:pt x="2037140" y="5939"/>
                  </a:lnTo>
                  <a:lnTo>
                    <a:pt x="2037140" y="3785468"/>
                  </a:lnTo>
                  <a:lnTo>
                    <a:pt x="1970300" y="3783455"/>
                  </a:lnTo>
                  <a:lnTo>
                    <a:pt x="1917762" y="3780562"/>
                  </a:lnTo>
                  <a:lnTo>
                    <a:pt x="1866561" y="3776706"/>
                  </a:lnTo>
                  <a:lnTo>
                    <a:pt x="1816784" y="3771978"/>
                  </a:lnTo>
                  <a:lnTo>
                    <a:pt x="1768514" y="3766463"/>
                  </a:lnTo>
                  <a:lnTo>
                    <a:pt x="1721836" y="3760249"/>
                  </a:lnTo>
                  <a:lnTo>
                    <a:pt x="1676835" y="3753425"/>
                  </a:lnTo>
                  <a:lnTo>
                    <a:pt x="1633594" y="3746077"/>
                  </a:lnTo>
                  <a:lnTo>
                    <a:pt x="1592200" y="3738294"/>
                  </a:lnTo>
                  <a:lnTo>
                    <a:pt x="1552735" y="3730162"/>
                  </a:lnTo>
                  <a:lnTo>
                    <a:pt x="1407634" y="3693655"/>
                  </a:lnTo>
                  <a:lnTo>
                    <a:pt x="1359997" y="3679329"/>
                  </a:lnTo>
                  <a:lnTo>
                    <a:pt x="1297791" y="3658387"/>
                  </a:lnTo>
                  <a:lnTo>
                    <a:pt x="1232475" y="3633520"/>
                  </a:lnTo>
                  <a:lnTo>
                    <a:pt x="1164372" y="3604190"/>
                  </a:lnTo>
                  <a:lnTo>
                    <a:pt x="1129377" y="3587685"/>
                  </a:lnTo>
                  <a:lnTo>
                    <a:pt x="1093806" y="3569863"/>
                  </a:lnTo>
                  <a:lnTo>
                    <a:pt x="1057701" y="3550657"/>
                  </a:lnTo>
                  <a:lnTo>
                    <a:pt x="1021100" y="3530001"/>
                  </a:lnTo>
                  <a:lnTo>
                    <a:pt x="984046" y="3507827"/>
                  </a:lnTo>
                  <a:lnTo>
                    <a:pt x="946578" y="3484068"/>
                  </a:lnTo>
                  <a:lnTo>
                    <a:pt x="908736" y="3458656"/>
                  </a:lnTo>
                  <a:lnTo>
                    <a:pt x="870562" y="3431526"/>
                  </a:lnTo>
                  <a:lnTo>
                    <a:pt x="832095" y="3402610"/>
                  </a:lnTo>
                  <a:lnTo>
                    <a:pt x="793376" y="3371841"/>
                  </a:lnTo>
                  <a:lnTo>
                    <a:pt x="754445" y="3339151"/>
                  </a:lnTo>
                  <a:lnTo>
                    <a:pt x="715343" y="3304474"/>
                  </a:lnTo>
                  <a:lnTo>
                    <a:pt x="676111" y="3267743"/>
                  </a:lnTo>
                  <a:lnTo>
                    <a:pt x="636787" y="3228890"/>
                  </a:lnTo>
                  <a:lnTo>
                    <a:pt x="597414" y="3187848"/>
                  </a:lnTo>
                  <a:lnTo>
                    <a:pt x="558031" y="3144552"/>
                  </a:lnTo>
                  <a:lnTo>
                    <a:pt x="518679" y="3098932"/>
                  </a:lnTo>
                  <a:lnTo>
                    <a:pt x="479398" y="3050923"/>
                  </a:lnTo>
                  <a:lnTo>
                    <a:pt x="440229" y="3000457"/>
                  </a:lnTo>
                  <a:lnTo>
                    <a:pt x="401211" y="2947467"/>
                  </a:lnTo>
                  <a:lnTo>
                    <a:pt x="362387" y="2891886"/>
                  </a:lnTo>
                  <a:lnTo>
                    <a:pt x="323795" y="2833647"/>
                  </a:lnTo>
                  <a:lnTo>
                    <a:pt x="285476" y="2772684"/>
                  </a:lnTo>
                  <a:lnTo>
                    <a:pt x="247471" y="2708928"/>
                  </a:lnTo>
                  <a:lnTo>
                    <a:pt x="204669" y="2633143"/>
                  </a:lnTo>
                  <a:lnTo>
                    <a:pt x="194870" y="2614506"/>
                  </a:lnTo>
                  <a:lnTo>
                    <a:pt x="189719" y="2605337"/>
                  </a:lnTo>
                  <a:lnTo>
                    <a:pt x="162769" y="2550692"/>
                  </a:lnTo>
                  <a:lnTo>
                    <a:pt x="139379" y="2499681"/>
                  </a:lnTo>
                  <a:lnTo>
                    <a:pt x="117994" y="2448004"/>
                  </a:lnTo>
                  <a:lnTo>
                    <a:pt x="98568" y="2395727"/>
                  </a:lnTo>
                  <a:lnTo>
                    <a:pt x="81050" y="2342913"/>
                  </a:lnTo>
                  <a:lnTo>
                    <a:pt x="65391" y="2289626"/>
                  </a:lnTo>
                  <a:lnTo>
                    <a:pt x="51542" y="2235928"/>
                  </a:lnTo>
                  <a:lnTo>
                    <a:pt x="39453" y="2181885"/>
                  </a:lnTo>
                  <a:lnTo>
                    <a:pt x="29076" y="2127559"/>
                  </a:lnTo>
                  <a:lnTo>
                    <a:pt x="20362" y="2073014"/>
                  </a:lnTo>
                  <a:lnTo>
                    <a:pt x="13260" y="2018314"/>
                  </a:lnTo>
                  <a:lnTo>
                    <a:pt x="7722" y="1963522"/>
                  </a:lnTo>
                  <a:lnTo>
                    <a:pt x="3699" y="1908703"/>
                  </a:lnTo>
                  <a:lnTo>
                    <a:pt x="1141" y="1853919"/>
                  </a:lnTo>
                  <a:lnTo>
                    <a:pt x="0" y="1799235"/>
                  </a:lnTo>
                  <a:lnTo>
                    <a:pt x="225" y="1744714"/>
                  </a:lnTo>
                  <a:lnTo>
                    <a:pt x="1768" y="1690420"/>
                  </a:lnTo>
                  <a:lnTo>
                    <a:pt x="4579" y="1636417"/>
                  </a:lnTo>
                  <a:lnTo>
                    <a:pt x="8610" y="1582767"/>
                  </a:lnTo>
                  <a:lnTo>
                    <a:pt x="13810" y="1529535"/>
                  </a:lnTo>
                  <a:lnTo>
                    <a:pt x="20132" y="1476784"/>
                  </a:lnTo>
                  <a:lnTo>
                    <a:pt x="27525" y="1424579"/>
                  </a:lnTo>
                  <a:lnTo>
                    <a:pt x="35940" y="1372982"/>
                  </a:lnTo>
                  <a:lnTo>
                    <a:pt x="45328" y="1322058"/>
                  </a:lnTo>
                  <a:lnTo>
                    <a:pt x="55641" y="1271869"/>
                  </a:lnTo>
                  <a:lnTo>
                    <a:pt x="66828" y="1222481"/>
                  </a:lnTo>
                  <a:lnTo>
                    <a:pt x="78840" y="1173956"/>
                  </a:lnTo>
                  <a:close/>
                </a:path>
              </a:pathLst>
            </a:custGeom>
            <a:solidFill>
              <a:srgbClr val="B58C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16460" y="2865520"/>
              <a:ext cx="2037714" cy="3303270"/>
            </a:xfrm>
            <a:custGeom>
              <a:avLst/>
              <a:gdLst/>
              <a:ahLst/>
              <a:cxnLst/>
              <a:rect l="l" t="t" r="r" b="b"/>
              <a:pathLst>
                <a:path w="2037715" h="3303270">
                  <a:moveTo>
                    <a:pt x="5306" y="1447816"/>
                  </a:moveTo>
                  <a:lnTo>
                    <a:pt x="277345" y="384391"/>
                  </a:lnTo>
                  <a:lnTo>
                    <a:pt x="264335" y="437033"/>
                  </a:lnTo>
                  <a:lnTo>
                    <a:pt x="252941" y="489132"/>
                  </a:lnTo>
                  <a:lnTo>
                    <a:pt x="243127" y="540698"/>
                  </a:lnTo>
                  <a:lnTo>
                    <a:pt x="234857" y="591737"/>
                  </a:lnTo>
                  <a:lnTo>
                    <a:pt x="228097" y="642260"/>
                  </a:lnTo>
                  <a:lnTo>
                    <a:pt x="222810" y="692273"/>
                  </a:lnTo>
                  <a:lnTo>
                    <a:pt x="218961" y="741785"/>
                  </a:lnTo>
                  <a:lnTo>
                    <a:pt x="216515" y="790806"/>
                  </a:lnTo>
                  <a:lnTo>
                    <a:pt x="215436" y="839343"/>
                  </a:lnTo>
                  <a:lnTo>
                    <a:pt x="215688" y="887404"/>
                  </a:lnTo>
                  <a:lnTo>
                    <a:pt x="217237" y="934998"/>
                  </a:lnTo>
                  <a:lnTo>
                    <a:pt x="220046" y="982134"/>
                  </a:lnTo>
                  <a:lnTo>
                    <a:pt x="224080" y="1028820"/>
                  </a:lnTo>
                  <a:lnTo>
                    <a:pt x="229304" y="1075063"/>
                  </a:lnTo>
                  <a:lnTo>
                    <a:pt x="235682" y="1120874"/>
                  </a:lnTo>
                  <a:lnTo>
                    <a:pt x="243178" y="1166259"/>
                  </a:lnTo>
                  <a:lnTo>
                    <a:pt x="251757" y="1211228"/>
                  </a:lnTo>
                  <a:lnTo>
                    <a:pt x="261384" y="1255788"/>
                  </a:lnTo>
                  <a:lnTo>
                    <a:pt x="272022" y="1299949"/>
                  </a:lnTo>
                  <a:lnTo>
                    <a:pt x="283638" y="1343718"/>
                  </a:lnTo>
                  <a:lnTo>
                    <a:pt x="296194" y="1387104"/>
                  </a:lnTo>
                  <a:lnTo>
                    <a:pt x="309655" y="1430116"/>
                  </a:lnTo>
                  <a:lnTo>
                    <a:pt x="323987" y="1472761"/>
                  </a:lnTo>
                  <a:lnTo>
                    <a:pt x="339153" y="1515049"/>
                  </a:lnTo>
                  <a:lnTo>
                    <a:pt x="355118" y="1556987"/>
                  </a:lnTo>
                  <a:lnTo>
                    <a:pt x="371846" y="1598584"/>
                  </a:lnTo>
                  <a:lnTo>
                    <a:pt x="389303" y="1639849"/>
                  </a:lnTo>
                  <a:lnTo>
                    <a:pt x="407451" y="1680789"/>
                  </a:lnTo>
                  <a:lnTo>
                    <a:pt x="426257" y="1721413"/>
                  </a:lnTo>
                  <a:lnTo>
                    <a:pt x="445684" y="1761730"/>
                  </a:lnTo>
                  <a:lnTo>
                    <a:pt x="465697" y="1801748"/>
                  </a:lnTo>
                  <a:lnTo>
                    <a:pt x="486260" y="1841475"/>
                  </a:lnTo>
                  <a:lnTo>
                    <a:pt x="507338" y="1880920"/>
                  </a:lnTo>
                  <a:lnTo>
                    <a:pt x="530434" y="1922153"/>
                  </a:lnTo>
                  <a:lnTo>
                    <a:pt x="554804" y="1963080"/>
                  </a:lnTo>
                  <a:lnTo>
                    <a:pt x="580410" y="2003668"/>
                  </a:lnTo>
                  <a:lnTo>
                    <a:pt x="607214" y="2043886"/>
                  </a:lnTo>
                  <a:lnTo>
                    <a:pt x="635177" y="2083700"/>
                  </a:lnTo>
                  <a:lnTo>
                    <a:pt x="664262" y="2123079"/>
                  </a:lnTo>
                  <a:lnTo>
                    <a:pt x="694430" y="2161990"/>
                  </a:lnTo>
                  <a:lnTo>
                    <a:pt x="725643" y="2200400"/>
                  </a:lnTo>
                  <a:lnTo>
                    <a:pt x="757863" y="2238277"/>
                  </a:lnTo>
                  <a:lnTo>
                    <a:pt x="791051" y="2275589"/>
                  </a:lnTo>
                  <a:lnTo>
                    <a:pt x="825170" y="2312304"/>
                  </a:lnTo>
                  <a:lnTo>
                    <a:pt x="860181" y="2348388"/>
                  </a:lnTo>
                  <a:lnTo>
                    <a:pt x="896045" y="2383810"/>
                  </a:lnTo>
                  <a:lnTo>
                    <a:pt x="932726" y="2418537"/>
                  </a:lnTo>
                  <a:lnTo>
                    <a:pt x="970184" y="2452537"/>
                  </a:lnTo>
                  <a:lnTo>
                    <a:pt x="1008381" y="2485777"/>
                  </a:lnTo>
                  <a:lnTo>
                    <a:pt x="1047280" y="2518225"/>
                  </a:lnTo>
                  <a:lnTo>
                    <a:pt x="1086842" y="2549849"/>
                  </a:lnTo>
                  <a:lnTo>
                    <a:pt x="1127028" y="2580616"/>
                  </a:lnTo>
                  <a:lnTo>
                    <a:pt x="1167800" y="2610494"/>
                  </a:lnTo>
                  <a:lnTo>
                    <a:pt x="1209121" y="2639450"/>
                  </a:lnTo>
                  <a:lnTo>
                    <a:pt x="1250953" y="2667451"/>
                  </a:lnTo>
                  <a:lnTo>
                    <a:pt x="1293255" y="2694467"/>
                  </a:lnTo>
                  <a:lnTo>
                    <a:pt x="1335992" y="2720464"/>
                  </a:lnTo>
                  <a:lnTo>
                    <a:pt x="1379124" y="2745409"/>
                  </a:lnTo>
                  <a:lnTo>
                    <a:pt x="1422614" y="2769271"/>
                  </a:lnTo>
                  <a:lnTo>
                    <a:pt x="1466422" y="2792016"/>
                  </a:lnTo>
                  <a:lnTo>
                    <a:pt x="1510512" y="2813614"/>
                  </a:lnTo>
                  <a:lnTo>
                    <a:pt x="1554844" y="2834030"/>
                  </a:lnTo>
                  <a:lnTo>
                    <a:pt x="1599380" y="2853233"/>
                  </a:lnTo>
                  <a:lnTo>
                    <a:pt x="1644083" y="2871191"/>
                  </a:lnTo>
                  <a:lnTo>
                    <a:pt x="1688913" y="2887870"/>
                  </a:lnTo>
                  <a:lnTo>
                    <a:pt x="1733834" y="2903239"/>
                  </a:lnTo>
                  <a:lnTo>
                    <a:pt x="1778806" y="2917266"/>
                  </a:lnTo>
                  <a:lnTo>
                    <a:pt x="1823792" y="2929916"/>
                  </a:lnTo>
                  <a:lnTo>
                    <a:pt x="1857048" y="2938233"/>
                  </a:lnTo>
                  <a:lnTo>
                    <a:pt x="1868752" y="2941160"/>
                  </a:lnTo>
                  <a:lnTo>
                    <a:pt x="1913650" y="2950963"/>
                  </a:lnTo>
                  <a:lnTo>
                    <a:pt x="1958447" y="2959294"/>
                  </a:lnTo>
                  <a:lnTo>
                    <a:pt x="2023018" y="2969481"/>
                  </a:lnTo>
                  <a:lnTo>
                    <a:pt x="2037140" y="2971380"/>
                  </a:lnTo>
                  <a:lnTo>
                    <a:pt x="2037140" y="3302853"/>
                  </a:lnTo>
                  <a:lnTo>
                    <a:pt x="1970819" y="3300803"/>
                  </a:lnTo>
                  <a:lnTo>
                    <a:pt x="1918162" y="3297879"/>
                  </a:lnTo>
                  <a:lnTo>
                    <a:pt x="1866862" y="3293998"/>
                  </a:lnTo>
                  <a:lnTo>
                    <a:pt x="1817003" y="3289249"/>
                  </a:lnTo>
                  <a:lnTo>
                    <a:pt x="1768668" y="3283717"/>
                  </a:lnTo>
                  <a:lnTo>
                    <a:pt x="1721939" y="3277491"/>
                  </a:lnTo>
                  <a:lnTo>
                    <a:pt x="1676900" y="3270656"/>
                  </a:lnTo>
                  <a:lnTo>
                    <a:pt x="1633632" y="3263302"/>
                  </a:lnTo>
                  <a:lnTo>
                    <a:pt x="1592219" y="3255514"/>
                  </a:lnTo>
                  <a:lnTo>
                    <a:pt x="1552743" y="3247380"/>
                  </a:lnTo>
                  <a:lnTo>
                    <a:pt x="1407634" y="3210870"/>
                  </a:lnTo>
                  <a:lnTo>
                    <a:pt x="1359997" y="3196544"/>
                  </a:lnTo>
                  <a:lnTo>
                    <a:pt x="1297791" y="3175602"/>
                  </a:lnTo>
                  <a:lnTo>
                    <a:pt x="1232475" y="3150735"/>
                  </a:lnTo>
                  <a:lnTo>
                    <a:pt x="1164372" y="3121406"/>
                  </a:lnTo>
                  <a:lnTo>
                    <a:pt x="1129377" y="3104900"/>
                  </a:lnTo>
                  <a:lnTo>
                    <a:pt x="1093806" y="3087078"/>
                  </a:lnTo>
                  <a:lnTo>
                    <a:pt x="1057701" y="3067873"/>
                  </a:lnTo>
                  <a:lnTo>
                    <a:pt x="1021100" y="3047216"/>
                  </a:lnTo>
                  <a:lnTo>
                    <a:pt x="984046" y="3025042"/>
                  </a:lnTo>
                  <a:lnTo>
                    <a:pt x="946578" y="3001283"/>
                  </a:lnTo>
                  <a:lnTo>
                    <a:pt x="908736" y="2975872"/>
                  </a:lnTo>
                  <a:lnTo>
                    <a:pt x="870562" y="2948741"/>
                  </a:lnTo>
                  <a:lnTo>
                    <a:pt x="832095" y="2919825"/>
                  </a:lnTo>
                  <a:lnTo>
                    <a:pt x="793376" y="2889056"/>
                  </a:lnTo>
                  <a:lnTo>
                    <a:pt x="754445" y="2856366"/>
                  </a:lnTo>
                  <a:lnTo>
                    <a:pt x="715343" y="2821689"/>
                  </a:lnTo>
                  <a:lnTo>
                    <a:pt x="676111" y="2784958"/>
                  </a:lnTo>
                  <a:lnTo>
                    <a:pt x="636787" y="2746105"/>
                  </a:lnTo>
                  <a:lnTo>
                    <a:pt x="597414" y="2705064"/>
                  </a:lnTo>
                  <a:lnTo>
                    <a:pt x="558031" y="2661767"/>
                  </a:lnTo>
                  <a:lnTo>
                    <a:pt x="518679" y="2616147"/>
                  </a:lnTo>
                  <a:lnTo>
                    <a:pt x="479398" y="2568138"/>
                  </a:lnTo>
                  <a:lnTo>
                    <a:pt x="440229" y="2517672"/>
                  </a:lnTo>
                  <a:lnTo>
                    <a:pt x="401211" y="2464682"/>
                  </a:lnTo>
                  <a:lnTo>
                    <a:pt x="362387" y="2409101"/>
                  </a:lnTo>
                  <a:lnTo>
                    <a:pt x="323795" y="2350863"/>
                  </a:lnTo>
                  <a:lnTo>
                    <a:pt x="285476" y="2289899"/>
                  </a:lnTo>
                  <a:lnTo>
                    <a:pt x="247471" y="2226143"/>
                  </a:lnTo>
                  <a:lnTo>
                    <a:pt x="204669" y="2150358"/>
                  </a:lnTo>
                  <a:lnTo>
                    <a:pt x="194870" y="2131722"/>
                  </a:lnTo>
                  <a:lnTo>
                    <a:pt x="189719" y="2122552"/>
                  </a:lnTo>
                  <a:lnTo>
                    <a:pt x="162769" y="2067907"/>
                  </a:lnTo>
                  <a:lnTo>
                    <a:pt x="139379" y="2016896"/>
                  </a:lnTo>
                  <a:lnTo>
                    <a:pt x="117994" y="1965219"/>
                  </a:lnTo>
                  <a:lnTo>
                    <a:pt x="98568" y="1912942"/>
                  </a:lnTo>
                  <a:lnTo>
                    <a:pt x="81050" y="1860128"/>
                  </a:lnTo>
                  <a:lnTo>
                    <a:pt x="65391" y="1806841"/>
                  </a:lnTo>
                  <a:lnTo>
                    <a:pt x="51542" y="1753143"/>
                  </a:lnTo>
                  <a:lnTo>
                    <a:pt x="39453" y="1699100"/>
                  </a:lnTo>
                  <a:lnTo>
                    <a:pt x="29076" y="1644774"/>
                  </a:lnTo>
                  <a:lnTo>
                    <a:pt x="20362" y="1590229"/>
                  </a:lnTo>
                  <a:lnTo>
                    <a:pt x="13260" y="1535529"/>
                  </a:lnTo>
                  <a:lnTo>
                    <a:pt x="7722" y="1480738"/>
                  </a:lnTo>
                  <a:lnTo>
                    <a:pt x="5306" y="1447816"/>
                  </a:lnTo>
                  <a:close/>
                </a:path>
                <a:path w="2037715" h="3303270">
                  <a:moveTo>
                    <a:pt x="78840" y="691171"/>
                  </a:moveTo>
                  <a:lnTo>
                    <a:pt x="91629" y="643572"/>
                  </a:lnTo>
                  <a:lnTo>
                    <a:pt x="105145" y="596965"/>
                  </a:lnTo>
                  <a:lnTo>
                    <a:pt x="119339" y="551411"/>
                  </a:lnTo>
                  <a:lnTo>
                    <a:pt x="134161" y="506976"/>
                  </a:lnTo>
                  <a:lnTo>
                    <a:pt x="149562" y="463722"/>
                  </a:lnTo>
                  <a:lnTo>
                    <a:pt x="165494" y="421714"/>
                  </a:lnTo>
                  <a:lnTo>
                    <a:pt x="181907" y="381015"/>
                  </a:lnTo>
                  <a:lnTo>
                    <a:pt x="198751" y="341688"/>
                  </a:lnTo>
                  <a:lnTo>
                    <a:pt x="215978" y="303797"/>
                  </a:lnTo>
                  <a:lnTo>
                    <a:pt x="233538" y="267406"/>
                  </a:lnTo>
                  <a:lnTo>
                    <a:pt x="251382" y="232579"/>
                  </a:lnTo>
                  <a:lnTo>
                    <a:pt x="287725" y="167870"/>
                  </a:lnTo>
                  <a:lnTo>
                    <a:pt x="324613" y="110180"/>
                  </a:lnTo>
                  <a:lnTo>
                    <a:pt x="361653" y="60016"/>
                  </a:lnTo>
                  <a:lnTo>
                    <a:pt x="398451" y="17890"/>
                  </a:lnTo>
                  <a:lnTo>
                    <a:pt x="416636" y="0"/>
                  </a:lnTo>
                  <a:lnTo>
                    <a:pt x="391322" y="56675"/>
                  </a:lnTo>
                  <a:lnTo>
                    <a:pt x="367873" y="112748"/>
                  </a:lnTo>
                  <a:lnTo>
                    <a:pt x="346252" y="168229"/>
                  </a:lnTo>
                  <a:lnTo>
                    <a:pt x="326424" y="223125"/>
                  </a:lnTo>
                  <a:lnTo>
                    <a:pt x="308354" y="277445"/>
                  </a:lnTo>
                  <a:lnTo>
                    <a:pt x="292006" y="331198"/>
                  </a:lnTo>
                  <a:lnTo>
                    <a:pt x="277345" y="384391"/>
                  </a:lnTo>
                  <a:lnTo>
                    <a:pt x="5306" y="1447816"/>
                  </a:lnTo>
                  <a:lnTo>
                    <a:pt x="3699" y="1425918"/>
                  </a:lnTo>
                  <a:lnTo>
                    <a:pt x="1141" y="1371135"/>
                  </a:lnTo>
                  <a:lnTo>
                    <a:pt x="0" y="1316451"/>
                  </a:lnTo>
                  <a:lnTo>
                    <a:pt x="225" y="1261930"/>
                  </a:lnTo>
                  <a:lnTo>
                    <a:pt x="1768" y="1207635"/>
                  </a:lnTo>
                  <a:lnTo>
                    <a:pt x="4579" y="1153632"/>
                  </a:lnTo>
                  <a:lnTo>
                    <a:pt x="8610" y="1099982"/>
                  </a:lnTo>
                  <a:lnTo>
                    <a:pt x="13810" y="1046750"/>
                  </a:lnTo>
                  <a:lnTo>
                    <a:pt x="20132" y="994000"/>
                  </a:lnTo>
                  <a:lnTo>
                    <a:pt x="27525" y="941794"/>
                  </a:lnTo>
                  <a:lnTo>
                    <a:pt x="35940" y="890197"/>
                  </a:lnTo>
                  <a:lnTo>
                    <a:pt x="45328" y="839273"/>
                  </a:lnTo>
                  <a:lnTo>
                    <a:pt x="55641" y="789085"/>
                  </a:lnTo>
                  <a:lnTo>
                    <a:pt x="66828" y="739696"/>
                  </a:lnTo>
                  <a:lnTo>
                    <a:pt x="78840" y="691171"/>
                  </a:lnTo>
                  <a:close/>
                </a:path>
              </a:pathLst>
            </a:custGeom>
            <a:solidFill>
              <a:srgbClr val="BD94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50047" y="2405967"/>
            <a:ext cx="4440633" cy="706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5775" marR="393700" indent="-635">
              <a:lnSpc>
                <a:spcPct val="107100"/>
              </a:lnSpc>
              <a:spcBef>
                <a:spcPts val="95"/>
              </a:spcBef>
            </a:pPr>
            <a:r>
              <a:rPr spc="60" dirty="0"/>
              <a:t>Urban</a:t>
            </a:r>
            <a:r>
              <a:rPr spc="260" dirty="0"/>
              <a:t> </a:t>
            </a:r>
            <a:r>
              <a:rPr spc="70" dirty="0"/>
              <a:t>Vogue</a:t>
            </a:r>
            <a:br>
              <a:rPr lang="en-US" spc="70" dirty="0"/>
            </a:br>
            <a:r>
              <a:rPr lang="en-US" spc="100" dirty="0"/>
              <a:t>Dipankar Sethi</a:t>
            </a:r>
            <a:r>
              <a:rPr spc="100" dirty="0"/>
              <a:t>-</a:t>
            </a:r>
            <a:r>
              <a:rPr spc="110" dirty="0"/>
              <a:t>2210</a:t>
            </a:r>
            <a:r>
              <a:rPr lang="en-US" spc="110" dirty="0"/>
              <a:t>990287</a:t>
            </a:r>
            <a:endParaRPr spc="110" dirty="0"/>
          </a:p>
        </p:txBody>
      </p:sp>
      <p:sp>
        <p:nvSpPr>
          <p:cNvPr id="16" name="object 16"/>
          <p:cNvSpPr txBox="1"/>
          <p:nvPr/>
        </p:nvSpPr>
        <p:spPr>
          <a:xfrm>
            <a:off x="3013751" y="3103711"/>
            <a:ext cx="3726097" cy="137787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270"/>
              </a:spcBef>
            </a:pPr>
            <a:r>
              <a:rPr lang="en-US" sz="2100" b="1" spc="85" dirty="0">
                <a:solidFill>
                  <a:srgbClr val="5B4E46"/>
                </a:solidFill>
                <a:latin typeface="Times New Roman"/>
                <a:cs typeface="Times New Roman"/>
              </a:rPr>
              <a:t>Mukul Saini</a:t>
            </a:r>
            <a:r>
              <a:rPr sz="2100" b="1" spc="85" dirty="0">
                <a:solidFill>
                  <a:srgbClr val="5B4E46"/>
                </a:solidFill>
                <a:latin typeface="Times New Roman"/>
                <a:cs typeface="Times New Roman"/>
              </a:rPr>
              <a:t>-</a:t>
            </a:r>
            <a:r>
              <a:rPr sz="2100" b="1" spc="110" dirty="0">
                <a:solidFill>
                  <a:srgbClr val="5B4E46"/>
                </a:solidFill>
                <a:latin typeface="Times New Roman"/>
                <a:cs typeface="Times New Roman"/>
              </a:rPr>
              <a:t>221</a:t>
            </a:r>
            <a:r>
              <a:rPr lang="en-US" sz="2100" b="1" spc="110" dirty="0">
                <a:solidFill>
                  <a:srgbClr val="5B4E46"/>
                </a:solidFill>
                <a:latin typeface="Times New Roman"/>
                <a:cs typeface="Times New Roman"/>
              </a:rPr>
              <a:t>0990586</a:t>
            </a:r>
            <a:endParaRPr sz="2100" dirty="0">
              <a:latin typeface="Times New Roman"/>
              <a:cs typeface="Times New Roman"/>
            </a:endParaRPr>
          </a:p>
          <a:p>
            <a:pPr marL="49530">
              <a:lnSpc>
                <a:spcPct val="100000"/>
              </a:lnSpc>
              <a:spcBef>
                <a:spcPts val="180"/>
              </a:spcBef>
            </a:pPr>
            <a:r>
              <a:rPr lang="en-US" sz="2100" b="1" spc="75" dirty="0">
                <a:solidFill>
                  <a:srgbClr val="5B4E46"/>
                </a:solidFill>
                <a:latin typeface="Times New Roman"/>
                <a:cs typeface="Times New Roman"/>
              </a:rPr>
              <a:t>Parth Metha</a:t>
            </a:r>
            <a:r>
              <a:rPr sz="2100" b="1" spc="28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130" dirty="0">
                <a:solidFill>
                  <a:srgbClr val="5B4E46"/>
                </a:solidFill>
                <a:latin typeface="Times New Roman"/>
                <a:cs typeface="Times New Roman"/>
              </a:rPr>
              <a:t>-</a:t>
            </a:r>
            <a:r>
              <a:rPr sz="2100" b="1" spc="110" dirty="0">
                <a:solidFill>
                  <a:srgbClr val="5B4E46"/>
                </a:solidFill>
                <a:latin typeface="Times New Roman"/>
                <a:cs typeface="Times New Roman"/>
              </a:rPr>
              <a:t>2210990</a:t>
            </a:r>
            <a:r>
              <a:rPr lang="en-US" sz="2100" b="1" spc="110" dirty="0">
                <a:solidFill>
                  <a:srgbClr val="5B4E46"/>
                </a:solidFill>
                <a:latin typeface="Times New Roman"/>
                <a:cs typeface="Times New Roman"/>
              </a:rPr>
              <a:t>644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US" sz="2100" b="1" spc="100" dirty="0">
                <a:solidFill>
                  <a:srgbClr val="5B4E46"/>
                </a:solidFill>
                <a:latin typeface="Times New Roman"/>
                <a:cs typeface="Times New Roman"/>
              </a:rPr>
              <a:t>Nikhil Singh</a:t>
            </a:r>
            <a:r>
              <a:rPr sz="2100" b="1" spc="100" dirty="0">
                <a:solidFill>
                  <a:srgbClr val="5B4E46"/>
                </a:solidFill>
                <a:latin typeface="Times New Roman"/>
                <a:cs typeface="Times New Roman"/>
              </a:rPr>
              <a:t>-</a:t>
            </a:r>
            <a:r>
              <a:rPr sz="2100" b="1" spc="110" dirty="0">
                <a:solidFill>
                  <a:srgbClr val="5B4E46"/>
                </a:solidFill>
                <a:latin typeface="Times New Roman"/>
                <a:cs typeface="Times New Roman"/>
              </a:rPr>
              <a:t>2210990</a:t>
            </a:r>
            <a:r>
              <a:rPr lang="en-US" sz="2100" b="1" spc="110" dirty="0">
                <a:solidFill>
                  <a:srgbClr val="5B4E46"/>
                </a:solidFill>
                <a:latin typeface="Times New Roman"/>
                <a:cs typeface="Times New Roman"/>
              </a:rPr>
              <a:t>611</a:t>
            </a:r>
            <a:endParaRPr lang="en-IN" sz="2100" dirty="0">
              <a:latin typeface="Times New Roman"/>
              <a:cs typeface="Times New Roman"/>
            </a:endParaRPr>
          </a:p>
          <a:p>
            <a:pPr marL="86995" marR="546100" indent="304800">
              <a:lnSpc>
                <a:spcPct val="107100"/>
              </a:lnSpc>
              <a:spcBef>
                <a:spcPts val="5"/>
              </a:spcBef>
            </a:pPr>
            <a:endParaRPr lang="en-US" sz="21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6979" y="6154941"/>
            <a:ext cx="7599680" cy="1005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1420" marR="5080" indent="-1339215">
              <a:lnSpc>
                <a:spcPct val="107100"/>
              </a:lnSpc>
              <a:spcBef>
                <a:spcPts val="95"/>
              </a:spcBef>
            </a:pPr>
            <a:r>
              <a:rPr sz="2100" b="1" spc="75" dirty="0">
                <a:solidFill>
                  <a:srgbClr val="5B4E46"/>
                </a:solidFill>
                <a:latin typeface="Times New Roman"/>
                <a:cs typeface="Times New Roman"/>
              </a:rPr>
              <a:t>Department</a:t>
            </a:r>
            <a:r>
              <a:rPr sz="2100" b="1" spc="28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70" dirty="0">
                <a:solidFill>
                  <a:srgbClr val="5B4E46"/>
                </a:solidFill>
                <a:latin typeface="Times New Roman"/>
                <a:cs typeface="Times New Roman"/>
              </a:rPr>
              <a:t>of</a:t>
            </a:r>
            <a:r>
              <a:rPr sz="2100" b="1" spc="28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55" dirty="0">
                <a:solidFill>
                  <a:srgbClr val="5B4E46"/>
                </a:solidFill>
                <a:latin typeface="Times New Roman"/>
                <a:cs typeface="Times New Roman"/>
              </a:rPr>
              <a:t>Computer</a:t>
            </a:r>
            <a:r>
              <a:rPr sz="2100" b="1" spc="28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100" dirty="0">
                <a:solidFill>
                  <a:srgbClr val="5B4E46"/>
                </a:solidFill>
                <a:latin typeface="Times New Roman"/>
                <a:cs typeface="Times New Roman"/>
              </a:rPr>
              <a:t>Science</a:t>
            </a:r>
            <a:r>
              <a:rPr sz="2100" b="1" spc="28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5B4E46"/>
                </a:solidFill>
                <a:latin typeface="Times New Roman"/>
                <a:cs typeface="Times New Roman"/>
              </a:rPr>
              <a:t>and</a:t>
            </a:r>
            <a:r>
              <a:rPr sz="2100" b="1" spc="28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70" dirty="0">
                <a:solidFill>
                  <a:srgbClr val="5B4E46"/>
                </a:solidFill>
                <a:latin typeface="Times New Roman"/>
                <a:cs typeface="Times New Roman"/>
              </a:rPr>
              <a:t>Engineering, </a:t>
            </a:r>
            <a:r>
              <a:rPr sz="2100" b="1" spc="85" dirty="0">
                <a:solidFill>
                  <a:srgbClr val="5B4E46"/>
                </a:solidFill>
                <a:latin typeface="Times New Roman"/>
                <a:cs typeface="Times New Roman"/>
              </a:rPr>
              <a:t>Chitkara</a:t>
            </a:r>
            <a:r>
              <a:rPr sz="2100" b="1" spc="27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85" dirty="0">
                <a:solidFill>
                  <a:srgbClr val="5B4E46"/>
                </a:solidFill>
                <a:latin typeface="Times New Roman"/>
                <a:cs typeface="Times New Roman"/>
              </a:rPr>
              <a:t>University</a:t>
            </a:r>
            <a:r>
              <a:rPr sz="2100" b="1" spc="27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50" dirty="0">
                <a:solidFill>
                  <a:srgbClr val="5B4E46"/>
                </a:solidFill>
                <a:latin typeface="Times New Roman"/>
                <a:cs typeface="Times New Roman"/>
              </a:rPr>
              <a:t>,</a:t>
            </a:r>
            <a:r>
              <a:rPr sz="2100" b="1" spc="28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40" dirty="0">
                <a:solidFill>
                  <a:srgbClr val="5B4E46"/>
                </a:solidFill>
                <a:latin typeface="Times New Roman"/>
                <a:cs typeface="Times New Roman"/>
              </a:rPr>
              <a:t>Punjab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310"/>
              </a:lnSpc>
            </a:pPr>
            <a:r>
              <a:rPr sz="2100" b="1" spc="120" dirty="0">
                <a:solidFill>
                  <a:srgbClr val="735D4D"/>
                </a:solidFill>
                <a:latin typeface="Times New Roman"/>
                <a:cs typeface="Times New Roman"/>
              </a:rPr>
              <a:t>22CS016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651036" y="2099446"/>
            <a:ext cx="1748789" cy="3699510"/>
            <a:chOff x="7651036" y="2099446"/>
            <a:chExt cx="1748789" cy="369951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1036" y="2099446"/>
              <a:ext cx="1748761" cy="174062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94764" y="4249152"/>
              <a:ext cx="1080548" cy="15494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121752" y="4726457"/>
              <a:ext cx="89535" cy="191135"/>
            </a:xfrm>
            <a:custGeom>
              <a:avLst/>
              <a:gdLst/>
              <a:ahLst/>
              <a:cxnLst/>
              <a:rect l="l" t="t" r="r" b="b"/>
              <a:pathLst>
                <a:path w="89534" h="191135">
                  <a:moveTo>
                    <a:pt x="28384" y="138849"/>
                  </a:moveTo>
                  <a:lnTo>
                    <a:pt x="27203" y="132283"/>
                  </a:lnTo>
                  <a:lnTo>
                    <a:pt x="25476" y="124841"/>
                  </a:lnTo>
                  <a:lnTo>
                    <a:pt x="23507" y="117297"/>
                  </a:lnTo>
                  <a:lnTo>
                    <a:pt x="22021" y="109347"/>
                  </a:lnTo>
                  <a:lnTo>
                    <a:pt x="21742" y="100711"/>
                  </a:lnTo>
                  <a:lnTo>
                    <a:pt x="21564" y="92646"/>
                  </a:lnTo>
                  <a:lnTo>
                    <a:pt x="22085" y="85026"/>
                  </a:lnTo>
                  <a:lnTo>
                    <a:pt x="22225" y="77749"/>
                  </a:lnTo>
                  <a:lnTo>
                    <a:pt x="20916" y="70726"/>
                  </a:lnTo>
                  <a:lnTo>
                    <a:pt x="14770" y="67729"/>
                  </a:lnTo>
                  <a:lnTo>
                    <a:pt x="10401" y="69316"/>
                  </a:lnTo>
                  <a:lnTo>
                    <a:pt x="6642" y="74409"/>
                  </a:lnTo>
                  <a:lnTo>
                    <a:pt x="1905" y="87871"/>
                  </a:lnTo>
                  <a:lnTo>
                    <a:pt x="0" y="107594"/>
                  </a:lnTo>
                  <a:lnTo>
                    <a:pt x="1104" y="127330"/>
                  </a:lnTo>
                  <a:lnTo>
                    <a:pt x="5410" y="140843"/>
                  </a:lnTo>
                  <a:lnTo>
                    <a:pt x="9067" y="145935"/>
                  </a:lnTo>
                  <a:lnTo>
                    <a:pt x="13792" y="150380"/>
                  </a:lnTo>
                  <a:lnTo>
                    <a:pt x="26758" y="144602"/>
                  </a:lnTo>
                  <a:lnTo>
                    <a:pt x="28384" y="138849"/>
                  </a:lnTo>
                  <a:close/>
                </a:path>
                <a:path w="89534" h="191135">
                  <a:moveTo>
                    <a:pt x="89077" y="2921"/>
                  </a:moveTo>
                  <a:lnTo>
                    <a:pt x="72605" y="0"/>
                  </a:lnTo>
                  <a:lnTo>
                    <a:pt x="70396" y="7975"/>
                  </a:lnTo>
                  <a:lnTo>
                    <a:pt x="69430" y="14376"/>
                  </a:lnTo>
                  <a:lnTo>
                    <a:pt x="65455" y="39230"/>
                  </a:lnTo>
                  <a:lnTo>
                    <a:pt x="61734" y="64274"/>
                  </a:lnTo>
                  <a:lnTo>
                    <a:pt x="59029" y="89776"/>
                  </a:lnTo>
                  <a:lnTo>
                    <a:pt x="58077" y="115951"/>
                  </a:lnTo>
                  <a:lnTo>
                    <a:pt x="57810" y="135928"/>
                  </a:lnTo>
                  <a:lnTo>
                    <a:pt x="58674" y="155295"/>
                  </a:lnTo>
                  <a:lnTo>
                    <a:pt x="63220" y="173761"/>
                  </a:lnTo>
                  <a:lnTo>
                    <a:pt x="74053" y="191046"/>
                  </a:lnTo>
                  <a:lnTo>
                    <a:pt x="78282" y="182918"/>
                  </a:lnTo>
                  <a:lnTo>
                    <a:pt x="84531" y="123215"/>
                  </a:lnTo>
                  <a:lnTo>
                    <a:pt x="87668" y="10718"/>
                  </a:lnTo>
                  <a:lnTo>
                    <a:pt x="89077" y="2921"/>
                  </a:lnTo>
                  <a:close/>
                </a:path>
              </a:pathLst>
            </a:custGeom>
            <a:solidFill>
              <a:srgbClr val="5009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7145865"/>
            <a:ext cx="9753600" cy="142875"/>
          </a:xfrm>
          <a:custGeom>
            <a:avLst/>
            <a:gdLst/>
            <a:ahLst/>
            <a:cxnLst/>
            <a:rect l="l" t="t" r="r" b="b"/>
            <a:pathLst>
              <a:path w="9753600" h="142875">
                <a:moveTo>
                  <a:pt x="9753599" y="142563"/>
                </a:moveTo>
                <a:lnTo>
                  <a:pt x="0" y="142563"/>
                </a:lnTo>
                <a:lnTo>
                  <a:pt x="0" y="0"/>
                </a:lnTo>
                <a:lnTo>
                  <a:pt x="9753599" y="0"/>
                </a:lnTo>
                <a:lnTo>
                  <a:pt x="9753599" y="142563"/>
                </a:lnTo>
                <a:close/>
              </a:path>
            </a:pathLst>
          </a:custGeom>
          <a:solidFill>
            <a:srgbClr val="FA170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37066"/>
            <a:ext cx="9753600" cy="7078345"/>
            <a:chOff x="0" y="237066"/>
            <a:chExt cx="9753600" cy="7078345"/>
          </a:xfrm>
        </p:grpSpPr>
        <p:sp>
          <p:nvSpPr>
            <p:cNvPr id="3" name="object 3"/>
            <p:cNvSpPr/>
            <p:nvPr/>
          </p:nvSpPr>
          <p:spPr>
            <a:xfrm>
              <a:off x="6" y="7152473"/>
              <a:ext cx="9753600" cy="163195"/>
            </a:xfrm>
            <a:custGeom>
              <a:avLst/>
              <a:gdLst/>
              <a:ahLst/>
              <a:cxnLst/>
              <a:rect l="l" t="t" r="r" b="b"/>
              <a:pathLst>
                <a:path w="9753600" h="163195">
                  <a:moveTo>
                    <a:pt x="0" y="0"/>
                  </a:moveTo>
                  <a:lnTo>
                    <a:pt x="9753592" y="0"/>
                  </a:lnTo>
                  <a:lnTo>
                    <a:pt x="9753592" y="162726"/>
                  </a:lnTo>
                  <a:lnTo>
                    <a:pt x="0" y="162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1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306" y="237066"/>
              <a:ext cx="2066924" cy="6667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962985" y="896619"/>
              <a:ext cx="2214880" cy="38100"/>
            </a:xfrm>
            <a:custGeom>
              <a:avLst/>
              <a:gdLst/>
              <a:ahLst/>
              <a:cxnLst/>
              <a:rect l="l" t="t" r="r" b="b"/>
              <a:pathLst>
                <a:path w="2214879" h="38100">
                  <a:moveTo>
                    <a:pt x="0" y="38100"/>
                  </a:moveTo>
                  <a:lnTo>
                    <a:pt x="2214571" y="38100"/>
                  </a:lnTo>
                  <a:lnTo>
                    <a:pt x="2214571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7F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306" y="237066"/>
              <a:ext cx="2066924" cy="66674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813610" y="303822"/>
            <a:ext cx="1281430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sz="2100" b="1" spc="60" dirty="0">
                <a:solidFill>
                  <a:srgbClr val="DDC1A6"/>
                </a:solidFill>
                <a:latin typeface="Times New Roman"/>
                <a:cs typeface="Times New Roman"/>
              </a:rPr>
              <a:t>Algorithm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3" y="1049019"/>
            <a:ext cx="3056255" cy="5782310"/>
            <a:chOff x="173" y="1049019"/>
            <a:chExt cx="3056255" cy="5782310"/>
          </a:xfrm>
        </p:grpSpPr>
        <p:sp>
          <p:nvSpPr>
            <p:cNvPr id="11" name="object 11"/>
            <p:cNvSpPr/>
            <p:nvPr/>
          </p:nvSpPr>
          <p:spPr>
            <a:xfrm>
              <a:off x="1661988" y="104901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6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32364" y="0"/>
                  </a:lnTo>
                  <a:lnTo>
                    <a:pt x="57150" y="28574"/>
                  </a:lnTo>
                  <a:lnTo>
                    <a:pt x="57149" y="32364"/>
                  </a:lnTo>
                  <a:lnTo>
                    <a:pt x="32364" y="57149"/>
                  </a:lnTo>
                  <a:close/>
                </a:path>
              </a:pathLst>
            </a:custGeom>
            <a:solidFill>
              <a:srgbClr val="120C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7725" y="1349057"/>
              <a:ext cx="66675" cy="6667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33460" y="1658632"/>
              <a:ext cx="57150" cy="971550"/>
            </a:xfrm>
            <a:custGeom>
              <a:avLst/>
              <a:gdLst/>
              <a:ahLst/>
              <a:cxnLst/>
              <a:rect l="l" t="t" r="r" b="b"/>
              <a:pathLst>
                <a:path w="57150" h="971550">
                  <a:moveTo>
                    <a:pt x="57150" y="914400"/>
                  </a:moveTo>
                  <a:lnTo>
                    <a:pt x="0" y="914400"/>
                  </a:lnTo>
                  <a:lnTo>
                    <a:pt x="0" y="971550"/>
                  </a:lnTo>
                  <a:lnTo>
                    <a:pt x="57150" y="971550"/>
                  </a:lnTo>
                  <a:lnTo>
                    <a:pt x="57150" y="914400"/>
                  </a:lnTo>
                  <a:close/>
                </a:path>
                <a:path w="57150" h="971550">
                  <a:moveTo>
                    <a:pt x="57150" y="304800"/>
                  </a:moveTo>
                  <a:lnTo>
                    <a:pt x="0" y="304800"/>
                  </a:lnTo>
                  <a:lnTo>
                    <a:pt x="0" y="361950"/>
                  </a:lnTo>
                  <a:lnTo>
                    <a:pt x="57150" y="361950"/>
                  </a:lnTo>
                  <a:lnTo>
                    <a:pt x="57150" y="304800"/>
                  </a:lnTo>
                  <a:close/>
                </a:path>
                <a:path w="57150" h="9715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120C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" y="2257167"/>
              <a:ext cx="3056136" cy="45741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834281" y="863822"/>
            <a:ext cx="7339330" cy="5821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80" dirty="0">
                <a:solidFill>
                  <a:srgbClr val="120C08"/>
                </a:solidFill>
                <a:latin typeface="Times New Roman"/>
                <a:cs typeface="Times New Roman"/>
              </a:rPr>
              <a:t>Functional</a:t>
            </a:r>
            <a:r>
              <a:rPr sz="2000" b="1" spc="26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70" dirty="0">
                <a:solidFill>
                  <a:srgbClr val="120C08"/>
                </a:solidFill>
                <a:latin typeface="Times New Roman"/>
                <a:cs typeface="Times New Roman"/>
              </a:rPr>
              <a:t>Completeness:</a:t>
            </a:r>
            <a:endParaRPr sz="2000">
              <a:latin typeface="Times New Roman"/>
              <a:cs typeface="Times New Roman"/>
            </a:endParaRPr>
          </a:p>
          <a:p>
            <a:pPr marL="384175" marR="1153795" indent="-186055">
              <a:lnSpc>
                <a:spcPct val="100000"/>
              </a:lnSpc>
            </a:pPr>
            <a:r>
              <a:rPr sz="2000" b="1" spc="105" dirty="0">
                <a:solidFill>
                  <a:srgbClr val="120C08"/>
                </a:solidFill>
                <a:latin typeface="Times New Roman"/>
                <a:cs typeface="Times New Roman"/>
              </a:rPr>
              <a:t>Successfully</a:t>
            </a:r>
            <a:r>
              <a:rPr sz="2000" b="1" spc="26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60" dirty="0">
                <a:solidFill>
                  <a:srgbClr val="120C08"/>
                </a:solidFill>
                <a:latin typeface="Times New Roman"/>
                <a:cs typeface="Times New Roman"/>
              </a:rPr>
              <a:t>implemented</a:t>
            </a:r>
            <a:r>
              <a:rPr sz="2000" b="1" spc="27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80" dirty="0">
                <a:solidFill>
                  <a:srgbClr val="120C08"/>
                </a:solidFill>
                <a:latin typeface="Times New Roman"/>
                <a:cs typeface="Times New Roman"/>
              </a:rPr>
              <a:t>all</a:t>
            </a:r>
            <a:r>
              <a:rPr sz="2000" b="1" spc="27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65" dirty="0">
                <a:solidFill>
                  <a:srgbClr val="120C08"/>
                </a:solidFill>
                <a:latin typeface="Times New Roman"/>
                <a:cs typeface="Times New Roman"/>
              </a:rPr>
              <a:t>core</a:t>
            </a:r>
            <a:r>
              <a:rPr sz="2000" b="1" spc="27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80" dirty="0">
                <a:solidFill>
                  <a:srgbClr val="120C08"/>
                </a:solidFill>
                <a:latin typeface="Times New Roman"/>
                <a:cs typeface="Times New Roman"/>
              </a:rPr>
              <a:t>functionalities: </a:t>
            </a:r>
            <a:r>
              <a:rPr sz="2000" b="1" spc="90" dirty="0">
                <a:solidFill>
                  <a:srgbClr val="120C08"/>
                </a:solidFill>
                <a:latin typeface="Times New Roman"/>
                <a:cs typeface="Times New Roman"/>
              </a:rPr>
              <a:t>User</a:t>
            </a:r>
            <a:r>
              <a:rPr sz="2000" b="1" spc="27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85" dirty="0">
                <a:solidFill>
                  <a:srgbClr val="120C08"/>
                </a:solidFill>
                <a:latin typeface="Times New Roman"/>
                <a:cs typeface="Times New Roman"/>
              </a:rPr>
              <a:t>authentication</a:t>
            </a:r>
            <a:r>
              <a:rPr sz="2000" b="1" spc="28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20C08"/>
                </a:solidFill>
                <a:latin typeface="Times New Roman"/>
                <a:cs typeface="Times New Roman"/>
              </a:rPr>
              <a:t>and</a:t>
            </a:r>
            <a:r>
              <a:rPr sz="2000" b="1" spc="28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75" dirty="0">
                <a:solidFill>
                  <a:srgbClr val="120C08"/>
                </a:solidFill>
                <a:latin typeface="Times New Roman"/>
                <a:cs typeface="Times New Roman"/>
              </a:rPr>
              <a:t>profile</a:t>
            </a:r>
            <a:r>
              <a:rPr sz="2000" b="1" spc="28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70" dirty="0">
                <a:solidFill>
                  <a:srgbClr val="120C08"/>
                </a:solidFill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 marL="384175" marR="115570">
              <a:lnSpc>
                <a:spcPct val="100000"/>
              </a:lnSpc>
            </a:pPr>
            <a:r>
              <a:rPr sz="2000" b="1" spc="75" dirty="0">
                <a:solidFill>
                  <a:srgbClr val="120C08"/>
                </a:solidFill>
                <a:latin typeface="Times New Roman"/>
                <a:cs typeface="Times New Roman"/>
              </a:rPr>
              <a:t>Product</a:t>
            </a:r>
            <a:r>
              <a:rPr sz="2000" b="1" spc="27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114" dirty="0">
                <a:solidFill>
                  <a:srgbClr val="120C08"/>
                </a:solidFill>
                <a:latin typeface="Times New Roman"/>
                <a:cs typeface="Times New Roman"/>
              </a:rPr>
              <a:t>catalog,</a:t>
            </a:r>
            <a:r>
              <a:rPr sz="2000" b="1" spc="27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60" dirty="0">
                <a:solidFill>
                  <a:srgbClr val="120C08"/>
                </a:solidFill>
                <a:latin typeface="Times New Roman"/>
                <a:cs typeface="Times New Roman"/>
              </a:rPr>
              <a:t>including</a:t>
            </a:r>
            <a:r>
              <a:rPr sz="2000" b="1" spc="27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45" dirty="0">
                <a:solidFill>
                  <a:srgbClr val="120C08"/>
                </a:solidFill>
                <a:latin typeface="Times New Roman"/>
                <a:cs typeface="Times New Roman"/>
              </a:rPr>
              <a:t>product</a:t>
            </a:r>
            <a:r>
              <a:rPr sz="2000" b="1" spc="27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100" dirty="0">
                <a:solidFill>
                  <a:srgbClr val="120C08"/>
                </a:solidFill>
                <a:latin typeface="Times New Roman"/>
                <a:cs typeface="Times New Roman"/>
              </a:rPr>
              <a:t>details,</a:t>
            </a:r>
            <a:r>
              <a:rPr sz="2000" b="1" spc="27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80" dirty="0">
                <a:solidFill>
                  <a:srgbClr val="120C08"/>
                </a:solidFill>
                <a:latin typeface="Times New Roman"/>
                <a:cs typeface="Times New Roman"/>
              </a:rPr>
              <a:t>variants,</a:t>
            </a:r>
            <a:r>
              <a:rPr sz="2000" b="1" spc="27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120C08"/>
                </a:solidFill>
                <a:latin typeface="Times New Roman"/>
                <a:cs typeface="Times New Roman"/>
              </a:rPr>
              <a:t>and </a:t>
            </a:r>
            <a:r>
              <a:rPr sz="2000" b="1" spc="60" dirty="0">
                <a:solidFill>
                  <a:srgbClr val="120C08"/>
                </a:solidFill>
                <a:latin typeface="Times New Roman"/>
                <a:cs typeface="Times New Roman"/>
              </a:rPr>
              <a:t>reviews.</a:t>
            </a:r>
            <a:endParaRPr sz="2000">
              <a:latin typeface="Times New Roman"/>
              <a:cs typeface="Times New Roman"/>
            </a:endParaRPr>
          </a:p>
          <a:p>
            <a:pPr marL="384175" marR="5080">
              <a:lnSpc>
                <a:spcPct val="100000"/>
              </a:lnSpc>
            </a:pPr>
            <a:r>
              <a:rPr sz="2000" b="1" spc="70" dirty="0">
                <a:solidFill>
                  <a:srgbClr val="120C08"/>
                </a:solidFill>
                <a:latin typeface="Times New Roman"/>
                <a:cs typeface="Times New Roman"/>
              </a:rPr>
              <a:t>Shopping</a:t>
            </a:r>
            <a:r>
              <a:rPr sz="2000" b="1" spc="30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85" dirty="0">
                <a:solidFill>
                  <a:srgbClr val="120C08"/>
                </a:solidFill>
                <a:latin typeface="Times New Roman"/>
                <a:cs typeface="Times New Roman"/>
              </a:rPr>
              <a:t>cart,</a:t>
            </a:r>
            <a:r>
              <a:rPr sz="2000" b="1" spc="30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20C08"/>
                </a:solidFill>
                <a:latin typeface="Times New Roman"/>
                <a:cs typeface="Times New Roman"/>
              </a:rPr>
              <a:t>order</a:t>
            </a:r>
            <a:r>
              <a:rPr sz="2000" b="1" spc="30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85" dirty="0">
                <a:solidFill>
                  <a:srgbClr val="120C08"/>
                </a:solidFill>
                <a:latin typeface="Times New Roman"/>
                <a:cs typeface="Times New Roman"/>
              </a:rPr>
              <a:t>processing,</a:t>
            </a:r>
            <a:r>
              <a:rPr sz="2000" b="1" spc="30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20C08"/>
                </a:solidFill>
                <a:latin typeface="Times New Roman"/>
                <a:cs typeface="Times New Roman"/>
              </a:rPr>
              <a:t>and</a:t>
            </a:r>
            <a:r>
              <a:rPr sz="2000" b="1" spc="31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60" dirty="0">
                <a:solidFill>
                  <a:srgbClr val="120C08"/>
                </a:solidFill>
                <a:latin typeface="Times New Roman"/>
                <a:cs typeface="Times New Roman"/>
              </a:rPr>
              <a:t>payment</a:t>
            </a:r>
            <a:r>
              <a:rPr sz="2000" b="1" spc="30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55" dirty="0">
                <a:solidFill>
                  <a:srgbClr val="120C08"/>
                </a:solidFill>
                <a:latin typeface="Times New Roman"/>
                <a:cs typeface="Times New Roman"/>
              </a:rPr>
              <a:t>handling. </a:t>
            </a:r>
            <a:r>
              <a:rPr sz="2000" b="1" spc="75" dirty="0">
                <a:solidFill>
                  <a:srgbClr val="120C08"/>
                </a:solidFill>
                <a:latin typeface="Times New Roman"/>
                <a:cs typeface="Times New Roman"/>
              </a:rPr>
              <a:t>Administrative</a:t>
            </a:r>
            <a:r>
              <a:rPr sz="2000" b="1" spc="30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75" dirty="0">
                <a:solidFill>
                  <a:srgbClr val="120C08"/>
                </a:solidFill>
                <a:latin typeface="Times New Roman"/>
                <a:cs typeface="Times New Roman"/>
              </a:rPr>
              <a:t>functions</a:t>
            </a:r>
            <a:r>
              <a:rPr sz="2000" b="1" spc="30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20C08"/>
                </a:solidFill>
                <a:latin typeface="Times New Roman"/>
                <a:cs typeface="Times New Roman"/>
              </a:rPr>
              <a:t>such</a:t>
            </a:r>
            <a:r>
              <a:rPr sz="2000" b="1" spc="30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65" dirty="0">
                <a:solidFill>
                  <a:srgbClr val="120C08"/>
                </a:solidFill>
                <a:latin typeface="Times New Roman"/>
                <a:cs typeface="Times New Roman"/>
              </a:rPr>
              <a:t>as</a:t>
            </a:r>
            <a:r>
              <a:rPr sz="2000" b="1" spc="30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95" dirty="0">
                <a:solidFill>
                  <a:srgbClr val="120C08"/>
                </a:solidFill>
                <a:latin typeface="Times New Roman"/>
                <a:cs typeface="Times New Roman"/>
              </a:rPr>
              <a:t>category</a:t>
            </a:r>
            <a:r>
              <a:rPr sz="2000" b="1" spc="30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20C08"/>
                </a:solidFill>
                <a:latin typeface="Times New Roman"/>
                <a:cs typeface="Times New Roman"/>
              </a:rPr>
              <a:t>and</a:t>
            </a:r>
            <a:r>
              <a:rPr sz="2000" b="1" spc="30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55" dirty="0">
                <a:solidFill>
                  <a:srgbClr val="120C08"/>
                </a:solidFill>
                <a:latin typeface="Times New Roman"/>
                <a:cs typeface="Times New Roman"/>
              </a:rPr>
              <a:t>permission </a:t>
            </a:r>
            <a:r>
              <a:rPr sz="2000" b="1" spc="70" dirty="0">
                <a:solidFill>
                  <a:srgbClr val="120C08"/>
                </a:solidFill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120" dirty="0">
                <a:solidFill>
                  <a:srgbClr val="120C08"/>
                </a:solidFill>
                <a:latin typeface="Times New Roman"/>
                <a:cs typeface="Times New Roman"/>
              </a:rPr>
              <a:t>API</a:t>
            </a:r>
            <a:r>
              <a:rPr sz="2000" b="1" spc="22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85" dirty="0">
                <a:solidFill>
                  <a:srgbClr val="120C08"/>
                </a:solidFill>
                <a:latin typeface="Times New Roman"/>
                <a:cs typeface="Times New Roman"/>
              </a:rPr>
              <a:t>Performance</a:t>
            </a:r>
            <a:r>
              <a:rPr sz="2000" b="1" spc="22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20C08"/>
                </a:solidFill>
                <a:latin typeface="Times New Roman"/>
                <a:cs typeface="Times New Roman"/>
              </a:rPr>
              <a:t>&amp;</a:t>
            </a:r>
            <a:r>
              <a:rPr sz="2000" b="1" spc="22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85" dirty="0">
                <a:solidFill>
                  <a:srgbClr val="120C08"/>
                </a:solidFill>
                <a:latin typeface="Times New Roman"/>
                <a:cs typeface="Times New Roman"/>
              </a:rPr>
              <a:t>Reliability:</a:t>
            </a:r>
            <a:endParaRPr sz="2000">
              <a:latin typeface="Times New Roman"/>
              <a:cs typeface="Times New Roman"/>
            </a:endParaRPr>
          </a:p>
          <a:p>
            <a:pPr marL="198120" marR="66675">
              <a:lnSpc>
                <a:spcPct val="100000"/>
              </a:lnSpc>
            </a:pPr>
            <a:r>
              <a:rPr sz="2000" b="1" spc="80" dirty="0">
                <a:solidFill>
                  <a:srgbClr val="120C08"/>
                </a:solidFill>
                <a:latin typeface="Times New Roman"/>
                <a:cs typeface="Times New Roman"/>
              </a:rPr>
              <a:t>All</a:t>
            </a:r>
            <a:r>
              <a:rPr sz="2000" b="1" spc="31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120" dirty="0">
                <a:solidFill>
                  <a:srgbClr val="120C08"/>
                </a:solidFill>
                <a:latin typeface="Times New Roman"/>
                <a:cs typeface="Times New Roman"/>
              </a:rPr>
              <a:t>API</a:t>
            </a:r>
            <a:r>
              <a:rPr sz="2000" b="1" spc="31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65" dirty="0">
                <a:solidFill>
                  <a:srgbClr val="120C08"/>
                </a:solidFill>
                <a:latin typeface="Times New Roman"/>
                <a:cs typeface="Times New Roman"/>
              </a:rPr>
              <a:t>endpoints</a:t>
            </a:r>
            <a:r>
              <a:rPr sz="2000" b="1" spc="31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85" dirty="0">
                <a:solidFill>
                  <a:srgbClr val="120C08"/>
                </a:solidFill>
                <a:latin typeface="Times New Roman"/>
                <a:cs typeface="Times New Roman"/>
              </a:rPr>
              <a:t>tested</a:t>
            </a:r>
            <a:r>
              <a:rPr sz="2000" b="1" spc="31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55" dirty="0">
                <a:solidFill>
                  <a:srgbClr val="120C08"/>
                </a:solidFill>
                <a:latin typeface="Times New Roman"/>
                <a:cs typeface="Times New Roman"/>
              </a:rPr>
              <a:t>using</a:t>
            </a:r>
            <a:r>
              <a:rPr sz="2000" b="1" spc="31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95" dirty="0">
                <a:solidFill>
                  <a:srgbClr val="120C08"/>
                </a:solidFill>
                <a:latin typeface="Times New Roman"/>
                <a:cs typeface="Times New Roman"/>
              </a:rPr>
              <a:t>Postman</a:t>
            </a:r>
            <a:r>
              <a:rPr sz="2000" b="1" spc="31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20C08"/>
                </a:solidFill>
                <a:latin typeface="Times New Roman"/>
                <a:cs typeface="Times New Roman"/>
              </a:rPr>
              <a:t>returned</a:t>
            </a:r>
            <a:r>
              <a:rPr sz="2000" b="1" spc="31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85" dirty="0">
                <a:solidFill>
                  <a:srgbClr val="120C08"/>
                </a:solidFill>
                <a:latin typeface="Times New Roman"/>
                <a:cs typeface="Times New Roman"/>
              </a:rPr>
              <a:t>expected </a:t>
            </a:r>
            <a:r>
              <a:rPr sz="2000" b="1" spc="75" dirty="0">
                <a:solidFill>
                  <a:srgbClr val="120C08"/>
                </a:solidFill>
                <a:latin typeface="Times New Roman"/>
                <a:cs typeface="Times New Roman"/>
              </a:rPr>
              <a:t>results.</a:t>
            </a:r>
            <a:endParaRPr sz="2000">
              <a:latin typeface="Times New Roman"/>
              <a:cs typeface="Times New Roman"/>
            </a:endParaRPr>
          </a:p>
          <a:p>
            <a:pPr marL="198120" marR="770255">
              <a:lnSpc>
                <a:spcPct val="100000"/>
              </a:lnSpc>
            </a:pPr>
            <a:r>
              <a:rPr sz="2000" b="1" spc="145" dirty="0">
                <a:solidFill>
                  <a:srgbClr val="120C08"/>
                </a:solidFill>
                <a:latin typeface="Times New Roman"/>
                <a:cs typeface="Times New Roman"/>
              </a:rPr>
              <a:t>CRUD</a:t>
            </a:r>
            <a:r>
              <a:rPr sz="2000" b="1" spc="26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80" dirty="0">
                <a:solidFill>
                  <a:srgbClr val="120C08"/>
                </a:solidFill>
                <a:latin typeface="Times New Roman"/>
                <a:cs typeface="Times New Roman"/>
              </a:rPr>
              <a:t>operations</a:t>
            </a:r>
            <a:r>
              <a:rPr sz="2000" b="1" spc="27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50" dirty="0">
                <a:solidFill>
                  <a:srgbClr val="120C08"/>
                </a:solidFill>
                <a:latin typeface="Times New Roman"/>
                <a:cs typeface="Times New Roman"/>
              </a:rPr>
              <a:t>for</a:t>
            </a:r>
            <a:r>
              <a:rPr sz="2000" b="1" spc="26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50" dirty="0">
                <a:solidFill>
                  <a:srgbClr val="120C08"/>
                </a:solidFill>
                <a:latin typeface="Times New Roman"/>
                <a:cs typeface="Times New Roman"/>
              </a:rPr>
              <a:t>every</a:t>
            </a:r>
            <a:r>
              <a:rPr sz="2000" b="1" spc="27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50" dirty="0">
                <a:solidFill>
                  <a:srgbClr val="120C08"/>
                </a:solidFill>
                <a:latin typeface="Times New Roman"/>
                <a:cs typeface="Times New Roman"/>
              </a:rPr>
              <a:t>module</a:t>
            </a:r>
            <a:r>
              <a:rPr sz="2000" b="1" spc="27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80" dirty="0">
                <a:solidFill>
                  <a:srgbClr val="120C08"/>
                </a:solidFill>
                <a:latin typeface="Times New Roman"/>
                <a:cs typeface="Times New Roman"/>
              </a:rPr>
              <a:t>(users,</a:t>
            </a:r>
            <a:r>
              <a:rPr sz="2000" b="1" spc="26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60" dirty="0">
                <a:solidFill>
                  <a:srgbClr val="120C08"/>
                </a:solidFill>
                <a:latin typeface="Times New Roman"/>
                <a:cs typeface="Times New Roman"/>
              </a:rPr>
              <a:t>products, </a:t>
            </a:r>
            <a:r>
              <a:rPr sz="2000" b="1" spc="65" dirty="0">
                <a:solidFill>
                  <a:srgbClr val="120C08"/>
                </a:solidFill>
                <a:latin typeface="Times New Roman"/>
                <a:cs typeface="Times New Roman"/>
              </a:rPr>
              <a:t>orders,</a:t>
            </a:r>
            <a:r>
              <a:rPr sz="2000" b="1" spc="28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70" dirty="0">
                <a:solidFill>
                  <a:srgbClr val="120C08"/>
                </a:solidFill>
                <a:latin typeface="Times New Roman"/>
                <a:cs typeface="Times New Roman"/>
              </a:rPr>
              <a:t>reviews,</a:t>
            </a:r>
            <a:r>
              <a:rPr sz="2000" b="1" spc="28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110" dirty="0">
                <a:solidFill>
                  <a:srgbClr val="120C08"/>
                </a:solidFill>
                <a:latin typeface="Times New Roman"/>
                <a:cs typeface="Times New Roman"/>
              </a:rPr>
              <a:t>etc.)</a:t>
            </a:r>
            <a:r>
              <a:rPr sz="2000" b="1" spc="28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20C08"/>
                </a:solidFill>
                <a:latin typeface="Times New Roman"/>
                <a:cs typeface="Times New Roman"/>
              </a:rPr>
              <a:t>are</a:t>
            </a:r>
            <a:r>
              <a:rPr sz="2000" b="1" spc="28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60" dirty="0">
                <a:solidFill>
                  <a:srgbClr val="120C08"/>
                </a:solidFill>
                <a:latin typeface="Times New Roman"/>
                <a:cs typeface="Times New Roman"/>
              </a:rPr>
              <a:t>working</a:t>
            </a:r>
            <a:r>
              <a:rPr sz="2000" b="1" spc="28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65" dirty="0">
                <a:solidFill>
                  <a:srgbClr val="120C08"/>
                </a:solidFill>
                <a:latin typeface="Times New Roman"/>
                <a:cs typeface="Times New Roman"/>
              </a:rPr>
              <a:t>as</a:t>
            </a:r>
            <a:r>
              <a:rPr sz="2000" b="1" spc="28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55" dirty="0">
                <a:solidFill>
                  <a:srgbClr val="120C08"/>
                </a:solidFill>
                <a:latin typeface="Times New Roman"/>
                <a:cs typeface="Times New Roman"/>
              </a:rPr>
              <a:t>intended.</a:t>
            </a:r>
            <a:endParaRPr sz="2000">
              <a:latin typeface="Times New Roman"/>
              <a:cs typeface="Times New Roman"/>
            </a:endParaRPr>
          </a:p>
          <a:p>
            <a:pPr marL="198120" marR="5715">
              <a:lnSpc>
                <a:spcPct val="100000"/>
              </a:lnSpc>
            </a:pPr>
            <a:r>
              <a:rPr sz="2000" b="1" spc="70" dirty="0">
                <a:solidFill>
                  <a:srgbClr val="120C08"/>
                </a:solidFill>
                <a:latin typeface="Times New Roman"/>
                <a:cs typeface="Times New Roman"/>
              </a:rPr>
              <a:t>Average</a:t>
            </a:r>
            <a:r>
              <a:rPr sz="2000" b="1" spc="27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65" dirty="0">
                <a:solidFill>
                  <a:srgbClr val="120C08"/>
                </a:solidFill>
                <a:latin typeface="Times New Roman"/>
                <a:cs typeface="Times New Roman"/>
              </a:rPr>
              <a:t>response</a:t>
            </a:r>
            <a:r>
              <a:rPr sz="2000" b="1" spc="27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65" dirty="0">
                <a:solidFill>
                  <a:srgbClr val="120C08"/>
                </a:solidFill>
                <a:latin typeface="Times New Roman"/>
                <a:cs typeface="Times New Roman"/>
              </a:rPr>
              <a:t>time</a:t>
            </a:r>
            <a:r>
              <a:rPr sz="2000" b="1" spc="27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60" dirty="0">
                <a:solidFill>
                  <a:srgbClr val="120C08"/>
                </a:solidFill>
                <a:latin typeface="Times New Roman"/>
                <a:cs typeface="Times New Roman"/>
              </a:rPr>
              <a:t>is</a:t>
            </a:r>
            <a:r>
              <a:rPr sz="2000" b="1" spc="27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50" dirty="0">
                <a:solidFill>
                  <a:srgbClr val="120C08"/>
                </a:solidFill>
                <a:latin typeface="Times New Roman"/>
                <a:cs typeface="Times New Roman"/>
              </a:rPr>
              <a:t>within</a:t>
            </a:r>
            <a:r>
              <a:rPr sz="2000" b="1" spc="27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90" dirty="0">
                <a:solidFill>
                  <a:srgbClr val="120C08"/>
                </a:solidFill>
                <a:latin typeface="Times New Roman"/>
                <a:cs typeface="Times New Roman"/>
              </a:rPr>
              <a:t>acceptable</a:t>
            </a:r>
            <a:r>
              <a:rPr sz="2000" b="1" spc="27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95" dirty="0">
                <a:solidFill>
                  <a:srgbClr val="120C08"/>
                </a:solidFill>
                <a:latin typeface="Times New Roman"/>
                <a:cs typeface="Times New Roman"/>
              </a:rPr>
              <a:t>limits,</a:t>
            </a:r>
            <a:r>
              <a:rPr sz="2000" b="1" spc="27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45" dirty="0">
                <a:solidFill>
                  <a:srgbClr val="120C08"/>
                </a:solidFill>
                <a:latin typeface="Times New Roman"/>
                <a:cs typeface="Times New Roman"/>
              </a:rPr>
              <a:t>ensuring </a:t>
            </a:r>
            <a:r>
              <a:rPr sz="2000" b="1" dirty="0">
                <a:solidFill>
                  <a:srgbClr val="120C08"/>
                </a:solidFill>
                <a:latin typeface="Times New Roman"/>
                <a:cs typeface="Times New Roman"/>
              </a:rPr>
              <a:t>a</a:t>
            </a:r>
            <a:r>
              <a:rPr sz="2000" b="1" spc="31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70" dirty="0">
                <a:solidFill>
                  <a:srgbClr val="120C08"/>
                </a:solidFill>
                <a:latin typeface="Times New Roman"/>
                <a:cs typeface="Times New Roman"/>
              </a:rPr>
              <a:t>smooth</a:t>
            </a:r>
            <a:r>
              <a:rPr sz="2000" b="1" spc="31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20C08"/>
                </a:solidFill>
                <a:latin typeface="Times New Roman"/>
                <a:cs typeface="Times New Roman"/>
              </a:rPr>
              <a:t>user</a:t>
            </a:r>
            <a:r>
              <a:rPr sz="2000" b="1" spc="31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85" dirty="0">
                <a:solidFill>
                  <a:srgbClr val="120C08"/>
                </a:solidFill>
                <a:latin typeface="Times New Roman"/>
                <a:cs typeface="Times New Roman"/>
              </a:rPr>
              <a:t>experience.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90" dirty="0">
                <a:solidFill>
                  <a:srgbClr val="120C08"/>
                </a:solidFill>
                <a:latin typeface="Times New Roman"/>
                <a:cs typeface="Times New Roman"/>
              </a:rPr>
              <a:t>User</a:t>
            </a:r>
            <a:r>
              <a:rPr sz="2000" b="1" spc="22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90" dirty="0">
                <a:solidFill>
                  <a:srgbClr val="120C08"/>
                </a:solidFill>
                <a:latin typeface="Times New Roman"/>
                <a:cs typeface="Times New Roman"/>
              </a:rPr>
              <a:t>Experience</a:t>
            </a:r>
            <a:r>
              <a:rPr sz="2000" b="1" spc="22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20C08"/>
                </a:solidFill>
                <a:latin typeface="Times New Roman"/>
                <a:cs typeface="Times New Roman"/>
              </a:rPr>
              <a:t>&amp;</a:t>
            </a:r>
            <a:r>
              <a:rPr sz="2000" b="1" spc="22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70" dirty="0">
                <a:solidFill>
                  <a:srgbClr val="120C08"/>
                </a:solidFill>
                <a:latin typeface="Times New Roman"/>
                <a:cs typeface="Times New Roman"/>
              </a:rPr>
              <a:t>Interface:</a:t>
            </a:r>
            <a:endParaRPr sz="2000">
              <a:latin typeface="Times New Roman"/>
              <a:cs typeface="Times New Roman"/>
            </a:endParaRPr>
          </a:p>
          <a:p>
            <a:pPr marL="198120" marR="767080" algn="just">
              <a:lnSpc>
                <a:spcPct val="100000"/>
              </a:lnSpc>
            </a:pPr>
            <a:r>
              <a:rPr sz="2000" b="1" spc="50" dirty="0">
                <a:solidFill>
                  <a:srgbClr val="120C08"/>
                </a:solidFill>
                <a:latin typeface="Times New Roman"/>
                <a:cs typeface="Times New Roman"/>
              </a:rPr>
              <a:t>The</a:t>
            </a:r>
            <a:r>
              <a:rPr sz="2000" b="1" spc="27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85" dirty="0">
                <a:solidFill>
                  <a:srgbClr val="120C08"/>
                </a:solidFill>
                <a:latin typeface="Times New Roman"/>
                <a:cs typeface="Times New Roman"/>
              </a:rPr>
              <a:t>application</a:t>
            </a:r>
            <a:r>
              <a:rPr sz="2000" b="1" spc="27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60" dirty="0">
                <a:solidFill>
                  <a:srgbClr val="120C08"/>
                </a:solidFill>
                <a:latin typeface="Times New Roman"/>
                <a:cs typeface="Times New Roman"/>
              </a:rPr>
              <a:t>is</a:t>
            </a:r>
            <a:r>
              <a:rPr sz="2000" b="1" spc="27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80" dirty="0">
                <a:solidFill>
                  <a:srgbClr val="120C08"/>
                </a:solidFill>
                <a:latin typeface="Times New Roman"/>
                <a:cs typeface="Times New Roman"/>
              </a:rPr>
              <a:t>fully</a:t>
            </a:r>
            <a:r>
              <a:rPr sz="2000" b="1" spc="27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65" dirty="0">
                <a:solidFill>
                  <a:srgbClr val="120C08"/>
                </a:solidFill>
                <a:latin typeface="Times New Roman"/>
                <a:cs typeface="Times New Roman"/>
              </a:rPr>
              <a:t>responsive</a:t>
            </a:r>
            <a:r>
              <a:rPr sz="2000" b="1" spc="27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20C08"/>
                </a:solidFill>
                <a:latin typeface="Times New Roman"/>
                <a:cs typeface="Times New Roman"/>
              </a:rPr>
              <a:t>and</a:t>
            </a:r>
            <a:r>
              <a:rPr sz="2000" b="1" spc="27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80" dirty="0">
                <a:solidFill>
                  <a:srgbClr val="120C08"/>
                </a:solidFill>
                <a:latin typeface="Times New Roman"/>
                <a:cs typeface="Times New Roman"/>
              </a:rPr>
              <a:t>user-</a:t>
            </a:r>
            <a:r>
              <a:rPr sz="2000" b="1" spc="70" dirty="0">
                <a:solidFill>
                  <a:srgbClr val="120C08"/>
                </a:solidFill>
                <a:latin typeface="Times New Roman"/>
                <a:cs typeface="Times New Roman"/>
              </a:rPr>
              <a:t>friendly. </a:t>
            </a:r>
            <a:r>
              <a:rPr sz="2000" b="1" spc="90" dirty="0">
                <a:solidFill>
                  <a:srgbClr val="120C08"/>
                </a:solidFill>
                <a:latin typeface="Times New Roman"/>
                <a:cs typeface="Times New Roman"/>
              </a:rPr>
              <a:t>Screenshots</a:t>
            </a:r>
            <a:r>
              <a:rPr sz="2000" b="1" spc="30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20C08"/>
                </a:solidFill>
                <a:latin typeface="Times New Roman"/>
                <a:cs typeface="Times New Roman"/>
              </a:rPr>
              <a:t>from</a:t>
            </a:r>
            <a:r>
              <a:rPr sz="2000" b="1" spc="30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50" dirty="0">
                <a:solidFill>
                  <a:srgbClr val="120C08"/>
                </a:solidFill>
                <a:latin typeface="Times New Roman"/>
                <a:cs typeface="Times New Roman"/>
              </a:rPr>
              <a:t>the</a:t>
            </a:r>
            <a:r>
              <a:rPr sz="2000" b="1" spc="30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90" dirty="0">
                <a:solidFill>
                  <a:srgbClr val="120C08"/>
                </a:solidFill>
                <a:latin typeface="Times New Roman"/>
                <a:cs typeface="Times New Roman"/>
              </a:rPr>
              <a:t>front-</a:t>
            </a:r>
            <a:r>
              <a:rPr sz="2000" b="1" dirty="0">
                <a:solidFill>
                  <a:srgbClr val="120C08"/>
                </a:solidFill>
                <a:latin typeface="Times New Roman"/>
                <a:cs typeface="Times New Roman"/>
              </a:rPr>
              <a:t>end</a:t>
            </a:r>
            <a:r>
              <a:rPr sz="2000" b="1" spc="30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75" dirty="0">
                <a:solidFill>
                  <a:srgbClr val="120C08"/>
                </a:solidFill>
                <a:latin typeface="Times New Roman"/>
                <a:cs typeface="Times New Roman"/>
              </a:rPr>
              <a:t>demonstrate</a:t>
            </a:r>
            <a:r>
              <a:rPr sz="2000" b="1" spc="30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20C08"/>
                </a:solidFill>
                <a:latin typeface="Times New Roman"/>
                <a:cs typeface="Times New Roman"/>
              </a:rPr>
              <a:t>a</a:t>
            </a:r>
            <a:r>
              <a:rPr sz="2000" b="1" spc="305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80" dirty="0">
                <a:solidFill>
                  <a:srgbClr val="120C08"/>
                </a:solidFill>
                <a:latin typeface="Times New Roman"/>
                <a:cs typeface="Times New Roman"/>
              </a:rPr>
              <a:t>clean, </a:t>
            </a:r>
            <a:r>
              <a:rPr sz="2000" b="1" dirty="0">
                <a:solidFill>
                  <a:srgbClr val="120C08"/>
                </a:solidFill>
                <a:latin typeface="Times New Roman"/>
                <a:cs typeface="Times New Roman"/>
              </a:rPr>
              <a:t>modern</a:t>
            </a:r>
            <a:r>
              <a:rPr sz="2000" b="1" spc="32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65" dirty="0">
                <a:solidFill>
                  <a:srgbClr val="120C08"/>
                </a:solidFill>
                <a:latin typeface="Times New Roman"/>
                <a:cs typeface="Times New Roman"/>
              </a:rPr>
              <a:t>design</a:t>
            </a:r>
            <a:r>
              <a:rPr sz="2000" b="1" spc="32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20C08"/>
                </a:solidFill>
                <a:latin typeface="Times New Roman"/>
                <a:cs typeface="Times New Roman"/>
              </a:rPr>
              <a:t>and</a:t>
            </a:r>
            <a:r>
              <a:rPr sz="2000" b="1" spc="32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75" dirty="0">
                <a:solidFill>
                  <a:srgbClr val="120C08"/>
                </a:solidFill>
                <a:latin typeface="Times New Roman"/>
                <a:cs typeface="Times New Roman"/>
              </a:rPr>
              <a:t>intuitive</a:t>
            </a:r>
            <a:r>
              <a:rPr sz="2000" b="1" spc="32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000" b="1" spc="80" dirty="0">
                <a:solidFill>
                  <a:srgbClr val="120C08"/>
                </a:solidFill>
                <a:latin typeface="Times New Roman"/>
                <a:cs typeface="Times New Roman"/>
              </a:rPr>
              <a:t>navigation.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9752965" cy="896619"/>
          </a:xfrm>
          <a:custGeom>
            <a:avLst/>
            <a:gdLst/>
            <a:ahLst/>
            <a:cxnLst/>
            <a:rect l="l" t="t" r="r" b="b"/>
            <a:pathLst>
              <a:path w="9752965" h="896619">
                <a:moveTo>
                  <a:pt x="9752496" y="0"/>
                </a:moveTo>
                <a:lnTo>
                  <a:pt x="9752496" y="896619"/>
                </a:lnTo>
                <a:lnTo>
                  <a:pt x="0" y="896619"/>
                </a:lnTo>
                <a:lnTo>
                  <a:pt x="0" y="0"/>
                </a:lnTo>
                <a:lnTo>
                  <a:pt x="9752496" y="0"/>
                </a:lnTo>
                <a:close/>
              </a:path>
            </a:pathLst>
          </a:custGeom>
          <a:solidFill>
            <a:srgbClr val="FA1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249949" y="151251"/>
            <a:ext cx="1614805" cy="474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spc="-70" dirty="0">
                <a:solidFill>
                  <a:srgbClr val="000000"/>
                </a:solidFill>
              </a:rPr>
              <a:t>Algorithm</a:t>
            </a:r>
            <a:endParaRPr sz="2950"/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12915" y="169060"/>
            <a:ext cx="2305049" cy="71437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16979" y="6885904"/>
            <a:ext cx="1158875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0"/>
              </a:lnSpc>
            </a:pPr>
            <a:r>
              <a:rPr sz="2100" b="1" spc="120" dirty="0">
                <a:solidFill>
                  <a:srgbClr val="5B4E46"/>
                </a:solidFill>
                <a:latin typeface="Times New Roman"/>
                <a:cs typeface="Times New Roman"/>
              </a:rPr>
              <a:t>22CS016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1174"/>
            <a:ext cx="22225" cy="6231890"/>
          </a:xfrm>
          <a:custGeom>
            <a:avLst/>
            <a:gdLst/>
            <a:ahLst/>
            <a:cxnLst/>
            <a:rect l="l" t="t" r="r" b="b"/>
            <a:pathLst>
              <a:path w="22225" h="6231890">
                <a:moveTo>
                  <a:pt x="0" y="6231299"/>
                </a:moveTo>
                <a:lnTo>
                  <a:pt x="21779" y="6231299"/>
                </a:lnTo>
                <a:lnTo>
                  <a:pt x="21779" y="0"/>
                </a:lnTo>
                <a:lnTo>
                  <a:pt x="0" y="0"/>
                </a:lnTo>
                <a:lnTo>
                  <a:pt x="0" y="6231299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19" y="921174"/>
            <a:ext cx="8257540" cy="6231890"/>
          </a:xfrm>
          <a:custGeom>
            <a:avLst/>
            <a:gdLst/>
            <a:ahLst/>
            <a:cxnLst/>
            <a:rect l="l" t="t" r="r" b="b"/>
            <a:pathLst>
              <a:path w="8257540" h="6231890">
                <a:moveTo>
                  <a:pt x="0" y="6231299"/>
                </a:moveTo>
                <a:lnTo>
                  <a:pt x="8257245" y="6231299"/>
                </a:lnTo>
                <a:lnTo>
                  <a:pt x="8257245" y="0"/>
                </a:lnTo>
                <a:lnTo>
                  <a:pt x="0" y="0"/>
                </a:lnTo>
                <a:lnTo>
                  <a:pt x="0" y="6231299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12457" y="921174"/>
            <a:ext cx="7620" cy="6231890"/>
          </a:xfrm>
          <a:custGeom>
            <a:avLst/>
            <a:gdLst/>
            <a:ahLst/>
            <a:cxnLst/>
            <a:rect l="l" t="t" r="r" b="b"/>
            <a:pathLst>
              <a:path w="7620" h="6231890">
                <a:moveTo>
                  <a:pt x="0" y="6231299"/>
                </a:moveTo>
                <a:lnTo>
                  <a:pt x="7506" y="6231299"/>
                </a:lnTo>
                <a:lnTo>
                  <a:pt x="7506" y="0"/>
                </a:lnTo>
                <a:lnTo>
                  <a:pt x="0" y="0"/>
                </a:lnTo>
                <a:lnTo>
                  <a:pt x="0" y="6231299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753600" cy="11430"/>
          </a:xfrm>
          <a:custGeom>
            <a:avLst/>
            <a:gdLst/>
            <a:ahLst/>
            <a:cxnLst/>
            <a:rect l="l" t="t" r="r" b="b"/>
            <a:pathLst>
              <a:path w="9753600" h="11430">
                <a:moveTo>
                  <a:pt x="0" y="11004"/>
                </a:moveTo>
                <a:lnTo>
                  <a:pt x="9753588" y="11004"/>
                </a:lnTo>
                <a:lnTo>
                  <a:pt x="9753588" y="0"/>
                </a:lnTo>
                <a:lnTo>
                  <a:pt x="0" y="0"/>
                </a:lnTo>
                <a:lnTo>
                  <a:pt x="0" y="11004"/>
                </a:lnTo>
                <a:close/>
              </a:path>
            </a:pathLst>
          </a:custGeom>
          <a:solidFill>
            <a:srgbClr val="DDC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" y="7152473"/>
            <a:ext cx="9753600" cy="163195"/>
          </a:xfrm>
          <a:custGeom>
            <a:avLst/>
            <a:gdLst/>
            <a:ahLst/>
            <a:cxnLst/>
            <a:rect l="l" t="t" r="r" b="b"/>
            <a:pathLst>
              <a:path w="9753600" h="163195">
                <a:moveTo>
                  <a:pt x="0" y="0"/>
                </a:moveTo>
                <a:lnTo>
                  <a:pt x="9753592" y="0"/>
                </a:lnTo>
                <a:lnTo>
                  <a:pt x="9753592" y="162726"/>
                </a:lnTo>
                <a:lnTo>
                  <a:pt x="0" y="162726"/>
                </a:lnTo>
                <a:lnTo>
                  <a:pt x="0" y="0"/>
                </a:lnTo>
                <a:close/>
              </a:path>
            </a:pathLst>
          </a:custGeom>
          <a:solidFill>
            <a:srgbClr val="FA1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983306" y="237066"/>
            <a:ext cx="2209800" cy="695325"/>
            <a:chOff x="6983306" y="237066"/>
            <a:chExt cx="2209800" cy="69532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306" y="237066"/>
              <a:ext cx="2066924" cy="6667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6556585" y="0"/>
            <a:ext cx="3195955" cy="11430"/>
          </a:xfrm>
          <a:custGeom>
            <a:avLst/>
            <a:gdLst/>
            <a:ahLst/>
            <a:cxnLst/>
            <a:rect l="l" t="t" r="r" b="b"/>
            <a:pathLst>
              <a:path w="3195954" h="11430">
                <a:moveTo>
                  <a:pt x="0" y="11004"/>
                </a:moveTo>
                <a:lnTo>
                  <a:pt x="3195648" y="11004"/>
                </a:lnTo>
                <a:lnTo>
                  <a:pt x="3195648" y="0"/>
                </a:lnTo>
                <a:lnTo>
                  <a:pt x="0" y="0"/>
                </a:lnTo>
                <a:lnTo>
                  <a:pt x="0" y="11004"/>
                </a:lnTo>
                <a:close/>
              </a:path>
            </a:pathLst>
          </a:custGeom>
          <a:solidFill>
            <a:srgbClr val="DDC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6962985" y="237066"/>
            <a:ext cx="2214880" cy="697865"/>
            <a:chOff x="6962985" y="237066"/>
            <a:chExt cx="2214880" cy="697865"/>
          </a:xfrm>
        </p:grpSpPr>
        <p:sp>
          <p:nvSpPr>
            <p:cNvPr id="13" name="object 13"/>
            <p:cNvSpPr/>
            <p:nvPr/>
          </p:nvSpPr>
          <p:spPr>
            <a:xfrm>
              <a:off x="6962985" y="921174"/>
              <a:ext cx="2214880" cy="13970"/>
            </a:xfrm>
            <a:custGeom>
              <a:avLst/>
              <a:gdLst/>
              <a:ahLst/>
              <a:cxnLst/>
              <a:rect l="l" t="t" r="r" b="b"/>
              <a:pathLst>
                <a:path w="2214879" h="13969">
                  <a:moveTo>
                    <a:pt x="0" y="13545"/>
                  </a:moveTo>
                  <a:lnTo>
                    <a:pt x="2214571" y="13545"/>
                  </a:lnTo>
                  <a:lnTo>
                    <a:pt x="2214571" y="0"/>
                  </a:lnTo>
                  <a:lnTo>
                    <a:pt x="0" y="0"/>
                  </a:lnTo>
                  <a:lnTo>
                    <a:pt x="0" y="13545"/>
                  </a:lnTo>
                  <a:close/>
                </a:path>
              </a:pathLst>
            </a:custGeom>
            <a:solidFill>
              <a:srgbClr val="F7F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306" y="237066"/>
              <a:ext cx="2066924" cy="66674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55307" y="303822"/>
            <a:ext cx="798195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sz="2100" b="1" spc="75" dirty="0">
                <a:solidFill>
                  <a:srgbClr val="5B4E46"/>
                </a:solidFill>
                <a:latin typeface="Times New Roman"/>
                <a:cs typeface="Times New Roman"/>
              </a:rPr>
              <a:t>Result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50314" y="121767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576" y="1536759"/>
            <a:ext cx="66675" cy="66674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540839" y="186537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49" y="57149"/>
                </a:moveTo>
                <a:lnTo>
                  <a:pt x="0" y="57149"/>
                </a:lnTo>
                <a:lnTo>
                  <a:pt x="0" y="0"/>
                </a:lnTo>
                <a:lnTo>
                  <a:pt x="57149" y="0"/>
                </a:lnTo>
                <a:lnTo>
                  <a:pt x="57149" y="57149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40839" y="218922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49" y="57149"/>
                </a:moveTo>
                <a:lnTo>
                  <a:pt x="0" y="57149"/>
                </a:lnTo>
                <a:lnTo>
                  <a:pt x="0" y="0"/>
                </a:lnTo>
                <a:lnTo>
                  <a:pt x="57149" y="0"/>
                </a:lnTo>
                <a:lnTo>
                  <a:pt x="57149" y="57149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40839" y="251307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49" y="57149"/>
                </a:moveTo>
                <a:lnTo>
                  <a:pt x="0" y="57149"/>
                </a:lnTo>
                <a:lnTo>
                  <a:pt x="0" y="0"/>
                </a:lnTo>
                <a:lnTo>
                  <a:pt x="57149" y="0"/>
                </a:lnTo>
                <a:lnTo>
                  <a:pt x="57149" y="57149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5576" y="2832159"/>
            <a:ext cx="66675" cy="66674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1150314" y="348462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576" y="3803709"/>
            <a:ext cx="66675" cy="6667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576" y="4451409"/>
            <a:ext cx="66675" cy="66674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150314" y="510387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576" y="5422958"/>
            <a:ext cx="66675" cy="6667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576" y="5746808"/>
            <a:ext cx="66675" cy="6667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576" y="6070658"/>
            <a:ext cx="66675" cy="6667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319333" y="1019805"/>
            <a:ext cx="7354570" cy="52082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70" dirty="0">
                <a:solidFill>
                  <a:srgbClr val="5B4E46"/>
                </a:solidFill>
                <a:latin typeface="Times New Roman"/>
                <a:cs typeface="Times New Roman"/>
              </a:rPr>
              <a:t>Code</a:t>
            </a:r>
            <a:r>
              <a:rPr sz="2100" b="1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105" dirty="0">
                <a:solidFill>
                  <a:srgbClr val="5B4E46"/>
                </a:solidFill>
                <a:latin typeface="Times New Roman"/>
                <a:cs typeface="Times New Roman"/>
              </a:rPr>
              <a:t>Quality</a:t>
            </a:r>
            <a:r>
              <a:rPr sz="2100" b="1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5B4E46"/>
                </a:solidFill>
                <a:latin typeface="Times New Roman"/>
                <a:cs typeface="Times New Roman"/>
              </a:rPr>
              <a:t>&amp;</a:t>
            </a:r>
            <a:r>
              <a:rPr sz="2100" b="1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55" dirty="0">
                <a:solidFill>
                  <a:srgbClr val="5B4E46"/>
                </a:solidFill>
                <a:latin typeface="Times New Roman"/>
                <a:cs typeface="Times New Roman"/>
              </a:rPr>
              <a:t>Architecture:</a:t>
            </a:r>
            <a:endParaRPr sz="2100">
              <a:latin typeface="Times New Roman"/>
              <a:cs typeface="Times New Roman"/>
            </a:endParaRPr>
          </a:p>
          <a:p>
            <a:pPr marL="207645">
              <a:lnSpc>
                <a:spcPct val="100000"/>
              </a:lnSpc>
              <a:spcBef>
                <a:spcPts val="30"/>
              </a:spcBef>
            </a:pPr>
            <a:r>
              <a:rPr sz="2100" b="1" spc="95" dirty="0">
                <a:solidFill>
                  <a:srgbClr val="5B4E46"/>
                </a:solidFill>
                <a:latin typeface="Times New Roman"/>
                <a:cs typeface="Times New Roman"/>
              </a:rPr>
              <a:t>Follows</a:t>
            </a:r>
            <a:r>
              <a:rPr sz="2100" b="1" spc="31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5B4E46"/>
                </a:solidFill>
                <a:latin typeface="Times New Roman"/>
                <a:cs typeface="Times New Roman"/>
              </a:rPr>
              <a:t>the</a:t>
            </a:r>
            <a:r>
              <a:rPr sz="2100" b="1" spc="31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130" dirty="0">
                <a:solidFill>
                  <a:srgbClr val="5B4E46"/>
                </a:solidFill>
                <a:latin typeface="Times New Roman"/>
                <a:cs typeface="Times New Roman"/>
              </a:rPr>
              <a:t>MVC</a:t>
            </a:r>
            <a:r>
              <a:rPr sz="2100" b="1" spc="31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55" dirty="0">
                <a:solidFill>
                  <a:srgbClr val="5B4E46"/>
                </a:solidFill>
                <a:latin typeface="Times New Roman"/>
                <a:cs typeface="Times New Roman"/>
              </a:rPr>
              <a:t>architecture:</a:t>
            </a:r>
            <a:endParaRPr sz="2100">
              <a:latin typeface="Times New Roman"/>
              <a:cs typeface="Times New Roman"/>
            </a:endParaRPr>
          </a:p>
          <a:p>
            <a:pPr marL="402590">
              <a:lnSpc>
                <a:spcPct val="100000"/>
              </a:lnSpc>
              <a:spcBef>
                <a:spcPts val="30"/>
              </a:spcBef>
            </a:pPr>
            <a:r>
              <a:rPr sz="2100" b="1" spc="90" dirty="0">
                <a:solidFill>
                  <a:srgbClr val="5B4E46"/>
                </a:solidFill>
                <a:latin typeface="Times New Roman"/>
                <a:cs typeface="Times New Roman"/>
              </a:rPr>
              <a:t>Models:</a:t>
            </a:r>
            <a:r>
              <a:rPr sz="2100" b="1" spc="27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85" dirty="0">
                <a:solidFill>
                  <a:srgbClr val="5B4E46"/>
                </a:solidFill>
                <a:latin typeface="Times New Roman"/>
                <a:cs typeface="Times New Roman"/>
              </a:rPr>
              <a:t>Encapsulate</a:t>
            </a:r>
            <a:r>
              <a:rPr sz="2100" b="1" spc="27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85" dirty="0">
                <a:solidFill>
                  <a:srgbClr val="5B4E46"/>
                </a:solidFill>
                <a:latin typeface="Times New Roman"/>
                <a:cs typeface="Times New Roman"/>
              </a:rPr>
              <a:t>database</a:t>
            </a:r>
            <a:r>
              <a:rPr sz="2100" b="1" spc="27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100" dirty="0">
                <a:solidFill>
                  <a:srgbClr val="5B4E46"/>
                </a:solidFill>
                <a:latin typeface="Times New Roman"/>
                <a:cs typeface="Times New Roman"/>
              </a:rPr>
              <a:t>logic.</a:t>
            </a:r>
            <a:endParaRPr sz="2100">
              <a:latin typeface="Times New Roman"/>
              <a:cs typeface="Times New Roman"/>
            </a:endParaRPr>
          </a:p>
          <a:p>
            <a:pPr marL="402590" marR="60325">
              <a:lnSpc>
                <a:spcPct val="101200"/>
              </a:lnSpc>
            </a:pPr>
            <a:r>
              <a:rPr sz="2100" b="1" spc="75" dirty="0">
                <a:solidFill>
                  <a:srgbClr val="5B4E46"/>
                </a:solidFill>
                <a:latin typeface="Times New Roman"/>
                <a:cs typeface="Times New Roman"/>
              </a:rPr>
              <a:t>Controllers:</a:t>
            </a:r>
            <a:r>
              <a:rPr sz="2100" b="1" spc="27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85" dirty="0">
                <a:solidFill>
                  <a:srgbClr val="5B4E46"/>
                </a:solidFill>
                <a:latin typeface="Times New Roman"/>
                <a:cs typeface="Times New Roman"/>
              </a:rPr>
              <a:t>Handle</a:t>
            </a:r>
            <a:r>
              <a:rPr sz="2100" b="1" spc="28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70" dirty="0">
                <a:solidFill>
                  <a:srgbClr val="5B4E46"/>
                </a:solidFill>
                <a:latin typeface="Times New Roman"/>
                <a:cs typeface="Times New Roman"/>
              </a:rPr>
              <a:t>business</a:t>
            </a:r>
            <a:r>
              <a:rPr sz="2100" b="1" spc="27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95" dirty="0">
                <a:solidFill>
                  <a:srgbClr val="5B4E46"/>
                </a:solidFill>
                <a:latin typeface="Times New Roman"/>
                <a:cs typeface="Times New Roman"/>
              </a:rPr>
              <a:t>logic</a:t>
            </a:r>
            <a:r>
              <a:rPr sz="2100" b="1" spc="28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5B4E46"/>
                </a:solidFill>
                <a:latin typeface="Times New Roman"/>
                <a:cs typeface="Times New Roman"/>
              </a:rPr>
              <a:t>and</a:t>
            </a:r>
            <a:r>
              <a:rPr sz="2100" b="1" spc="28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130" dirty="0">
                <a:solidFill>
                  <a:srgbClr val="5B4E46"/>
                </a:solidFill>
                <a:latin typeface="Times New Roman"/>
                <a:cs typeface="Times New Roman"/>
              </a:rPr>
              <a:t>API</a:t>
            </a:r>
            <a:r>
              <a:rPr sz="2100" b="1" spc="27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75" dirty="0">
                <a:solidFill>
                  <a:srgbClr val="5B4E46"/>
                </a:solidFill>
                <a:latin typeface="Times New Roman"/>
                <a:cs typeface="Times New Roman"/>
              </a:rPr>
              <a:t>responses. Routes:</a:t>
            </a:r>
            <a:r>
              <a:rPr sz="2100" b="1" spc="27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90" dirty="0">
                <a:solidFill>
                  <a:srgbClr val="5B4E46"/>
                </a:solidFill>
                <a:latin typeface="Times New Roman"/>
                <a:cs typeface="Times New Roman"/>
              </a:rPr>
              <a:t>Organize</a:t>
            </a:r>
            <a:r>
              <a:rPr sz="2100" b="1" spc="28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130" dirty="0">
                <a:solidFill>
                  <a:srgbClr val="5B4E46"/>
                </a:solidFill>
                <a:latin typeface="Times New Roman"/>
                <a:cs typeface="Times New Roman"/>
              </a:rPr>
              <a:t>API</a:t>
            </a:r>
            <a:r>
              <a:rPr sz="2100" b="1" spc="27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65" dirty="0">
                <a:solidFill>
                  <a:srgbClr val="5B4E46"/>
                </a:solidFill>
                <a:latin typeface="Times New Roman"/>
                <a:cs typeface="Times New Roman"/>
              </a:rPr>
              <a:t>endpoints</a:t>
            </a:r>
            <a:r>
              <a:rPr sz="2100" b="1" spc="28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85" dirty="0">
                <a:solidFill>
                  <a:srgbClr val="5B4E46"/>
                </a:solidFill>
                <a:latin typeface="Times New Roman"/>
                <a:cs typeface="Times New Roman"/>
              </a:rPr>
              <a:t>clearly.</a:t>
            </a:r>
            <a:endParaRPr sz="2100">
              <a:latin typeface="Times New Roman"/>
              <a:cs typeface="Times New Roman"/>
            </a:endParaRPr>
          </a:p>
          <a:p>
            <a:pPr marL="207645">
              <a:lnSpc>
                <a:spcPct val="100000"/>
              </a:lnSpc>
              <a:spcBef>
                <a:spcPts val="30"/>
              </a:spcBef>
            </a:pPr>
            <a:r>
              <a:rPr sz="2100" b="1" spc="65" dirty="0">
                <a:solidFill>
                  <a:srgbClr val="5B4E46"/>
                </a:solidFill>
                <a:latin typeface="Times New Roman"/>
                <a:cs typeface="Times New Roman"/>
              </a:rPr>
              <a:t>Proper</a:t>
            </a:r>
            <a:r>
              <a:rPr sz="2100" b="1" spc="32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5B4E46"/>
                </a:solidFill>
                <a:latin typeface="Times New Roman"/>
                <a:cs typeface="Times New Roman"/>
              </a:rPr>
              <a:t>error</a:t>
            </a:r>
            <a:r>
              <a:rPr sz="2100" b="1" spc="32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55" dirty="0">
                <a:solidFill>
                  <a:srgbClr val="5B4E46"/>
                </a:solidFill>
                <a:latin typeface="Times New Roman"/>
                <a:cs typeface="Times New Roman"/>
              </a:rPr>
              <a:t>handling</a:t>
            </a:r>
            <a:r>
              <a:rPr sz="2100" b="1" spc="32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5B4E46"/>
                </a:solidFill>
                <a:latin typeface="Times New Roman"/>
                <a:cs typeface="Times New Roman"/>
              </a:rPr>
              <a:t>and</a:t>
            </a:r>
            <a:r>
              <a:rPr sz="2100" b="1" spc="32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5B4E46"/>
                </a:solidFill>
                <a:latin typeface="Times New Roman"/>
                <a:cs typeface="Times New Roman"/>
              </a:rPr>
              <a:t>use</a:t>
            </a:r>
            <a:r>
              <a:rPr sz="2100" b="1" spc="32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70" dirty="0">
                <a:solidFill>
                  <a:srgbClr val="5B4E46"/>
                </a:solidFill>
                <a:latin typeface="Times New Roman"/>
                <a:cs typeface="Times New Roman"/>
              </a:rPr>
              <a:t>of</a:t>
            </a:r>
            <a:r>
              <a:rPr sz="2100" b="1" spc="32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60" dirty="0">
                <a:solidFill>
                  <a:srgbClr val="5B4E46"/>
                </a:solidFill>
                <a:latin typeface="Times New Roman"/>
                <a:cs typeface="Times New Roman"/>
              </a:rPr>
              <a:t>asynchronous</a:t>
            </a:r>
            <a:endParaRPr sz="2100">
              <a:latin typeface="Times New Roman"/>
              <a:cs typeface="Times New Roman"/>
            </a:endParaRPr>
          </a:p>
          <a:p>
            <a:pPr marL="207645">
              <a:lnSpc>
                <a:spcPct val="100000"/>
              </a:lnSpc>
              <a:spcBef>
                <a:spcPts val="30"/>
              </a:spcBef>
            </a:pPr>
            <a:r>
              <a:rPr sz="2100" b="1" spc="50" dirty="0">
                <a:solidFill>
                  <a:srgbClr val="5B4E46"/>
                </a:solidFill>
                <a:latin typeface="Times New Roman"/>
                <a:cs typeface="Times New Roman"/>
              </a:rPr>
              <a:t>programming</a:t>
            </a:r>
            <a:r>
              <a:rPr sz="2100" b="1" spc="28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105" dirty="0">
                <a:solidFill>
                  <a:srgbClr val="5B4E46"/>
                </a:solidFill>
                <a:latin typeface="Times New Roman"/>
                <a:cs typeface="Times New Roman"/>
              </a:rPr>
              <a:t>(async/await)</a:t>
            </a:r>
            <a:r>
              <a:rPr sz="2100" b="1" spc="28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55" dirty="0">
                <a:solidFill>
                  <a:srgbClr val="5B4E46"/>
                </a:solidFill>
                <a:latin typeface="Times New Roman"/>
                <a:cs typeface="Times New Roman"/>
              </a:rPr>
              <a:t>ensures</a:t>
            </a:r>
            <a:r>
              <a:rPr sz="2100" b="1" spc="28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50" dirty="0">
                <a:solidFill>
                  <a:srgbClr val="5B4E46"/>
                </a:solidFill>
                <a:latin typeface="Times New Roman"/>
                <a:cs typeface="Times New Roman"/>
              </a:rPr>
              <a:t>robust</a:t>
            </a:r>
            <a:r>
              <a:rPr sz="2100" b="1" spc="28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60" dirty="0">
                <a:solidFill>
                  <a:srgbClr val="5B4E46"/>
                </a:solidFill>
                <a:latin typeface="Times New Roman"/>
                <a:cs typeface="Times New Roman"/>
              </a:rPr>
              <a:t>performance.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100" b="1" spc="90" dirty="0">
                <a:solidFill>
                  <a:srgbClr val="5B4E46"/>
                </a:solidFill>
                <a:latin typeface="Times New Roman"/>
                <a:cs typeface="Times New Roman"/>
              </a:rPr>
              <a:t>Testing</a:t>
            </a:r>
            <a:r>
              <a:rPr sz="2100" b="1" spc="21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5B4E46"/>
                </a:solidFill>
                <a:latin typeface="Times New Roman"/>
                <a:cs typeface="Times New Roman"/>
              </a:rPr>
              <a:t>&amp;</a:t>
            </a:r>
            <a:r>
              <a:rPr sz="2100" b="1" spc="21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70" dirty="0">
                <a:solidFill>
                  <a:srgbClr val="5B4E46"/>
                </a:solidFill>
                <a:latin typeface="Times New Roman"/>
                <a:cs typeface="Times New Roman"/>
              </a:rPr>
              <a:t>Validation:</a:t>
            </a:r>
            <a:endParaRPr sz="2100">
              <a:latin typeface="Times New Roman"/>
              <a:cs typeface="Times New Roman"/>
            </a:endParaRPr>
          </a:p>
          <a:p>
            <a:pPr marL="207645" marR="987425">
              <a:lnSpc>
                <a:spcPct val="101200"/>
              </a:lnSpc>
            </a:pPr>
            <a:r>
              <a:rPr sz="2100" b="1" spc="95" dirty="0">
                <a:solidFill>
                  <a:srgbClr val="5B4E46"/>
                </a:solidFill>
                <a:latin typeface="Times New Roman"/>
                <a:cs typeface="Times New Roman"/>
              </a:rPr>
              <a:t>Extensive</a:t>
            </a:r>
            <a:r>
              <a:rPr sz="2100" b="1" spc="28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90" dirty="0">
                <a:solidFill>
                  <a:srgbClr val="5B4E46"/>
                </a:solidFill>
                <a:latin typeface="Times New Roman"/>
                <a:cs typeface="Times New Roman"/>
              </a:rPr>
              <a:t>testing</a:t>
            </a:r>
            <a:r>
              <a:rPr sz="2100" b="1" spc="28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55" dirty="0">
                <a:solidFill>
                  <a:srgbClr val="5B4E46"/>
                </a:solidFill>
                <a:latin typeface="Times New Roman"/>
                <a:cs typeface="Times New Roman"/>
              </a:rPr>
              <a:t>using</a:t>
            </a:r>
            <a:r>
              <a:rPr sz="2100" b="1" spc="28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95" dirty="0">
                <a:solidFill>
                  <a:srgbClr val="5B4E46"/>
                </a:solidFill>
                <a:latin typeface="Times New Roman"/>
                <a:cs typeface="Times New Roman"/>
              </a:rPr>
              <a:t>Postman</a:t>
            </a:r>
            <a:r>
              <a:rPr sz="2100" b="1" spc="28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70" dirty="0">
                <a:solidFill>
                  <a:srgbClr val="5B4E46"/>
                </a:solidFill>
                <a:latin typeface="Times New Roman"/>
                <a:cs typeface="Times New Roman"/>
              </a:rPr>
              <a:t>to</a:t>
            </a:r>
            <a:r>
              <a:rPr sz="2100" b="1" spc="28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75" dirty="0">
                <a:solidFill>
                  <a:srgbClr val="5B4E46"/>
                </a:solidFill>
                <a:latin typeface="Times New Roman"/>
                <a:cs typeface="Times New Roman"/>
              </a:rPr>
              <a:t>validate</a:t>
            </a:r>
            <a:r>
              <a:rPr sz="2100" b="1" spc="28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105" dirty="0">
                <a:solidFill>
                  <a:srgbClr val="5B4E46"/>
                </a:solidFill>
                <a:latin typeface="Times New Roman"/>
                <a:cs typeface="Times New Roman"/>
              </a:rPr>
              <a:t>API </a:t>
            </a:r>
            <a:r>
              <a:rPr sz="2100" b="1" spc="65" dirty="0">
                <a:solidFill>
                  <a:srgbClr val="5B4E46"/>
                </a:solidFill>
                <a:latin typeface="Times New Roman"/>
                <a:cs typeface="Times New Roman"/>
              </a:rPr>
              <a:t>endpoints.</a:t>
            </a:r>
            <a:endParaRPr sz="2100">
              <a:latin typeface="Times New Roman"/>
              <a:cs typeface="Times New Roman"/>
            </a:endParaRPr>
          </a:p>
          <a:p>
            <a:pPr marL="207645" marR="1454785">
              <a:lnSpc>
                <a:spcPct val="101200"/>
              </a:lnSpc>
            </a:pPr>
            <a:r>
              <a:rPr sz="2100" b="1" spc="75" dirty="0">
                <a:solidFill>
                  <a:srgbClr val="5B4E46"/>
                </a:solidFill>
                <a:latin typeface="Times New Roman"/>
                <a:cs typeface="Times New Roman"/>
              </a:rPr>
              <a:t>Automated</a:t>
            </a:r>
            <a:r>
              <a:rPr sz="2100" b="1" spc="31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100" dirty="0">
                <a:solidFill>
                  <a:srgbClr val="5B4E46"/>
                </a:solidFill>
                <a:latin typeface="Times New Roman"/>
                <a:cs typeface="Times New Roman"/>
              </a:rPr>
              <a:t>tests</a:t>
            </a:r>
            <a:r>
              <a:rPr sz="2100" b="1" spc="31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80" dirty="0">
                <a:solidFill>
                  <a:srgbClr val="5B4E46"/>
                </a:solidFill>
                <a:latin typeface="Times New Roman"/>
                <a:cs typeface="Times New Roman"/>
              </a:rPr>
              <a:t>(if</a:t>
            </a:r>
            <a:r>
              <a:rPr sz="2100" b="1" spc="31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60" dirty="0">
                <a:solidFill>
                  <a:srgbClr val="5B4E46"/>
                </a:solidFill>
                <a:latin typeface="Times New Roman"/>
                <a:cs typeface="Times New Roman"/>
              </a:rPr>
              <a:t>implemented)</a:t>
            </a:r>
            <a:r>
              <a:rPr sz="2100" b="1" spc="31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5B4E46"/>
                </a:solidFill>
                <a:latin typeface="Times New Roman"/>
                <a:cs typeface="Times New Roman"/>
              </a:rPr>
              <a:t>for</a:t>
            </a:r>
            <a:r>
              <a:rPr sz="2100" b="1" spc="31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75" dirty="0">
                <a:solidFill>
                  <a:srgbClr val="5B4E46"/>
                </a:solidFill>
                <a:latin typeface="Times New Roman"/>
                <a:cs typeface="Times New Roman"/>
              </a:rPr>
              <a:t>critical </a:t>
            </a:r>
            <a:r>
              <a:rPr sz="2100" b="1" spc="85" dirty="0">
                <a:solidFill>
                  <a:srgbClr val="5B4E46"/>
                </a:solidFill>
                <a:latin typeface="Times New Roman"/>
                <a:cs typeface="Times New Roman"/>
              </a:rPr>
              <a:t>functionalities.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100" b="1" dirty="0">
                <a:solidFill>
                  <a:srgbClr val="5B4E46"/>
                </a:solidFill>
                <a:latin typeface="Times New Roman"/>
                <a:cs typeface="Times New Roman"/>
              </a:rPr>
              <a:t>Future</a:t>
            </a:r>
            <a:r>
              <a:rPr sz="2100" b="1" spc="10" dirty="0">
                <a:solidFill>
                  <a:srgbClr val="5B4E46"/>
                </a:solidFill>
                <a:latin typeface="Times New Roman"/>
                <a:cs typeface="Times New Roman"/>
              </a:rPr>
              <a:t>  </a:t>
            </a:r>
            <a:r>
              <a:rPr sz="2100" b="1" spc="55" dirty="0">
                <a:solidFill>
                  <a:srgbClr val="5B4E46"/>
                </a:solidFill>
                <a:latin typeface="Times New Roman"/>
                <a:cs typeface="Times New Roman"/>
              </a:rPr>
              <a:t>Enhancements:</a:t>
            </a:r>
            <a:endParaRPr sz="2100">
              <a:latin typeface="Times New Roman"/>
              <a:cs typeface="Times New Roman"/>
            </a:endParaRPr>
          </a:p>
          <a:p>
            <a:pPr marL="207645">
              <a:lnSpc>
                <a:spcPct val="100000"/>
              </a:lnSpc>
              <a:spcBef>
                <a:spcPts val="30"/>
              </a:spcBef>
            </a:pPr>
            <a:r>
              <a:rPr sz="2100" b="1" spc="85" dirty="0">
                <a:solidFill>
                  <a:srgbClr val="5B4E46"/>
                </a:solidFill>
                <a:latin typeface="Times New Roman"/>
                <a:cs typeface="Times New Roman"/>
              </a:rPr>
              <a:t>Integration</a:t>
            </a:r>
            <a:r>
              <a:rPr sz="2100" b="1" spc="28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70" dirty="0">
                <a:solidFill>
                  <a:srgbClr val="5B4E46"/>
                </a:solidFill>
                <a:latin typeface="Times New Roman"/>
                <a:cs typeface="Times New Roman"/>
              </a:rPr>
              <a:t>of</a:t>
            </a:r>
            <a:r>
              <a:rPr sz="2100" b="1" spc="28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95" dirty="0">
                <a:solidFill>
                  <a:srgbClr val="5B4E46"/>
                </a:solidFill>
                <a:latin typeface="Times New Roman"/>
                <a:cs typeface="Times New Roman"/>
              </a:rPr>
              <a:t>real-</a:t>
            </a:r>
            <a:r>
              <a:rPr sz="2100" b="1" spc="55" dirty="0">
                <a:solidFill>
                  <a:srgbClr val="5B4E46"/>
                </a:solidFill>
                <a:latin typeface="Times New Roman"/>
                <a:cs typeface="Times New Roman"/>
              </a:rPr>
              <a:t>time</a:t>
            </a:r>
            <a:r>
              <a:rPr sz="2100" b="1" spc="28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95" dirty="0">
                <a:solidFill>
                  <a:srgbClr val="5B4E46"/>
                </a:solidFill>
                <a:latin typeface="Times New Roman"/>
                <a:cs typeface="Times New Roman"/>
              </a:rPr>
              <a:t>notifications.</a:t>
            </a:r>
            <a:endParaRPr sz="2100">
              <a:latin typeface="Times New Roman"/>
              <a:cs typeface="Times New Roman"/>
            </a:endParaRPr>
          </a:p>
          <a:p>
            <a:pPr marL="207645" marR="637540">
              <a:lnSpc>
                <a:spcPct val="101200"/>
              </a:lnSpc>
            </a:pPr>
            <a:r>
              <a:rPr sz="2100" b="1" spc="55" dirty="0">
                <a:solidFill>
                  <a:srgbClr val="5B4E46"/>
                </a:solidFill>
                <a:latin typeface="Times New Roman"/>
                <a:cs typeface="Times New Roman"/>
              </a:rPr>
              <a:t>Advanced</a:t>
            </a:r>
            <a:r>
              <a:rPr sz="2100" b="1" spc="3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65" dirty="0">
                <a:solidFill>
                  <a:srgbClr val="5B4E46"/>
                </a:solidFill>
                <a:latin typeface="Times New Roman"/>
                <a:cs typeface="Times New Roman"/>
              </a:rPr>
              <a:t>search</a:t>
            </a:r>
            <a:r>
              <a:rPr sz="2100" b="1" spc="3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5B4E46"/>
                </a:solidFill>
                <a:latin typeface="Times New Roman"/>
                <a:cs typeface="Times New Roman"/>
              </a:rPr>
              <a:t>and</a:t>
            </a:r>
            <a:r>
              <a:rPr sz="2100" b="1" spc="3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80" dirty="0">
                <a:solidFill>
                  <a:srgbClr val="5B4E46"/>
                </a:solidFill>
                <a:latin typeface="Times New Roman"/>
                <a:cs typeface="Times New Roman"/>
              </a:rPr>
              <a:t>filtering</a:t>
            </a:r>
            <a:r>
              <a:rPr sz="2100" b="1" spc="3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80" dirty="0">
                <a:solidFill>
                  <a:srgbClr val="5B4E46"/>
                </a:solidFill>
                <a:latin typeface="Times New Roman"/>
                <a:cs typeface="Times New Roman"/>
              </a:rPr>
              <a:t>options</a:t>
            </a:r>
            <a:r>
              <a:rPr sz="2100" b="1" spc="3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5B4E46"/>
                </a:solidFill>
                <a:latin typeface="Times New Roman"/>
                <a:cs typeface="Times New Roman"/>
              </a:rPr>
              <a:t>for</a:t>
            </a:r>
            <a:r>
              <a:rPr sz="2100" b="1" spc="30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60" dirty="0">
                <a:solidFill>
                  <a:srgbClr val="5B4E46"/>
                </a:solidFill>
                <a:latin typeface="Times New Roman"/>
                <a:cs typeface="Times New Roman"/>
              </a:rPr>
              <a:t>products. </a:t>
            </a:r>
            <a:r>
              <a:rPr sz="2100" b="1" dirty="0">
                <a:solidFill>
                  <a:srgbClr val="5B4E46"/>
                </a:solidFill>
                <a:latin typeface="Times New Roman"/>
                <a:cs typeface="Times New Roman"/>
              </a:rPr>
              <a:t>Further</a:t>
            </a:r>
            <a:r>
              <a:rPr sz="2100" b="1" spc="37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60" dirty="0">
                <a:solidFill>
                  <a:srgbClr val="5B4E46"/>
                </a:solidFill>
                <a:latin typeface="Times New Roman"/>
                <a:cs typeface="Times New Roman"/>
              </a:rPr>
              <a:t>performance</a:t>
            </a:r>
            <a:r>
              <a:rPr sz="2100" b="1" spc="37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90" dirty="0">
                <a:solidFill>
                  <a:srgbClr val="5B4E46"/>
                </a:solidFill>
                <a:latin typeface="Times New Roman"/>
                <a:cs typeface="Times New Roman"/>
              </a:rPr>
              <a:t>optimizations</a:t>
            </a:r>
            <a:r>
              <a:rPr sz="2100" b="1" spc="37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5B4E46"/>
                </a:solidFill>
                <a:latin typeface="Times New Roman"/>
                <a:cs typeface="Times New Roman"/>
              </a:rPr>
              <a:t>for</a:t>
            </a:r>
            <a:r>
              <a:rPr sz="2100" b="1" spc="37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95" dirty="0">
                <a:solidFill>
                  <a:srgbClr val="5B4E46"/>
                </a:solidFill>
                <a:latin typeface="Times New Roman"/>
                <a:cs typeface="Times New Roman"/>
              </a:rPr>
              <a:t>scalability.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11004"/>
            <a:ext cx="9753600" cy="7248525"/>
            <a:chOff x="0" y="11004"/>
            <a:chExt cx="9753600" cy="7248525"/>
          </a:xfrm>
        </p:grpSpPr>
        <p:sp>
          <p:nvSpPr>
            <p:cNvPr id="31" name="object 31"/>
            <p:cNvSpPr/>
            <p:nvPr/>
          </p:nvSpPr>
          <p:spPr>
            <a:xfrm>
              <a:off x="21767" y="880541"/>
              <a:ext cx="9732010" cy="6266180"/>
            </a:xfrm>
            <a:custGeom>
              <a:avLst/>
              <a:gdLst/>
              <a:ahLst/>
              <a:cxnLst/>
              <a:rect l="l" t="t" r="r" b="b"/>
              <a:pathLst>
                <a:path w="9732010" h="6266180">
                  <a:moveTo>
                    <a:pt x="709739" y="40640"/>
                  </a:moveTo>
                  <a:lnTo>
                    <a:pt x="0" y="40640"/>
                  </a:lnTo>
                  <a:lnTo>
                    <a:pt x="0" y="6265672"/>
                  </a:lnTo>
                  <a:lnTo>
                    <a:pt x="709739" y="6265672"/>
                  </a:lnTo>
                  <a:lnTo>
                    <a:pt x="709739" y="40640"/>
                  </a:lnTo>
                  <a:close/>
                </a:path>
                <a:path w="9732010" h="6266180">
                  <a:moveTo>
                    <a:pt x="9731819" y="0"/>
                  </a:moveTo>
                  <a:lnTo>
                    <a:pt x="9398190" y="0"/>
                  </a:lnTo>
                  <a:lnTo>
                    <a:pt x="9398190" y="6264795"/>
                  </a:lnTo>
                  <a:lnTo>
                    <a:pt x="9731819" y="6264795"/>
                  </a:lnTo>
                  <a:lnTo>
                    <a:pt x="9731819" y="0"/>
                  </a:lnTo>
                  <a:close/>
                </a:path>
              </a:pathLst>
            </a:custGeom>
            <a:solidFill>
              <a:srgbClr val="BD94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988766" y="921174"/>
              <a:ext cx="424180" cy="6337935"/>
            </a:xfrm>
            <a:custGeom>
              <a:avLst/>
              <a:gdLst/>
              <a:ahLst/>
              <a:cxnLst/>
              <a:rect l="l" t="t" r="r" b="b"/>
              <a:pathLst>
                <a:path w="424179" h="6337934">
                  <a:moveTo>
                    <a:pt x="0" y="6337896"/>
                  </a:moveTo>
                  <a:lnTo>
                    <a:pt x="423691" y="6337896"/>
                  </a:lnTo>
                  <a:lnTo>
                    <a:pt x="423691" y="0"/>
                  </a:lnTo>
                  <a:lnTo>
                    <a:pt x="0" y="0"/>
                  </a:lnTo>
                  <a:lnTo>
                    <a:pt x="0" y="6337896"/>
                  </a:lnTo>
                  <a:close/>
                </a:path>
              </a:pathLst>
            </a:custGeom>
            <a:solidFill>
              <a:srgbClr val="735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70439" y="4989432"/>
              <a:ext cx="1409700" cy="2260600"/>
            </a:xfrm>
            <a:custGeom>
              <a:avLst/>
              <a:gdLst/>
              <a:ahLst/>
              <a:cxnLst/>
              <a:rect l="l" t="t" r="r" b="b"/>
              <a:pathLst>
                <a:path w="1409700" h="2260600">
                  <a:moveTo>
                    <a:pt x="489034" y="495300"/>
                  </a:moveTo>
                  <a:lnTo>
                    <a:pt x="465334" y="495300"/>
                  </a:lnTo>
                  <a:lnTo>
                    <a:pt x="448241" y="444500"/>
                  </a:lnTo>
                  <a:lnTo>
                    <a:pt x="435398" y="393700"/>
                  </a:lnTo>
                  <a:lnTo>
                    <a:pt x="427996" y="342900"/>
                  </a:lnTo>
                  <a:lnTo>
                    <a:pt x="427229" y="292100"/>
                  </a:lnTo>
                  <a:lnTo>
                    <a:pt x="434288" y="254000"/>
                  </a:lnTo>
                  <a:lnTo>
                    <a:pt x="438058" y="241300"/>
                  </a:lnTo>
                  <a:lnTo>
                    <a:pt x="442606" y="228600"/>
                  </a:lnTo>
                  <a:lnTo>
                    <a:pt x="447893" y="215900"/>
                  </a:lnTo>
                  <a:lnTo>
                    <a:pt x="453877" y="203200"/>
                  </a:lnTo>
                  <a:lnTo>
                    <a:pt x="452659" y="165100"/>
                  </a:lnTo>
                  <a:lnTo>
                    <a:pt x="462947" y="101600"/>
                  </a:lnTo>
                  <a:lnTo>
                    <a:pt x="498120" y="50800"/>
                  </a:lnTo>
                  <a:lnTo>
                    <a:pt x="529287" y="25400"/>
                  </a:lnTo>
                  <a:lnTo>
                    <a:pt x="567412" y="0"/>
                  </a:lnTo>
                  <a:lnTo>
                    <a:pt x="707825" y="0"/>
                  </a:lnTo>
                  <a:lnTo>
                    <a:pt x="758069" y="12700"/>
                  </a:lnTo>
                  <a:lnTo>
                    <a:pt x="595746" y="12700"/>
                  </a:lnTo>
                  <a:lnTo>
                    <a:pt x="552752" y="38100"/>
                  </a:lnTo>
                  <a:lnTo>
                    <a:pt x="517904" y="50800"/>
                  </a:lnTo>
                  <a:lnTo>
                    <a:pt x="493473" y="88900"/>
                  </a:lnTo>
                  <a:lnTo>
                    <a:pt x="484367" y="101600"/>
                  </a:lnTo>
                  <a:lnTo>
                    <a:pt x="478117" y="127000"/>
                  </a:lnTo>
                  <a:lnTo>
                    <a:pt x="474490" y="152400"/>
                  </a:lnTo>
                  <a:lnTo>
                    <a:pt x="473253" y="177800"/>
                  </a:lnTo>
                  <a:lnTo>
                    <a:pt x="500899" y="177800"/>
                  </a:lnTo>
                  <a:lnTo>
                    <a:pt x="475023" y="203200"/>
                  </a:lnTo>
                  <a:lnTo>
                    <a:pt x="482411" y="241300"/>
                  </a:lnTo>
                  <a:lnTo>
                    <a:pt x="457422" y="241300"/>
                  </a:lnTo>
                  <a:lnTo>
                    <a:pt x="455545" y="254000"/>
                  </a:lnTo>
                  <a:lnTo>
                    <a:pt x="454007" y="254000"/>
                  </a:lnTo>
                  <a:lnTo>
                    <a:pt x="447413" y="304800"/>
                  </a:lnTo>
                  <a:lnTo>
                    <a:pt x="448911" y="342900"/>
                  </a:lnTo>
                  <a:lnTo>
                    <a:pt x="457210" y="393700"/>
                  </a:lnTo>
                  <a:lnTo>
                    <a:pt x="471015" y="444500"/>
                  </a:lnTo>
                  <a:lnTo>
                    <a:pt x="489034" y="495300"/>
                  </a:lnTo>
                  <a:close/>
                </a:path>
                <a:path w="1409700" h="2260600">
                  <a:moveTo>
                    <a:pt x="967486" y="533400"/>
                  </a:moveTo>
                  <a:lnTo>
                    <a:pt x="946881" y="533400"/>
                  </a:lnTo>
                  <a:lnTo>
                    <a:pt x="958708" y="469900"/>
                  </a:lnTo>
                  <a:lnTo>
                    <a:pt x="964314" y="406400"/>
                  </a:lnTo>
                  <a:lnTo>
                    <a:pt x="964174" y="355600"/>
                  </a:lnTo>
                  <a:lnTo>
                    <a:pt x="958760" y="304800"/>
                  </a:lnTo>
                  <a:lnTo>
                    <a:pt x="948547" y="254000"/>
                  </a:lnTo>
                  <a:lnTo>
                    <a:pt x="934008" y="215900"/>
                  </a:lnTo>
                  <a:lnTo>
                    <a:pt x="915618" y="177800"/>
                  </a:lnTo>
                  <a:lnTo>
                    <a:pt x="893849" y="139700"/>
                  </a:lnTo>
                  <a:lnTo>
                    <a:pt x="842072" y="88900"/>
                  </a:lnTo>
                  <a:lnTo>
                    <a:pt x="813012" y="63500"/>
                  </a:lnTo>
                  <a:lnTo>
                    <a:pt x="750914" y="38100"/>
                  </a:lnTo>
                  <a:lnTo>
                    <a:pt x="697097" y="12700"/>
                  </a:lnTo>
                  <a:lnTo>
                    <a:pt x="758069" y="12700"/>
                  </a:lnTo>
                  <a:lnTo>
                    <a:pt x="791343" y="25400"/>
                  </a:lnTo>
                  <a:lnTo>
                    <a:pt x="823570" y="50800"/>
                  </a:lnTo>
                  <a:lnTo>
                    <a:pt x="854255" y="76200"/>
                  </a:lnTo>
                  <a:lnTo>
                    <a:pt x="882905" y="101600"/>
                  </a:lnTo>
                  <a:lnTo>
                    <a:pt x="932116" y="165100"/>
                  </a:lnTo>
                  <a:lnTo>
                    <a:pt x="951689" y="203200"/>
                  </a:lnTo>
                  <a:lnTo>
                    <a:pt x="967246" y="241300"/>
                  </a:lnTo>
                  <a:lnTo>
                    <a:pt x="978293" y="292100"/>
                  </a:lnTo>
                  <a:lnTo>
                    <a:pt x="984335" y="342900"/>
                  </a:lnTo>
                  <a:lnTo>
                    <a:pt x="984553" y="368300"/>
                  </a:lnTo>
                  <a:lnTo>
                    <a:pt x="984661" y="381000"/>
                  </a:lnTo>
                  <a:lnTo>
                    <a:pt x="984770" y="393700"/>
                  </a:lnTo>
                  <a:lnTo>
                    <a:pt x="984878" y="406400"/>
                  </a:lnTo>
                  <a:lnTo>
                    <a:pt x="979427" y="469900"/>
                  </a:lnTo>
                  <a:lnTo>
                    <a:pt x="967486" y="533400"/>
                  </a:lnTo>
                  <a:close/>
                </a:path>
                <a:path w="1409700" h="2260600">
                  <a:moveTo>
                    <a:pt x="500899" y="177800"/>
                  </a:moveTo>
                  <a:lnTo>
                    <a:pt x="473253" y="177800"/>
                  </a:lnTo>
                  <a:lnTo>
                    <a:pt x="501576" y="139700"/>
                  </a:lnTo>
                  <a:lnTo>
                    <a:pt x="535585" y="127000"/>
                  </a:lnTo>
                  <a:lnTo>
                    <a:pt x="574722" y="101600"/>
                  </a:lnTo>
                  <a:lnTo>
                    <a:pt x="713894" y="101600"/>
                  </a:lnTo>
                  <a:lnTo>
                    <a:pt x="758805" y="114300"/>
                  </a:lnTo>
                  <a:lnTo>
                    <a:pt x="620847" y="114300"/>
                  </a:lnTo>
                  <a:lnTo>
                    <a:pt x="574442" y="127000"/>
                  </a:lnTo>
                  <a:lnTo>
                    <a:pt x="534249" y="139700"/>
                  </a:lnTo>
                  <a:lnTo>
                    <a:pt x="500899" y="177800"/>
                  </a:lnTo>
                  <a:close/>
                </a:path>
                <a:path w="1409700" h="2260600">
                  <a:moveTo>
                    <a:pt x="936567" y="533400"/>
                  </a:moveTo>
                  <a:lnTo>
                    <a:pt x="915823" y="533400"/>
                  </a:lnTo>
                  <a:lnTo>
                    <a:pt x="917266" y="482600"/>
                  </a:lnTo>
                  <a:lnTo>
                    <a:pt x="916223" y="431800"/>
                  </a:lnTo>
                  <a:lnTo>
                    <a:pt x="912107" y="368300"/>
                  </a:lnTo>
                  <a:lnTo>
                    <a:pt x="904334" y="330200"/>
                  </a:lnTo>
                  <a:lnTo>
                    <a:pt x="892318" y="279400"/>
                  </a:lnTo>
                  <a:lnTo>
                    <a:pt x="875474" y="241300"/>
                  </a:lnTo>
                  <a:lnTo>
                    <a:pt x="848286" y="203200"/>
                  </a:lnTo>
                  <a:lnTo>
                    <a:pt x="812801" y="165100"/>
                  </a:lnTo>
                  <a:lnTo>
                    <a:pt x="770668" y="139700"/>
                  </a:lnTo>
                  <a:lnTo>
                    <a:pt x="723532" y="127000"/>
                  </a:lnTo>
                  <a:lnTo>
                    <a:pt x="673043" y="114300"/>
                  </a:lnTo>
                  <a:lnTo>
                    <a:pt x="758805" y="114300"/>
                  </a:lnTo>
                  <a:lnTo>
                    <a:pt x="800340" y="139700"/>
                  </a:lnTo>
                  <a:lnTo>
                    <a:pt x="837376" y="165100"/>
                  </a:lnTo>
                  <a:lnTo>
                    <a:pt x="868791" y="190500"/>
                  </a:lnTo>
                  <a:lnTo>
                    <a:pt x="893463" y="228600"/>
                  </a:lnTo>
                  <a:lnTo>
                    <a:pt x="911320" y="266700"/>
                  </a:lnTo>
                  <a:lnTo>
                    <a:pt x="924083" y="317500"/>
                  </a:lnTo>
                  <a:lnTo>
                    <a:pt x="932371" y="368300"/>
                  </a:lnTo>
                  <a:lnTo>
                    <a:pt x="936802" y="419100"/>
                  </a:lnTo>
                  <a:lnTo>
                    <a:pt x="937995" y="482600"/>
                  </a:lnTo>
                  <a:lnTo>
                    <a:pt x="936567" y="533400"/>
                  </a:lnTo>
                  <a:close/>
                </a:path>
                <a:path w="1409700" h="2260600">
                  <a:moveTo>
                    <a:pt x="632902" y="762000"/>
                  </a:moveTo>
                  <a:lnTo>
                    <a:pt x="614168" y="762000"/>
                  </a:lnTo>
                  <a:lnTo>
                    <a:pt x="609770" y="749300"/>
                  </a:lnTo>
                  <a:lnTo>
                    <a:pt x="600796" y="736600"/>
                  </a:lnTo>
                  <a:lnTo>
                    <a:pt x="588051" y="723900"/>
                  </a:lnTo>
                  <a:lnTo>
                    <a:pt x="572341" y="698500"/>
                  </a:lnTo>
                  <a:lnTo>
                    <a:pt x="500852" y="685800"/>
                  </a:lnTo>
                  <a:lnTo>
                    <a:pt x="435718" y="673100"/>
                  </a:lnTo>
                  <a:lnTo>
                    <a:pt x="558278" y="673100"/>
                  </a:lnTo>
                  <a:lnTo>
                    <a:pt x="537391" y="647700"/>
                  </a:lnTo>
                  <a:lnTo>
                    <a:pt x="515700" y="596900"/>
                  </a:lnTo>
                  <a:lnTo>
                    <a:pt x="494242" y="558800"/>
                  </a:lnTo>
                  <a:lnTo>
                    <a:pt x="474055" y="520700"/>
                  </a:lnTo>
                  <a:lnTo>
                    <a:pt x="452010" y="508000"/>
                  </a:lnTo>
                  <a:lnTo>
                    <a:pt x="596102" y="508000"/>
                  </a:lnTo>
                  <a:lnTo>
                    <a:pt x="575963" y="482600"/>
                  </a:lnTo>
                  <a:lnTo>
                    <a:pt x="551025" y="444500"/>
                  </a:lnTo>
                  <a:lnTo>
                    <a:pt x="524098" y="393700"/>
                  </a:lnTo>
                  <a:lnTo>
                    <a:pt x="497988" y="342900"/>
                  </a:lnTo>
                  <a:lnTo>
                    <a:pt x="475506" y="292100"/>
                  </a:lnTo>
                  <a:lnTo>
                    <a:pt x="459458" y="241300"/>
                  </a:lnTo>
                  <a:lnTo>
                    <a:pt x="482411" y="241300"/>
                  </a:lnTo>
                  <a:lnTo>
                    <a:pt x="487336" y="266700"/>
                  </a:lnTo>
                  <a:lnTo>
                    <a:pt x="534504" y="381000"/>
                  </a:lnTo>
                  <a:lnTo>
                    <a:pt x="562581" y="419100"/>
                  </a:lnTo>
                  <a:lnTo>
                    <a:pt x="589133" y="469900"/>
                  </a:lnTo>
                  <a:lnTo>
                    <a:pt x="610770" y="495300"/>
                  </a:lnTo>
                  <a:lnTo>
                    <a:pt x="624104" y="508000"/>
                  </a:lnTo>
                  <a:lnTo>
                    <a:pt x="671682" y="520700"/>
                  </a:lnTo>
                  <a:lnTo>
                    <a:pt x="498159" y="520700"/>
                  </a:lnTo>
                  <a:lnTo>
                    <a:pt x="519463" y="558800"/>
                  </a:lnTo>
                  <a:lnTo>
                    <a:pt x="541791" y="609600"/>
                  </a:lnTo>
                  <a:lnTo>
                    <a:pt x="563957" y="647700"/>
                  </a:lnTo>
                  <a:lnTo>
                    <a:pt x="584772" y="685800"/>
                  </a:lnTo>
                  <a:lnTo>
                    <a:pt x="686166" y="685800"/>
                  </a:lnTo>
                  <a:lnTo>
                    <a:pt x="738776" y="698500"/>
                  </a:lnTo>
                  <a:lnTo>
                    <a:pt x="599013" y="698500"/>
                  </a:lnTo>
                  <a:lnTo>
                    <a:pt x="611553" y="723900"/>
                  </a:lnTo>
                  <a:lnTo>
                    <a:pt x="621365" y="736600"/>
                  </a:lnTo>
                  <a:lnTo>
                    <a:pt x="627850" y="749300"/>
                  </a:lnTo>
                  <a:lnTo>
                    <a:pt x="633797" y="749300"/>
                  </a:lnTo>
                  <a:lnTo>
                    <a:pt x="632902" y="762000"/>
                  </a:lnTo>
                  <a:close/>
                </a:path>
                <a:path w="1409700" h="2260600">
                  <a:moveTo>
                    <a:pt x="1032276" y="444500"/>
                  </a:moveTo>
                  <a:lnTo>
                    <a:pt x="995098" y="444500"/>
                  </a:lnTo>
                  <a:lnTo>
                    <a:pt x="1000791" y="431800"/>
                  </a:lnTo>
                  <a:lnTo>
                    <a:pt x="1026661" y="431800"/>
                  </a:lnTo>
                  <a:lnTo>
                    <a:pt x="1032276" y="444500"/>
                  </a:lnTo>
                  <a:close/>
                </a:path>
                <a:path w="1409700" h="2260600">
                  <a:moveTo>
                    <a:pt x="1024281" y="533400"/>
                  </a:moveTo>
                  <a:lnTo>
                    <a:pt x="1001094" y="533400"/>
                  </a:lnTo>
                  <a:lnTo>
                    <a:pt x="992461" y="520700"/>
                  </a:lnTo>
                  <a:lnTo>
                    <a:pt x="985689" y="495300"/>
                  </a:lnTo>
                  <a:lnTo>
                    <a:pt x="982362" y="469900"/>
                  </a:lnTo>
                  <a:lnTo>
                    <a:pt x="984064" y="457200"/>
                  </a:lnTo>
                  <a:lnTo>
                    <a:pt x="986676" y="444500"/>
                  </a:lnTo>
                  <a:lnTo>
                    <a:pt x="1041566" y="444500"/>
                  </a:lnTo>
                  <a:lnTo>
                    <a:pt x="1048494" y="457200"/>
                  </a:lnTo>
                  <a:lnTo>
                    <a:pt x="1003534" y="457200"/>
                  </a:lnTo>
                  <a:lnTo>
                    <a:pt x="1002905" y="482600"/>
                  </a:lnTo>
                  <a:lnTo>
                    <a:pt x="1007082" y="495300"/>
                  </a:lnTo>
                  <a:lnTo>
                    <a:pt x="1014672" y="520700"/>
                  </a:lnTo>
                  <a:lnTo>
                    <a:pt x="1024281" y="533400"/>
                  </a:lnTo>
                  <a:close/>
                </a:path>
                <a:path w="1409700" h="2260600">
                  <a:moveTo>
                    <a:pt x="299113" y="635000"/>
                  </a:moveTo>
                  <a:lnTo>
                    <a:pt x="250632" y="635000"/>
                  </a:lnTo>
                  <a:lnTo>
                    <a:pt x="251196" y="622300"/>
                  </a:lnTo>
                  <a:lnTo>
                    <a:pt x="255959" y="622300"/>
                  </a:lnTo>
                  <a:lnTo>
                    <a:pt x="292731" y="609600"/>
                  </a:lnTo>
                  <a:lnTo>
                    <a:pt x="309722" y="469900"/>
                  </a:lnTo>
                  <a:lnTo>
                    <a:pt x="312455" y="469900"/>
                  </a:lnTo>
                  <a:lnTo>
                    <a:pt x="312808" y="457200"/>
                  </a:lnTo>
                  <a:lnTo>
                    <a:pt x="323830" y="457200"/>
                  </a:lnTo>
                  <a:lnTo>
                    <a:pt x="348973" y="469900"/>
                  </a:lnTo>
                  <a:lnTo>
                    <a:pt x="381512" y="482600"/>
                  </a:lnTo>
                  <a:lnTo>
                    <a:pt x="328067" y="482600"/>
                  </a:lnTo>
                  <a:lnTo>
                    <a:pt x="313986" y="609600"/>
                  </a:lnTo>
                  <a:lnTo>
                    <a:pt x="375322" y="609600"/>
                  </a:lnTo>
                  <a:lnTo>
                    <a:pt x="299113" y="635000"/>
                  </a:lnTo>
                  <a:close/>
                </a:path>
                <a:path w="1409700" h="2260600">
                  <a:moveTo>
                    <a:pt x="1056775" y="508000"/>
                  </a:moveTo>
                  <a:lnTo>
                    <a:pt x="1039243" y="508000"/>
                  </a:lnTo>
                  <a:lnTo>
                    <a:pt x="1037580" y="495300"/>
                  </a:lnTo>
                  <a:lnTo>
                    <a:pt x="1034144" y="469900"/>
                  </a:lnTo>
                  <a:lnTo>
                    <a:pt x="1028894" y="469900"/>
                  </a:lnTo>
                  <a:lnTo>
                    <a:pt x="1021791" y="457200"/>
                  </a:lnTo>
                  <a:lnTo>
                    <a:pt x="1048494" y="457200"/>
                  </a:lnTo>
                  <a:lnTo>
                    <a:pt x="1053397" y="469900"/>
                  </a:lnTo>
                  <a:lnTo>
                    <a:pt x="1056616" y="482600"/>
                  </a:lnTo>
                  <a:lnTo>
                    <a:pt x="1088825" y="482600"/>
                  </a:lnTo>
                  <a:lnTo>
                    <a:pt x="1075691" y="495300"/>
                  </a:lnTo>
                  <a:lnTo>
                    <a:pt x="1064319" y="495300"/>
                  </a:lnTo>
                  <a:lnTo>
                    <a:pt x="1056775" y="508000"/>
                  </a:lnTo>
                  <a:close/>
                </a:path>
                <a:path w="1409700" h="2260600">
                  <a:moveTo>
                    <a:pt x="1111923" y="469900"/>
                  </a:moveTo>
                  <a:lnTo>
                    <a:pt x="1090592" y="469900"/>
                  </a:lnTo>
                  <a:lnTo>
                    <a:pt x="1103546" y="457200"/>
                  </a:lnTo>
                  <a:lnTo>
                    <a:pt x="1111923" y="469900"/>
                  </a:lnTo>
                  <a:close/>
                </a:path>
                <a:path w="1409700" h="2260600">
                  <a:moveTo>
                    <a:pt x="1132120" y="482600"/>
                  </a:moveTo>
                  <a:lnTo>
                    <a:pt x="1056616" y="482600"/>
                  </a:lnTo>
                  <a:lnTo>
                    <a:pt x="1066574" y="469900"/>
                  </a:lnTo>
                  <a:lnTo>
                    <a:pt x="1126309" y="469900"/>
                  </a:lnTo>
                  <a:lnTo>
                    <a:pt x="1132120" y="482600"/>
                  </a:lnTo>
                  <a:close/>
                </a:path>
                <a:path w="1409700" h="2260600">
                  <a:moveTo>
                    <a:pt x="375322" y="609600"/>
                  </a:moveTo>
                  <a:lnTo>
                    <a:pt x="313986" y="609600"/>
                  </a:lnTo>
                  <a:lnTo>
                    <a:pt x="457674" y="558800"/>
                  </a:lnTo>
                  <a:lnTo>
                    <a:pt x="328067" y="482600"/>
                  </a:lnTo>
                  <a:lnTo>
                    <a:pt x="420585" y="482600"/>
                  </a:lnTo>
                  <a:lnTo>
                    <a:pt x="465334" y="495300"/>
                  </a:lnTo>
                  <a:lnTo>
                    <a:pt x="392337" y="495300"/>
                  </a:lnTo>
                  <a:lnTo>
                    <a:pt x="411053" y="508000"/>
                  </a:lnTo>
                  <a:lnTo>
                    <a:pt x="412157" y="508000"/>
                  </a:lnTo>
                  <a:lnTo>
                    <a:pt x="491435" y="558800"/>
                  </a:lnTo>
                  <a:lnTo>
                    <a:pt x="493374" y="558800"/>
                  </a:lnTo>
                  <a:lnTo>
                    <a:pt x="492429" y="571500"/>
                  </a:lnTo>
                  <a:lnTo>
                    <a:pt x="489637" y="571500"/>
                  </a:lnTo>
                  <a:lnTo>
                    <a:pt x="375322" y="609600"/>
                  </a:lnTo>
                  <a:close/>
                </a:path>
                <a:path w="1409700" h="2260600">
                  <a:moveTo>
                    <a:pt x="1109158" y="546100"/>
                  </a:moveTo>
                  <a:lnTo>
                    <a:pt x="753596" y="546100"/>
                  </a:lnTo>
                  <a:lnTo>
                    <a:pt x="699620" y="533400"/>
                  </a:lnTo>
                  <a:lnTo>
                    <a:pt x="1088595" y="533400"/>
                  </a:lnTo>
                  <a:lnTo>
                    <a:pt x="1101235" y="520700"/>
                  </a:lnTo>
                  <a:lnTo>
                    <a:pt x="1110774" y="508000"/>
                  </a:lnTo>
                  <a:lnTo>
                    <a:pt x="1116119" y="508000"/>
                  </a:lnTo>
                  <a:lnTo>
                    <a:pt x="1117262" y="495300"/>
                  </a:lnTo>
                  <a:lnTo>
                    <a:pt x="1116924" y="495300"/>
                  </a:lnTo>
                  <a:lnTo>
                    <a:pt x="1110106" y="482600"/>
                  </a:lnTo>
                  <a:lnTo>
                    <a:pt x="1135280" y="482600"/>
                  </a:lnTo>
                  <a:lnTo>
                    <a:pt x="1136896" y="495300"/>
                  </a:lnTo>
                  <a:lnTo>
                    <a:pt x="1135440" y="508000"/>
                  </a:lnTo>
                  <a:lnTo>
                    <a:pt x="1131518" y="520700"/>
                  </a:lnTo>
                  <a:lnTo>
                    <a:pt x="1125577" y="520700"/>
                  </a:lnTo>
                  <a:lnTo>
                    <a:pt x="1117996" y="533400"/>
                  </a:lnTo>
                  <a:lnTo>
                    <a:pt x="1109158" y="546100"/>
                  </a:lnTo>
                  <a:close/>
                </a:path>
                <a:path w="1409700" h="2260600">
                  <a:moveTo>
                    <a:pt x="412157" y="508000"/>
                  </a:moveTo>
                  <a:lnTo>
                    <a:pt x="411053" y="508000"/>
                  </a:lnTo>
                  <a:lnTo>
                    <a:pt x="392337" y="495300"/>
                  </a:lnTo>
                  <a:lnTo>
                    <a:pt x="412157" y="508000"/>
                  </a:lnTo>
                  <a:close/>
                </a:path>
                <a:path w="1409700" h="2260600">
                  <a:moveTo>
                    <a:pt x="540788" y="508000"/>
                  </a:moveTo>
                  <a:lnTo>
                    <a:pt x="412157" y="508000"/>
                  </a:lnTo>
                  <a:lnTo>
                    <a:pt x="392337" y="495300"/>
                  </a:lnTo>
                  <a:lnTo>
                    <a:pt x="514414" y="495300"/>
                  </a:lnTo>
                  <a:lnTo>
                    <a:pt x="540788" y="508000"/>
                  </a:lnTo>
                  <a:close/>
                </a:path>
                <a:path w="1409700" h="2260600">
                  <a:moveTo>
                    <a:pt x="867679" y="533400"/>
                  </a:moveTo>
                  <a:lnTo>
                    <a:pt x="594814" y="533400"/>
                  </a:lnTo>
                  <a:lnTo>
                    <a:pt x="545171" y="520700"/>
                  </a:lnTo>
                  <a:lnTo>
                    <a:pt x="818737" y="520700"/>
                  </a:lnTo>
                  <a:lnTo>
                    <a:pt x="867679" y="533400"/>
                  </a:lnTo>
                  <a:close/>
                </a:path>
                <a:path w="1409700" h="2260600">
                  <a:moveTo>
                    <a:pt x="920139" y="698500"/>
                  </a:moveTo>
                  <a:lnTo>
                    <a:pt x="899183" y="698500"/>
                  </a:lnTo>
                  <a:lnTo>
                    <a:pt x="903623" y="660400"/>
                  </a:lnTo>
                  <a:lnTo>
                    <a:pt x="907883" y="635000"/>
                  </a:lnTo>
                  <a:lnTo>
                    <a:pt x="911671" y="596900"/>
                  </a:lnTo>
                  <a:lnTo>
                    <a:pt x="914697" y="546100"/>
                  </a:lnTo>
                  <a:lnTo>
                    <a:pt x="1274021" y="546100"/>
                  </a:lnTo>
                  <a:lnTo>
                    <a:pt x="1274245" y="558800"/>
                  </a:lnTo>
                  <a:lnTo>
                    <a:pt x="935447" y="558800"/>
                  </a:lnTo>
                  <a:lnTo>
                    <a:pt x="932481" y="596900"/>
                  </a:lnTo>
                  <a:lnTo>
                    <a:pt x="928762" y="635000"/>
                  </a:lnTo>
                  <a:lnTo>
                    <a:pt x="924558" y="660400"/>
                  </a:lnTo>
                  <a:lnTo>
                    <a:pt x="920139" y="698500"/>
                  </a:lnTo>
                  <a:close/>
                </a:path>
                <a:path w="1409700" h="2260600">
                  <a:moveTo>
                    <a:pt x="1053274" y="571500"/>
                  </a:moveTo>
                  <a:lnTo>
                    <a:pt x="1016995" y="571500"/>
                  </a:lnTo>
                  <a:lnTo>
                    <a:pt x="1011783" y="558800"/>
                  </a:lnTo>
                  <a:lnTo>
                    <a:pt x="1071820" y="558800"/>
                  </a:lnTo>
                  <a:lnTo>
                    <a:pt x="1066323" y="569457"/>
                  </a:lnTo>
                  <a:lnTo>
                    <a:pt x="1053274" y="571500"/>
                  </a:lnTo>
                  <a:close/>
                </a:path>
                <a:path w="1409700" h="2260600">
                  <a:moveTo>
                    <a:pt x="1133385" y="2222500"/>
                  </a:moveTo>
                  <a:lnTo>
                    <a:pt x="1104175" y="2222500"/>
                  </a:lnTo>
                  <a:lnTo>
                    <a:pt x="1127936" y="2197100"/>
                  </a:lnTo>
                  <a:lnTo>
                    <a:pt x="1155654" y="2159000"/>
                  </a:lnTo>
                  <a:lnTo>
                    <a:pt x="1186145" y="2108200"/>
                  </a:lnTo>
                  <a:lnTo>
                    <a:pt x="1218220" y="2057400"/>
                  </a:lnTo>
                  <a:lnTo>
                    <a:pt x="1250695" y="2006600"/>
                  </a:lnTo>
                  <a:lnTo>
                    <a:pt x="1282382" y="1955800"/>
                  </a:lnTo>
                  <a:lnTo>
                    <a:pt x="1312095" y="1905000"/>
                  </a:lnTo>
                  <a:lnTo>
                    <a:pt x="1338649" y="1854200"/>
                  </a:lnTo>
                  <a:lnTo>
                    <a:pt x="1360855" y="1816100"/>
                  </a:lnTo>
                  <a:lnTo>
                    <a:pt x="1377529" y="1790700"/>
                  </a:lnTo>
                  <a:lnTo>
                    <a:pt x="1387483" y="1765300"/>
                  </a:lnTo>
                  <a:lnTo>
                    <a:pt x="1380935" y="1752600"/>
                  </a:lnTo>
                  <a:lnTo>
                    <a:pt x="1374209" y="1714500"/>
                  </a:lnTo>
                  <a:lnTo>
                    <a:pt x="1367342" y="1676400"/>
                  </a:lnTo>
                  <a:lnTo>
                    <a:pt x="1360370" y="1638300"/>
                  </a:lnTo>
                  <a:lnTo>
                    <a:pt x="1353329" y="1587500"/>
                  </a:lnTo>
                  <a:lnTo>
                    <a:pt x="1339187" y="1485900"/>
                  </a:lnTo>
                  <a:lnTo>
                    <a:pt x="1332159" y="1422400"/>
                  </a:lnTo>
                  <a:lnTo>
                    <a:pt x="1325208" y="1358900"/>
                  </a:lnTo>
                  <a:lnTo>
                    <a:pt x="1318370" y="1295400"/>
                  </a:lnTo>
                  <a:lnTo>
                    <a:pt x="1311682" y="1231900"/>
                  </a:lnTo>
                  <a:lnTo>
                    <a:pt x="1305181" y="1155700"/>
                  </a:lnTo>
                  <a:lnTo>
                    <a:pt x="1298902" y="1092200"/>
                  </a:lnTo>
                  <a:lnTo>
                    <a:pt x="1292883" y="1028700"/>
                  </a:lnTo>
                  <a:lnTo>
                    <a:pt x="1287159" y="965200"/>
                  </a:lnTo>
                  <a:lnTo>
                    <a:pt x="1281767" y="901700"/>
                  </a:lnTo>
                  <a:lnTo>
                    <a:pt x="1276743" y="838200"/>
                  </a:lnTo>
                  <a:lnTo>
                    <a:pt x="1272125" y="787400"/>
                  </a:lnTo>
                  <a:lnTo>
                    <a:pt x="1267947" y="736600"/>
                  </a:lnTo>
                  <a:lnTo>
                    <a:pt x="1264247" y="685800"/>
                  </a:lnTo>
                  <a:lnTo>
                    <a:pt x="1261062" y="647700"/>
                  </a:lnTo>
                  <a:lnTo>
                    <a:pt x="1258426" y="609600"/>
                  </a:lnTo>
                  <a:lnTo>
                    <a:pt x="1254953" y="571500"/>
                  </a:lnTo>
                  <a:lnTo>
                    <a:pt x="1065270" y="571500"/>
                  </a:lnTo>
                  <a:lnTo>
                    <a:pt x="1066323" y="569457"/>
                  </a:lnTo>
                  <a:lnTo>
                    <a:pt x="1134416" y="558800"/>
                  </a:lnTo>
                  <a:lnTo>
                    <a:pt x="1274469" y="558800"/>
                  </a:lnTo>
                  <a:lnTo>
                    <a:pt x="1278416" y="609600"/>
                  </a:lnTo>
                  <a:lnTo>
                    <a:pt x="1281158" y="647700"/>
                  </a:lnTo>
                  <a:lnTo>
                    <a:pt x="1284536" y="685800"/>
                  </a:lnTo>
                  <a:lnTo>
                    <a:pt x="1288504" y="736600"/>
                  </a:lnTo>
                  <a:lnTo>
                    <a:pt x="1293014" y="787400"/>
                  </a:lnTo>
                  <a:lnTo>
                    <a:pt x="1298022" y="850900"/>
                  </a:lnTo>
                  <a:lnTo>
                    <a:pt x="1303481" y="914400"/>
                  </a:lnTo>
                  <a:lnTo>
                    <a:pt x="1309345" y="977900"/>
                  </a:lnTo>
                  <a:lnTo>
                    <a:pt x="1315566" y="1054100"/>
                  </a:lnTo>
                  <a:lnTo>
                    <a:pt x="1322100" y="1117600"/>
                  </a:lnTo>
                  <a:lnTo>
                    <a:pt x="1328900" y="1193800"/>
                  </a:lnTo>
                  <a:lnTo>
                    <a:pt x="1335919" y="1270000"/>
                  </a:lnTo>
                  <a:lnTo>
                    <a:pt x="1343111" y="1333500"/>
                  </a:lnTo>
                  <a:lnTo>
                    <a:pt x="1350430" y="1397000"/>
                  </a:lnTo>
                  <a:lnTo>
                    <a:pt x="1357831" y="1473200"/>
                  </a:lnTo>
                  <a:lnTo>
                    <a:pt x="1365265" y="1524000"/>
                  </a:lnTo>
                  <a:lnTo>
                    <a:pt x="1372688" y="1587500"/>
                  </a:lnTo>
                  <a:lnTo>
                    <a:pt x="1380053" y="1638300"/>
                  </a:lnTo>
                  <a:lnTo>
                    <a:pt x="1387313" y="1676400"/>
                  </a:lnTo>
                  <a:lnTo>
                    <a:pt x="1394423" y="1714500"/>
                  </a:lnTo>
                  <a:lnTo>
                    <a:pt x="1401337" y="1739900"/>
                  </a:lnTo>
                  <a:lnTo>
                    <a:pt x="1408007" y="1765300"/>
                  </a:lnTo>
                  <a:lnTo>
                    <a:pt x="1409339" y="1765300"/>
                  </a:lnTo>
                  <a:lnTo>
                    <a:pt x="1400982" y="1790700"/>
                  </a:lnTo>
                  <a:lnTo>
                    <a:pt x="1386511" y="1816100"/>
                  </a:lnTo>
                  <a:lnTo>
                    <a:pt x="1365574" y="1854200"/>
                  </a:lnTo>
                  <a:lnTo>
                    <a:pt x="1339465" y="1892300"/>
                  </a:lnTo>
                  <a:lnTo>
                    <a:pt x="1309474" y="1943100"/>
                  </a:lnTo>
                  <a:lnTo>
                    <a:pt x="1276891" y="2006600"/>
                  </a:lnTo>
                  <a:lnTo>
                    <a:pt x="1243008" y="2057400"/>
                  </a:lnTo>
                  <a:lnTo>
                    <a:pt x="1209117" y="2120900"/>
                  </a:lnTo>
                  <a:lnTo>
                    <a:pt x="1176507" y="2159000"/>
                  </a:lnTo>
                  <a:lnTo>
                    <a:pt x="1146471" y="2209800"/>
                  </a:lnTo>
                  <a:lnTo>
                    <a:pt x="1133385" y="2222500"/>
                  </a:lnTo>
                  <a:close/>
                </a:path>
                <a:path w="1409700" h="2260600">
                  <a:moveTo>
                    <a:pt x="1065270" y="571500"/>
                  </a:moveTo>
                  <a:lnTo>
                    <a:pt x="1053274" y="571500"/>
                  </a:lnTo>
                  <a:lnTo>
                    <a:pt x="1066323" y="569457"/>
                  </a:lnTo>
                  <a:lnTo>
                    <a:pt x="1065270" y="571500"/>
                  </a:lnTo>
                  <a:close/>
                </a:path>
                <a:path w="1409700" h="2260600">
                  <a:moveTo>
                    <a:pt x="1109776" y="2247900"/>
                  </a:moveTo>
                  <a:lnTo>
                    <a:pt x="1083222" y="2247900"/>
                  </a:lnTo>
                  <a:lnTo>
                    <a:pt x="1152872" y="685800"/>
                  </a:lnTo>
                  <a:lnTo>
                    <a:pt x="1087584" y="685800"/>
                  </a:lnTo>
                  <a:lnTo>
                    <a:pt x="1139007" y="673100"/>
                  </a:lnTo>
                  <a:lnTo>
                    <a:pt x="1019883" y="596900"/>
                  </a:lnTo>
                  <a:lnTo>
                    <a:pt x="1018134" y="584200"/>
                  </a:lnTo>
                  <a:lnTo>
                    <a:pt x="1019702" y="584200"/>
                  </a:lnTo>
                  <a:lnTo>
                    <a:pt x="1021430" y="571500"/>
                  </a:lnTo>
                  <a:lnTo>
                    <a:pt x="1254953" y="571500"/>
                  </a:lnTo>
                  <a:lnTo>
                    <a:pt x="1057809" y="596900"/>
                  </a:lnTo>
                  <a:lnTo>
                    <a:pt x="1169779" y="660400"/>
                  </a:lnTo>
                  <a:lnTo>
                    <a:pt x="1172026" y="660400"/>
                  </a:lnTo>
                  <a:lnTo>
                    <a:pt x="1172619" y="673100"/>
                  </a:lnTo>
                  <a:lnTo>
                    <a:pt x="1173716" y="673100"/>
                  </a:lnTo>
                  <a:lnTo>
                    <a:pt x="1104175" y="2222500"/>
                  </a:lnTo>
                  <a:lnTo>
                    <a:pt x="1133385" y="2222500"/>
                  </a:lnTo>
                  <a:lnTo>
                    <a:pt x="1120299" y="2235200"/>
                  </a:lnTo>
                  <a:lnTo>
                    <a:pt x="1109776" y="2247900"/>
                  </a:lnTo>
                  <a:close/>
                </a:path>
                <a:path w="1409700" h="2260600">
                  <a:moveTo>
                    <a:pt x="1099253" y="2260600"/>
                  </a:moveTo>
                  <a:lnTo>
                    <a:pt x="1091173" y="2260600"/>
                  </a:lnTo>
                  <a:lnTo>
                    <a:pt x="6102" y="2082800"/>
                  </a:lnTo>
                  <a:lnTo>
                    <a:pt x="3677" y="2082800"/>
                  </a:lnTo>
                  <a:lnTo>
                    <a:pt x="556" y="2070100"/>
                  </a:lnTo>
                  <a:lnTo>
                    <a:pt x="0" y="2070100"/>
                  </a:lnTo>
                  <a:lnTo>
                    <a:pt x="4096" y="2057400"/>
                  </a:lnTo>
                  <a:lnTo>
                    <a:pt x="13147" y="2006600"/>
                  </a:lnTo>
                  <a:lnTo>
                    <a:pt x="19483" y="1981200"/>
                  </a:lnTo>
                  <a:lnTo>
                    <a:pt x="26885" y="1943100"/>
                  </a:lnTo>
                  <a:lnTo>
                    <a:pt x="35248" y="1905000"/>
                  </a:lnTo>
                  <a:lnTo>
                    <a:pt x="44467" y="1854200"/>
                  </a:lnTo>
                  <a:lnTo>
                    <a:pt x="54435" y="1803400"/>
                  </a:lnTo>
                  <a:lnTo>
                    <a:pt x="65048" y="1752600"/>
                  </a:lnTo>
                  <a:lnTo>
                    <a:pt x="76199" y="1701800"/>
                  </a:lnTo>
                  <a:lnTo>
                    <a:pt x="87783" y="1638300"/>
                  </a:lnTo>
                  <a:lnTo>
                    <a:pt x="99695" y="1574800"/>
                  </a:lnTo>
                  <a:lnTo>
                    <a:pt x="111830" y="1511300"/>
                  </a:lnTo>
                  <a:lnTo>
                    <a:pt x="136344" y="1384300"/>
                  </a:lnTo>
                  <a:lnTo>
                    <a:pt x="148512" y="1320800"/>
                  </a:lnTo>
                  <a:lnTo>
                    <a:pt x="160480" y="1257300"/>
                  </a:lnTo>
                  <a:lnTo>
                    <a:pt x="172143" y="1181100"/>
                  </a:lnTo>
                  <a:lnTo>
                    <a:pt x="183396" y="1117600"/>
                  </a:lnTo>
                  <a:lnTo>
                    <a:pt x="194132" y="1054100"/>
                  </a:lnTo>
                  <a:lnTo>
                    <a:pt x="204246" y="990600"/>
                  </a:lnTo>
                  <a:lnTo>
                    <a:pt x="213633" y="927100"/>
                  </a:lnTo>
                  <a:lnTo>
                    <a:pt x="222187" y="876300"/>
                  </a:lnTo>
                  <a:lnTo>
                    <a:pt x="229803" y="812800"/>
                  </a:lnTo>
                  <a:lnTo>
                    <a:pt x="236375" y="762000"/>
                  </a:lnTo>
                  <a:lnTo>
                    <a:pt x="241798" y="723900"/>
                  </a:lnTo>
                  <a:lnTo>
                    <a:pt x="245966" y="673100"/>
                  </a:lnTo>
                  <a:lnTo>
                    <a:pt x="248791" y="635000"/>
                  </a:lnTo>
                  <a:lnTo>
                    <a:pt x="334297" y="635000"/>
                  </a:lnTo>
                  <a:lnTo>
                    <a:pt x="379066" y="647700"/>
                  </a:lnTo>
                  <a:lnTo>
                    <a:pt x="268338" y="647700"/>
                  </a:lnTo>
                  <a:lnTo>
                    <a:pt x="265205" y="685800"/>
                  </a:lnTo>
                  <a:lnTo>
                    <a:pt x="260821" y="736600"/>
                  </a:lnTo>
                  <a:lnTo>
                    <a:pt x="255280" y="774700"/>
                  </a:lnTo>
                  <a:lnTo>
                    <a:pt x="248680" y="825500"/>
                  </a:lnTo>
                  <a:lnTo>
                    <a:pt x="241116" y="889000"/>
                  </a:lnTo>
                  <a:lnTo>
                    <a:pt x="232686" y="939800"/>
                  </a:lnTo>
                  <a:lnTo>
                    <a:pt x="223484" y="1003300"/>
                  </a:lnTo>
                  <a:lnTo>
                    <a:pt x="213608" y="1066800"/>
                  </a:lnTo>
                  <a:lnTo>
                    <a:pt x="203154" y="1130300"/>
                  </a:lnTo>
                  <a:lnTo>
                    <a:pt x="192218" y="1193800"/>
                  </a:lnTo>
                  <a:lnTo>
                    <a:pt x="180896" y="1257300"/>
                  </a:lnTo>
                  <a:lnTo>
                    <a:pt x="169285" y="1320800"/>
                  </a:lnTo>
                  <a:lnTo>
                    <a:pt x="157480" y="1384300"/>
                  </a:lnTo>
                  <a:lnTo>
                    <a:pt x="133677" y="1511300"/>
                  </a:lnTo>
                  <a:lnTo>
                    <a:pt x="121870" y="1574800"/>
                  </a:lnTo>
                  <a:lnTo>
                    <a:pt x="110255" y="1625600"/>
                  </a:lnTo>
                  <a:lnTo>
                    <a:pt x="98929" y="1689100"/>
                  </a:lnTo>
                  <a:lnTo>
                    <a:pt x="87987" y="1739900"/>
                  </a:lnTo>
                  <a:lnTo>
                    <a:pt x="77525" y="1790700"/>
                  </a:lnTo>
                  <a:lnTo>
                    <a:pt x="67641" y="1841500"/>
                  </a:lnTo>
                  <a:lnTo>
                    <a:pt x="58429" y="1892300"/>
                  </a:lnTo>
                  <a:lnTo>
                    <a:pt x="49988" y="1930400"/>
                  </a:lnTo>
                  <a:lnTo>
                    <a:pt x="42411" y="1968500"/>
                  </a:lnTo>
                  <a:lnTo>
                    <a:pt x="35797" y="1993900"/>
                  </a:lnTo>
                  <a:lnTo>
                    <a:pt x="30241" y="2032000"/>
                  </a:lnTo>
                  <a:lnTo>
                    <a:pt x="22689" y="2057400"/>
                  </a:lnTo>
                  <a:lnTo>
                    <a:pt x="1083222" y="2247900"/>
                  </a:lnTo>
                  <a:lnTo>
                    <a:pt x="1109776" y="2247900"/>
                  </a:lnTo>
                  <a:lnTo>
                    <a:pt x="1099253" y="2260600"/>
                  </a:lnTo>
                  <a:close/>
                </a:path>
                <a:path w="1409700" h="2260600">
                  <a:moveTo>
                    <a:pt x="492318" y="673100"/>
                  </a:moveTo>
                  <a:lnTo>
                    <a:pt x="378420" y="673100"/>
                  </a:lnTo>
                  <a:lnTo>
                    <a:pt x="330437" y="660400"/>
                  </a:lnTo>
                  <a:lnTo>
                    <a:pt x="293250" y="647700"/>
                  </a:lnTo>
                  <a:lnTo>
                    <a:pt x="379066" y="647700"/>
                  </a:lnTo>
                  <a:lnTo>
                    <a:pt x="432160" y="660400"/>
                  </a:lnTo>
                  <a:lnTo>
                    <a:pt x="492318" y="673100"/>
                  </a:lnTo>
                  <a:close/>
                </a:path>
                <a:path w="1409700" h="2260600">
                  <a:moveTo>
                    <a:pt x="1108984" y="698500"/>
                  </a:moveTo>
                  <a:lnTo>
                    <a:pt x="977584" y="698500"/>
                  </a:lnTo>
                  <a:lnTo>
                    <a:pt x="1033587" y="685800"/>
                  </a:lnTo>
                  <a:lnTo>
                    <a:pt x="1152872" y="685800"/>
                  </a:lnTo>
                  <a:lnTo>
                    <a:pt x="1108984" y="698500"/>
                  </a:lnTo>
                  <a:close/>
                </a:path>
                <a:path w="1409700" h="2260600">
                  <a:moveTo>
                    <a:pt x="1015607" y="711200"/>
                  </a:moveTo>
                  <a:lnTo>
                    <a:pt x="649814" y="711200"/>
                  </a:lnTo>
                  <a:lnTo>
                    <a:pt x="599013" y="698500"/>
                  </a:lnTo>
                  <a:lnTo>
                    <a:pt x="1063116" y="698500"/>
                  </a:lnTo>
                  <a:lnTo>
                    <a:pt x="1015607" y="711200"/>
                  </a:lnTo>
                  <a:close/>
                </a:path>
                <a:path w="1409700" h="2260600">
                  <a:moveTo>
                    <a:pt x="904505" y="787400"/>
                  </a:moveTo>
                  <a:lnTo>
                    <a:pt x="884608" y="787400"/>
                  </a:lnTo>
                  <a:lnTo>
                    <a:pt x="885622" y="774700"/>
                  </a:lnTo>
                  <a:lnTo>
                    <a:pt x="888118" y="762000"/>
                  </a:lnTo>
                  <a:lnTo>
                    <a:pt x="891728" y="749300"/>
                  </a:lnTo>
                  <a:lnTo>
                    <a:pt x="896082" y="711200"/>
                  </a:lnTo>
                  <a:lnTo>
                    <a:pt x="917023" y="711200"/>
                  </a:lnTo>
                  <a:lnTo>
                    <a:pt x="912545" y="749300"/>
                  </a:lnTo>
                  <a:lnTo>
                    <a:pt x="908730" y="762000"/>
                  </a:lnTo>
                  <a:lnTo>
                    <a:pt x="905932" y="774700"/>
                  </a:lnTo>
                  <a:lnTo>
                    <a:pt x="904505" y="787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83202" y="4937544"/>
              <a:ext cx="490466" cy="45992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0" y="11004"/>
              <a:ext cx="9749155" cy="910590"/>
            </a:xfrm>
            <a:custGeom>
              <a:avLst/>
              <a:gdLst/>
              <a:ahLst/>
              <a:cxnLst/>
              <a:rect l="l" t="t" r="r" b="b"/>
              <a:pathLst>
                <a:path w="9749155" h="910590">
                  <a:moveTo>
                    <a:pt x="0" y="0"/>
                  </a:moveTo>
                  <a:lnTo>
                    <a:pt x="9749109" y="0"/>
                  </a:lnTo>
                  <a:lnTo>
                    <a:pt x="9749109" y="910169"/>
                  </a:lnTo>
                  <a:lnTo>
                    <a:pt x="0" y="910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1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2585508" y="158021"/>
            <a:ext cx="998855" cy="474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spc="-60" dirty="0">
                <a:solidFill>
                  <a:srgbClr val="000000"/>
                </a:solidFill>
              </a:rPr>
              <a:t>Result</a:t>
            </a:r>
            <a:endParaRPr sz="2950"/>
          </a:p>
        </p:txBody>
      </p:sp>
      <p:pic>
        <p:nvPicPr>
          <p:cNvPr id="37" name="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00240" y="189380"/>
            <a:ext cx="2305049" cy="7143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34719"/>
            <a:ext cx="9753600" cy="6217920"/>
          </a:xfrm>
          <a:custGeom>
            <a:avLst/>
            <a:gdLst/>
            <a:ahLst/>
            <a:cxnLst/>
            <a:rect l="l" t="t" r="r" b="b"/>
            <a:pathLst>
              <a:path w="9753600" h="6217920">
                <a:moveTo>
                  <a:pt x="0" y="6217754"/>
                </a:moveTo>
                <a:lnTo>
                  <a:pt x="9753599" y="6217754"/>
                </a:lnTo>
                <a:lnTo>
                  <a:pt x="9753599" y="0"/>
                </a:lnTo>
                <a:lnTo>
                  <a:pt x="0" y="0"/>
                </a:lnTo>
                <a:lnTo>
                  <a:pt x="0" y="6217754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753600" cy="24765"/>
          </a:xfrm>
          <a:custGeom>
            <a:avLst/>
            <a:gdLst/>
            <a:ahLst/>
            <a:cxnLst/>
            <a:rect l="l" t="t" r="r" b="b"/>
            <a:pathLst>
              <a:path w="9753600" h="24765">
                <a:moveTo>
                  <a:pt x="0" y="24549"/>
                </a:moveTo>
                <a:lnTo>
                  <a:pt x="9753588" y="24549"/>
                </a:lnTo>
                <a:lnTo>
                  <a:pt x="9753588" y="0"/>
                </a:lnTo>
                <a:lnTo>
                  <a:pt x="0" y="0"/>
                </a:lnTo>
                <a:lnTo>
                  <a:pt x="0" y="24549"/>
                </a:lnTo>
                <a:close/>
              </a:path>
            </a:pathLst>
          </a:custGeom>
          <a:solidFill>
            <a:srgbClr val="DDC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" y="7152473"/>
            <a:ext cx="9753600" cy="163195"/>
          </a:xfrm>
          <a:custGeom>
            <a:avLst/>
            <a:gdLst/>
            <a:ahLst/>
            <a:cxnLst/>
            <a:rect l="l" t="t" r="r" b="b"/>
            <a:pathLst>
              <a:path w="9753600" h="163195">
                <a:moveTo>
                  <a:pt x="0" y="0"/>
                </a:moveTo>
                <a:lnTo>
                  <a:pt x="9753592" y="0"/>
                </a:lnTo>
                <a:lnTo>
                  <a:pt x="9753592" y="162726"/>
                </a:lnTo>
                <a:lnTo>
                  <a:pt x="0" y="162726"/>
                </a:lnTo>
                <a:lnTo>
                  <a:pt x="0" y="0"/>
                </a:lnTo>
                <a:close/>
              </a:path>
            </a:pathLst>
          </a:custGeom>
          <a:solidFill>
            <a:srgbClr val="FA1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983306" y="237066"/>
            <a:ext cx="2209800" cy="695325"/>
            <a:chOff x="6983306" y="237066"/>
            <a:chExt cx="2209800" cy="6953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306" y="237066"/>
              <a:ext cx="2066924" cy="6667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6556585" y="0"/>
            <a:ext cx="3195955" cy="24765"/>
          </a:xfrm>
          <a:custGeom>
            <a:avLst/>
            <a:gdLst/>
            <a:ahLst/>
            <a:cxnLst/>
            <a:rect l="l" t="t" r="r" b="b"/>
            <a:pathLst>
              <a:path w="3195954" h="24765">
                <a:moveTo>
                  <a:pt x="0" y="24549"/>
                </a:moveTo>
                <a:lnTo>
                  <a:pt x="3195648" y="24549"/>
                </a:lnTo>
                <a:lnTo>
                  <a:pt x="3195648" y="0"/>
                </a:lnTo>
                <a:lnTo>
                  <a:pt x="0" y="0"/>
                </a:lnTo>
                <a:lnTo>
                  <a:pt x="0" y="24549"/>
                </a:lnTo>
                <a:close/>
              </a:path>
            </a:pathLst>
          </a:custGeom>
          <a:solidFill>
            <a:srgbClr val="DDC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3306" y="237066"/>
            <a:ext cx="2066924" cy="6667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760330" y="303822"/>
            <a:ext cx="1388110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sz="2100" b="1" spc="70" dirty="0">
                <a:solidFill>
                  <a:srgbClr val="5B4E46"/>
                </a:solidFill>
                <a:latin typeface="Times New Roman"/>
                <a:cs typeface="Times New Roman"/>
              </a:rPr>
              <a:t>Conclusion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2776" y="103949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5689" y="1320482"/>
            <a:ext cx="66675" cy="666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5689" y="1891982"/>
            <a:ext cx="66675" cy="6667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02776" y="24682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5689" y="2749232"/>
            <a:ext cx="66675" cy="6667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5689" y="3320732"/>
            <a:ext cx="66675" cy="6667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5689" y="3606482"/>
            <a:ext cx="66675" cy="66674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202776" y="41827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5689" y="4463732"/>
            <a:ext cx="66675" cy="6667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5689" y="5035232"/>
            <a:ext cx="66675" cy="6667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64354" y="857535"/>
            <a:ext cx="6793230" cy="46062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265"/>
              </a:lnSpc>
              <a:spcBef>
                <a:spcPts val="130"/>
              </a:spcBef>
            </a:pPr>
            <a:r>
              <a:rPr sz="1900" b="1" spc="35" dirty="0">
                <a:solidFill>
                  <a:srgbClr val="5B4E46"/>
                </a:solidFill>
                <a:latin typeface="Times New Roman"/>
                <a:cs typeface="Times New Roman"/>
              </a:rPr>
              <a:t>Summary:</a:t>
            </a:r>
            <a:endParaRPr sz="1900">
              <a:latin typeface="Times New Roman"/>
              <a:cs typeface="Times New Roman"/>
            </a:endParaRPr>
          </a:p>
          <a:p>
            <a:pPr marL="454025" marR="95250">
              <a:lnSpc>
                <a:spcPts val="2250"/>
              </a:lnSpc>
              <a:spcBef>
                <a:spcPts val="85"/>
              </a:spcBef>
            </a:pPr>
            <a:r>
              <a:rPr sz="1900" b="1" spc="80" dirty="0">
                <a:solidFill>
                  <a:srgbClr val="5B4E46"/>
                </a:solidFill>
                <a:latin typeface="Times New Roman"/>
                <a:cs typeface="Times New Roman"/>
              </a:rPr>
              <a:t>Developed</a:t>
            </a:r>
            <a:r>
              <a:rPr sz="1900" b="1" spc="24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5B4E46"/>
                </a:solidFill>
                <a:latin typeface="Times New Roman"/>
                <a:cs typeface="Times New Roman"/>
              </a:rPr>
              <a:t>a</a:t>
            </a:r>
            <a:r>
              <a:rPr sz="1900" b="1" spc="25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60" dirty="0">
                <a:solidFill>
                  <a:srgbClr val="5B4E46"/>
                </a:solidFill>
                <a:latin typeface="Times New Roman"/>
                <a:cs typeface="Times New Roman"/>
              </a:rPr>
              <a:t>robust,</a:t>
            </a:r>
            <a:r>
              <a:rPr sz="1900" b="1" spc="25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90" dirty="0">
                <a:solidFill>
                  <a:srgbClr val="5B4E46"/>
                </a:solidFill>
                <a:latin typeface="Times New Roman"/>
                <a:cs typeface="Times New Roman"/>
              </a:rPr>
              <a:t>full-</a:t>
            </a:r>
            <a:r>
              <a:rPr sz="1900" b="1" spc="95" dirty="0">
                <a:solidFill>
                  <a:srgbClr val="5B4E46"/>
                </a:solidFill>
                <a:latin typeface="Times New Roman"/>
                <a:cs typeface="Times New Roman"/>
              </a:rPr>
              <a:t>stack</a:t>
            </a:r>
            <a:r>
              <a:rPr sz="1900" b="1" spc="25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114" dirty="0">
                <a:solidFill>
                  <a:srgbClr val="5B4E46"/>
                </a:solidFill>
                <a:latin typeface="Times New Roman"/>
                <a:cs typeface="Times New Roman"/>
              </a:rPr>
              <a:t>e-</a:t>
            </a:r>
            <a:r>
              <a:rPr sz="1900" b="1" spc="65" dirty="0">
                <a:solidFill>
                  <a:srgbClr val="5B4E46"/>
                </a:solidFill>
                <a:latin typeface="Times New Roman"/>
                <a:cs typeface="Times New Roman"/>
              </a:rPr>
              <a:t>commerce</a:t>
            </a:r>
            <a:r>
              <a:rPr sz="1900" b="1" spc="254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70" dirty="0">
                <a:solidFill>
                  <a:srgbClr val="5B4E46"/>
                </a:solidFill>
                <a:latin typeface="Times New Roman"/>
                <a:cs typeface="Times New Roman"/>
              </a:rPr>
              <a:t>website</a:t>
            </a:r>
            <a:r>
              <a:rPr sz="1900" b="1" spc="25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-25" dirty="0">
                <a:solidFill>
                  <a:srgbClr val="5B4E46"/>
                </a:solidFill>
                <a:latin typeface="Times New Roman"/>
                <a:cs typeface="Times New Roman"/>
              </a:rPr>
              <a:t>for </a:t>
            </a:r>
            <a:r>
              <a:rPr sz="1900" b="1" spc="75" dirty="0">
                <a:solidFill>
                  <a:srgbClr val="5B4E46"/>
                </a:solidFill>
                <a:latin typeface="Times New Roman"/>
                <a:cs typeface="Times New Roman"/>
              </a:rPr>
              <a:t>clothing.</a:t>
            </a:r>
            <a:endParaRPr sz="1900">
              <a:latin typeface="Times New Roman"/>
              <a:cs typeface="Times New Roman"/>
            </a:endParaRPr>
          </a:p>
          <a:p>
            <a:pPr marL="454025" marR="433705">
              <a:lnSpc>
                <a:spcPts val="2250"/>
              </a:lnSpc>
            </a:pPr>
            <a:r>
              <a:rPr sz="1900" b="1" spc="65" dirty="0">
                <a:solidFill>
                  <a:srgbClr val="5B4E46"/>
                </a:solidFill>
                <a:latin typeface="Times New Roman"/>
                <a:cs typeface="Times New Roman"/>
              </a:rPr>
              <a:t>Achieved</a:t>
            </a:r>
            <a:r>
              <a:rPr sz="1900" b="1" spc="29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5B4E46"/>
                </a:solidFill>
                <a:latin typeface="Times New Roman"/>
                <a:cs typeface="Times New Roman"/>
              </a:rPr>
              <a:t>a</a:t>
            </a:r>
            <a:r>
              <a:rPr sz="1900" b="1" spc="29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5B4E46"/>
                </a:solidFill>
                <a:latin typeface="Times New Roman"/>
                <a:cs typeface="Times New Roman"/>
              </a:rPr>
              <a:t>modular</a:t>
            </a:r>
            <a:r>
              <a:rPr sz="1900" b="1" spc="30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5B4E46"/>
                </a:solidFill>
                <a:latin typeface="Times New Roman"/>
                <a:cs typeface="Times New Roman"/>
              </a:rPr>
              <a:t>and</a:t>
            </a:r>
            <a:r>
              <a:rPr sz="1900" b="1" spc="29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90" dirty="0">
                <a:solidFill>
                  <a:srgbClr val="5B4E46"/>
                </a:solidFill>
                <a:latin typeface="Times New Roman"/>
                <a:cs typeface="Times New Roman"/>
              </a:rPr>
              <a:t>scalable</a:t>
            </a:r>
            <a:r>
              <a:rPr sz="1900" b="1" spc="3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70" dirty="0">
                <a:solidFill>
                  <a:srgbClr val="5B4E46"/>
                </a:solidFill>
                <a:latin typeface="Times New Roman"/>
                <a:cs typeface="Times New Roman"/>
              </a:rPr>
              <a:t>architecture</a:t>
            </a:r>
            <a:r>
              <a:rPr sz="1900" b="1" spc="30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40" dirty="0">
                <a:solidFill>
                  <a:srgbClr val="5B4E46"/>
                </a:solidFill>
                <a:latin typeface="Times New Roman"/>
                <a:cs typeface="Times New Roman"/>
              </a:rPr>
              <a:t>using </a:t>
            </a:r>
            <a:r>
              <a:rPr sz="1900" b="1" spc="65" dirty="0">
                <a:solidFill>
                  <a:srgbClr val="5B4E46"/>
                </a:solidFill>
                <a:latin typeface="Times New Roman"/>
                <a:cs typeface="Times New Roman"/>
              </a:rPr>
              <a:t>industry-</a:t>
            </a:r>
            <a:r>
              <a:rPr sz="1900" b="1" spc="50" dirty="0">
                <a:solidFill>
                  <a:srgbClr val="5B4E46"/>
                </a:solidFill>
                <a:latin typeface="Times New Roman"/>
                <a:cs typeface="Times New Roman"/>
              </a:rPr>
              <a:t>standard</a:t>
            </a:r>
            <a:r>
              <a:rPr sz="1900" b="1" spc="27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80" dirty="0">
                <a:solidFill>
                  <a:srgbClr val="5B4E46"/>
                </a:solidFill>
                <a:latin typeface="Times New Roman"/>
                <a:cs typeface="Times New Roman"/>
              </a:rPr>
              <a:t>practices.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165"/>
              </a:lnSpc>
            </a:pPr>
            <a:r>
              <a:rPr sz="1900" b="1" spc="50" dirty="0">
                <a:solidFill>
                  <a:srgbClr val="5B4E46"/>
                </a:solidFill>
                <a:latin typeface="Times New Roman"/>
                <a:cs typeface="Times New Roman"/>
              </a:rPr>
              <a:t>Key</a:t>
            </a:r>
            <a:r>
              <a:rPr sz="1900" b="1" spc="24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75" dirty="0">
                <a:solidFill>
                  <a:srgbClr val="5B4E46"/>
                </a:solidFill>
                <a:latin typeface="Times New Roman"/>
                <a:cs typeface="Times New Roman"/>
              </a:rPr>
              <a:t>Takeaways:</a:t>
            </a:r>
            <a:endParaRPr sz="1900">
              <a:latin typeface="Times New Roman"/>
              <a:cs typeface="Times New Roman"/>
            </a:endParaRPr>
          </a:p>
          <a:p>
            <a:pPr marL="454025" marR="5080">
              <a:lnSpc>
                <a:spcPts val="2250"/>
              </a:lnSpc>
              <a:spcBef>
                <a:spcPts val="85"/>
              </a:spcBef>
            </a:pPr>
            <a:r>
              <a:rPr sz="1900" b="1" spc="105" dirty="0">
                <a:solidFill>
                  <a:srgbClr val="5B4E46"/>
                </a:solidFill>
                <a:latin typeface="Times New Roman"/>
                <a:cs typeface="Times New Roman"/>
              </a:rPr>
              <a:t>Mastery</a:t>
            </a:r>
            <a:r>
              <a:rPr sz="1900" b="1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60" dirty="0">
                <a:solidFill>
                  <a:srgbClr val="5B4E46"/>
                </a:solidFill>
                <a:latin typeface="Times New Roman"/>
                <a:cs typeface="Times New Roman"/>
              </a:rPr>
              <a:t>of</a:t>
            </a:r>
            <a:r>
              <a:rPr sz="1900" b="1" spc="27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100" dirty="0">
                <a:solidFill>
                  <a:srgbClr val="5B4E46"/>
                </a:solidFill>
                <a:latin typeface="Times New Roman"/>
                <a:cs typeface="Times New Roman"/>
              </a:rPr>
              <a:t>Node.js,</a:t>
            </a:r>
            <a:r>
              <a:rPr sz="1900" b="1" spc="27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95" dirty="0">
                <a:solidFill>
                  <a:srgbClr val="5B4E46"/>
                </a:solidFill>
                <a:latin typeface="Times New Roman"/>
                <a:cs typeface="Times New Roman"/>
              </a:rPr>
              <a:t>Express,</a:t>
            </a:r>
            <a:r>
              <a:rPr sz="1900" b="1" spc="27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5B4E46"/>
                </a:solidFill>
                <a:latin typeface="Times New Roman"/>
                <a:cs typeface="Times New Roman"/>
              </a:rPr>
              <a:t>and</a:t>
            </a:r>
            <a:r>
              <a:rPr sz="1900" b="1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160" dirty="0">
                <a:solidFill>
                  <a:srgbClr val="5B4E46"/>
                </a:solidFill>
                <a:latin typeface="Times New Roman"/>
                <a:cs typeface="Times New Roman"/>
              </a:rPr>
              <a:t>MySQL</a:t>
            </a:r>
            <a:r>
              <a:rPr sz="1900" b="1" spc="27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5B4E46"/>
                </a:solidFill>
                <a:latin typeface="Times New Roman"/>
                <a:cs typeface="Times New Roman"/>
              </a:rPr>
              <a:t>for</a:t>
            </a:r>
            <a:r>
              <a:rPr sz="1900" b="1" spc="27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45" dirty="0">
                <a:solidFill>
                  <a:srgbClr val="5B4E46"/>
                </a:solidFill>
                <a:latin typeface="Times New Roman"/>
                <a:cs typeface="Times New Roman"/>
              </a:rPr>
              <a:t>backend </a:t>
            </a:r>
            <a:r>
              <a:rPr sz="1900" b="1" spc="55" dirty="0">
                <a:solidFill>
                  <a:srgbClr val="5B4E46"/>
                </a:solidFill>
                <a:latin typeface="Times New Roman"/>
                <a:cs typeface="Times New Roman"/>
              </a:rPr>
              <a:t>development.</a:t>
            </a:r>
            <a:endParaRPr sz="1900">
              <a:latin typeface="Times New Roman"/>
              <a:cs typeface="Times New Roman"/>
            </a:endParaRPr>
          </a:p>
          <a:p>
            <a:pPr marL="454025">
              <a:lnSpc>
                <a:spcPts val="2165"/>
              </a:lnSpc>
            </a:pPr>
            <a:r>
              <a:rPr sz="1900" b="1" spc="60" dirty="0">
                <a:solidFill>
                  <a:srgbClr val="5B4E46"/>
                </a:solidFill>
                <a:latin typeface="Times New Roman"/>
                <a:cs typeface="Times New Roman"/>
              </a:rPr>
              <a:t>Importance</a:t>
            </a:r>
            <a:r>
              <a:rPr sz="1900" b="1" spc="254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60" dirty="0">
                <a:solidFill>
                  <a:srgbClr val="5B4E46"/>
                </a:solidFill>
                <a:latin typeface="Times New Roman"/>
                <a:cs typeface="Times New Roman"/>
              </a:rPr>
              <a:t>of</a:t>
            </a:r>
            <a:r>
              <a:rPr sz="1900" b="1" spc="254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75" dirty="0">
                <a:solidFill>
                  <a:srgbClr val="5B4E46"/>
                </a:solidFill>
                <a:latin typeface="Times New Roman"/>
                <a:cs typeface="Times New Roman"/>
              </a:rPr>
              <a:t>clean</a:t>
            </a:r>
            <a:r>
              <a:rPr sz="1900" b="1" spc="25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65" dirty="0">
                <a:solidFill>
                  <a:srgbClr val="5B4E46"/>
                </a:solidFill>
                <a:latin typeface="Times New Roman"/>
                <a:cs typeface="Times New Roman"/>
              </a:rPr>
              <a:t>code</a:t>
            </a:r>
            <a:r>
              <a:rPr sz="1900" b="1" spc="254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55" dirty="0">
                <a:solidFill>
                  <a:srgbClr val="5B4E46"/>
                </a:solidFill>
                <a:latin typeface="Times New Roman"/>
                <a:cs typeface="Times New Roman"/>
              </a:rPr>
              <a:t>structure</a:t>
            </a:r>
            <a:r>
              <a:rPr sz="1900" b="1" spc="254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5B4E46"/>
                </a:solidFill>
                <a:latin typeface="Times New Roman"/>
                <a:cs typeface="Times New Roman"/>
              </a:rPr>
              <a:t>and</a:t>
            </a:r>
            <a:r>
              <a:rPr sz="1900" b="1" spc="254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120" dirty="0">
                <a:solidFill>
                  <a:srgbClr val="5B4E46"/>
                </a:solidFill>
                <a:latin typeface="Times New Roman"/>
                <a:cs typeface="Times New Roman"/>
              </a:rPr>
              <a:t>API</a:t>
            </a:r>
            <a:r>
              <a:rPr sz="1900" b="1" spc="254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80" dirty="0">
                <a:solidFill>
                  <a:srgbClr val="5B4E46"/>
                </a:solidFill>
                <a:latin typeface="Times New Roman"/>
                <a:cs typeface="Times New Roman"/>
              </a:rPr>
              <a:t>testing.</a:t>
            </a:r>
            <a:endParaRPr sz="1900">
              <a:latin typeface="Times New Roman"/>
              <a:cs typeface="Times New Roman"/>
            </a:endParaRPr>
          </a:p>
          <a:p>
            <a:pPr marL="454025" marR="553085">
              <a:lnSpc>
                <a:spcPts val="2250"/>
              </a:lnSpc>
              <a:spcBef>
                <a:spcPts val="85"/>
              </a:spcBef>
            </a:pPr>
            <a:r>
              <a:rPr sz="1900" b="1" spc="75" dirty="0">
                <a:solidFill>
                  <a:srgbClr val="5B4E46"/>
                </a:solidFill>
                <a:latin typeface="Times New Roman"/>
                <a:cs typeface="Times New Roman"/>
              </a:rPr>
              <a:t>Valuable</a:t>
            </a:r>
            <a:r>
              <a:rPr sz="1900" b="1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85" dirty="0">
                <a:solidFill>
                  <a:srgbClr val="5B4E46"/>
                </a:solidFill>
                <a:latin typeface="Times New Roman"/>
                <a:cs typeface="Times New Roman"/>
              </a:rPr>
              <a:t>experience</a:t>
            </a:r>
            <a:r>
              <a:rPr sz="1900" b="1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5B4E46"/>
                </a:solidFill>
                <a:latin typeface="Times New Roman"/>
                <a:cs typeface="Times New Roman"/>
              </a:rPr>
              <a:t>in</a:t>
            </a:r>
            <a:r>
              <a:rPr sz="1900" b="1" spc="254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90" dirty="0">
                <a:solidFill>
                  <a:srgbClr val="5B4E46"/>
                </a:solidFill>
                <a:latin typeface="Times New Roman"/>
                <a:cs typeface="Times New Roman"/>
              </a:rPr>
              <a:t>full-</a:t>
            </a:r>
            <a:r>
              <a:rPr sz="1900" b="1" spc="95" dirty="0">
                <a:solidFill>
                  <a:srgbClr val="5B4E46"/>
                </a:solidFill>
                <a:latin typeface="Times New Roman"/>
                <a:cs typeface="Times New Roman"/>
              </a:rPr>
              <a:t>stack</a:t>
            </a:r>
            <a:r>
              <a:rPr sz="1900" b="1" spc="254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55" dirty="0">
                <a:solidFill>
                  <a:srgbClr val="5B4E46"/>
                </a:solidFill>
                <a:latin typeface="Times New Roman"/>
                <a:cs typeface="Times New Roman"/>
              </a:rPr>
              <a:t>development</a:t>
            </a:r>
            <a:r>
              <a:rPr sz="1900" b="1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-25" dirty="0">
                <a:solidFill>
                  <a:srgbClr val="5B4E46"/>
                </a:solidFill>
                <a:latin typeface="Times New Roman"/>
                <a:cs typeface="Times New Roman"/>
              </a:rPr>
              <a:t>and </a:t>
            </a:r>
            <a:r>
              <a:rPr sz="1900" b="1" spc="55" dirty="0">
                <a:solidFill>
                  <a:srgbClr val="5B4E46"/>
                </a:solidFill>
                <a:latin typeface="Times New Roman"/>
                <a:cs typeface="Times New Roman"/>
              </a:rPr>
              <a:t>project</a:t>
            </a:r>
            <a:r>
              <a:rPr sz="1900" b="1" spc="24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60" dirty="0">
                <a:solidFill>
                  <a:srgbClr val="5B4E46"/>
                </a:solidFill>
                <a:latin typeface="Times New Roman"/>
                <a:cs typeface="Times New Roman"/>
              </a:rPr>
              <a:t>management.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165"/>
              </a:lnSpc>
            </a:pPr>
            <a:r>
              <a:rPr sz="1900" b="1" dirty="0">
                <a:solidFill>
                  <a:srgbClr val="5B4E46"/>
                </a:solidFill>
                <a:latin typeface="Times New Roman"/>
                <a:cs typeface="Times New Roman"/>
              </a:rPr>
              <a:t>Future</a:t>
            </a:r>
            <a:r>
              <a:rPr sz="1900" b="1" spc="15" dirty="0">
                <a:solidFill>
                  <a:srgbClr val="5B4E46"/>
                </a:solidFill>
                <a:latin typeface="Times New Roman"/>
                <a:cs typeface="Times New Roman"/>
              </a:rPr>
              <a:t>  </a:t>
            </a:r>
            <a:r>
              <a:rPr sz="1900" b="1" spc="50" dirty="0">
                <a:solidFill>
                  <a:srgbClr val="5B4E46"/>
                </a:solidFill>
                <a:latin typeface="Times New Roman"/>
                <a:cs typeface="Times New Roman"/>
              </a:rPr>
              <a:t>Enhancements:</a:t>
            </a:r>
            <a:endParaRPr sz="1900">
              <a:latin typeface="Times New Roman"/>
              <a:cs typeface="Times New Roman"/>
            </a:endParaRPr>
          </a:p>
          <a:p>
            <a:pPr marL="454025" marR="683260">
              <a:lnSpc>
                <a:spcPts val="2250"/>
              </a:lnSpc>
              <a:spcBef>
                <a:spcPts val="85"/>
              </a:spcBef>
            </a:pPr>
            <a:r>
              <a:rPr sz="1900" b="1" spc="75" dirty="0">
                <a:solidFill>
                  <a:srgbClr val="5B4E46"/>
                </a:solidFill>
                <a:latin typeface="Times New Roman"/>
                <a:cs typeface="Times New Roman"/>
              </a:rPr>
              <a:t>Integration</a:t>
            </a:r>
            <a:r>
              <a:rPr sz="1900" b="1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60" dirty="0">
                <a:solidFill>
                  <a:srgbClr val="5B4E46"/>
                </a:solidFill>
                <a:latin typeface="Times New Roman"/>
                <a:cs typeface="Times New Roman"/>
              </a:rPr>
              <a:t>of</a:t>
            </a:r>
            <a:r>
              <a:rPr sz="1900" b="1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70" dirty="0">
                <a:solidFill>
                  <a:srgbClr val="5B4E46"/>
                </a:solidFill>
                <a:latin typeface="Times New Roman"/>
                <a:cs typeface="Times New Roman"/>
              </a:rPr>
              <a:t>additional</a:t>
            </a:r>
            <a:r>
              <a:rPr sz="1900" b="1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75" dirty="0">
                <a:solidFill>
                  <a:srgbClr val="5B4E46"/>
                </a:solidFill>
                <a:latin typeface="Times New Roman"/>
                <a:cs typeface="Times New Roman"/>
              </a:rPr>
              <a:t>features</a:t>
            </a:r>
            <a:r>
              <a:rPr sz="1900" b="1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120" dirty="0">
                <a:solidFill>
                  <a:srgbClr val="5B4E46"/>
                </a:solidFill>
                <a:latin typeface="Times New Roman"/>
                <a:cs typeface="Times New Roman"/>
              </a:rPr>
              <a:t>(e.g.,</a:t>
            </a:r>
            <a:r>
              <a:rPr sz="1900" b="1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95" dirty="0">
                <a:solidFill>
                  <a:srgbClr val="5B4E46"/>
                </a:solidFill>
                <a:latin typeface="Times New Roman"/>
                <a:cs typeface="Times New Roman"/>
              </a:rPr>
              <a:t>real-</a:t>
            </a:r>
            <a:r>
              <a:rPr sz="1900" b="1" spc="35" dirty="0">
                <a:solidFill>
                  <a:srgbClr val="5B4E46"/>
                </a:solidFill>
                <a:latin typeface="Times New Roman"/>
                <a:cs typeface="Times New Roman"/>
              </a:rPr>
              <a:t>time </a:t>
            </a:r>
            <a:r>
              <a:rPr sz="1900" b="1" spc="95" dirty="0">
                <a:solidFill>
                  <a:srgbClr val="5B4E46"/>
                </a:solidFill>
                <a:latin typeface="Times New Roman"/>
                <a:cs typeface="Times New Roman"/>
              </a:rPr>
              <a:t>notifications,</a:t>
            </a:r>
            <a:r>
              <a:rPr sz="1900" b="1" spc="254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50" dirty="0">
                <a:solidFill>
                  <a:srgbClr val="5B4E46"/>
                </a:solidFill>
                <a:latin typeface="Times New Roman"/>
                <a:cs typeface="Times New Roman"/>
              </a:rPr>
              <a:t>advanced</a:t>
            </a:r>
            <a:r>
              <a:rPr sz="1900" b="1" spc="254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70" dirty="0">
                <a:solidFill>
                  <a:srgbClr val="5B4E46"/>
                </a:solidFill>
                <a:latin typeface="Times New Roman"/>
                <a:cs typeface="Times New Roman"/>
              </a:rPr>
              <a:t>search).</a:t>
            </a:r>
            <a:endParaRPr sz="1900">
              <a:latin typeface="Times New Roman"/>
              <a:cs typeface="Times New Roman"/>
            </a:endParaRPr>
          </a:p>
          <a:p>
            <a:pPr marL="454025" marR="873760">
              <a:lnSpc>
                <a:spcPts val="2250"/>
              </a:lnSpc>
            </a:pPr>
            <a:r>
              <a:rPr sz="1900" b="1" dirty="0">
                <a:solidFill>
                  <a:srgbClr val="5B4E46"/>
                </a:solidFill>
                <a:latin typeface="Times New Roman"/>
                <a:cs typeface="Times New Roman"/>
              </a:rPr>
              <a:t>Further</a:t>
            </a:r>
            <a:r>
              <a:rPr sz="1900" b="1" spc="32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80" dirty="0">
                <a:solidFill>
                  <a:srgbClr val="5B4E46"/>
                </a:solidFill>
                <a:latin typeface="Times New Roman"/>
                <a:cs typeface="Times New Roman"/>
              </a:rPr>
              <a:t>optimization</a:t>
            </a:r>
            <a:r>
              <a:rPr sz="1900" b="1" spc="31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5B4E46"/>
                </a:solidFill>
                <a:latin typeface="Times New Roman"/>
                <a:cs typeface="Times New Roman"/>
              </a:rPr>
              <a:t>and</a:t>
            </a:r>
            <a:r>
              <a:rPr sz="1900" b="1" spc="31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60" dirty="0">
                <a:solidFill>
                  <a:srgbClr val="5B4E46"/>
                </a:solidFill>
                <a:latin typeface="Times New Roman"/>
                <a:cs typeface="Times New Roman"/>
              </a:rPr>
              <a:t>mobile</a:t>
            </a:r>
            <a:r>
              <a:rPr sz="1900" b="1" spc="32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900" b="1" spc="60" dirty="0">
                <a:solidFill>
                  <a:srgbClr val="5B4E46"/>
                </a:solidFill>
                <a:latin typeface="Times New Roman"/>
                <a:cs typeface="Times New Roman"/>
              </a:rPr>
              <a:t>responsiveness </a:t>
            </a:r>
            <a:r>
              <a:rPr sz="1900" b="1" spc="50" dirty="0">
                <a:solidFill>
                  <a:srgbClr val="5B4E46"/>
                </a:solidFill>
                <a:latin typeface="Times New Roman"/>
                <a:cs typeface="Times New Roman"/>
              </a:rPr>
              <a:t>improvements.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93451" y="6831911"/>
            <a:ext cx="1924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25" dirty="0">
                <a:solidFill>
                  <a:srgbClr val="735D4D"/>
                </a:solidFill>
                <a:latin typeface="Times New Roman"/>
                <a:cs typeface="Times New Roman"/>
              </a:rPr>
              <a:t>12</a:t>
            </a:r>
            <a:endParaRPr sz="1250">
              <a:latin typeface="Times New Roman"/>
              <a:cs typeface="Times New Roman"/>
            </a:endParaRPr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56585" y="3668133"/>
            <a:ext cx="3197013" cy="3647066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3386" y="24549"/>
            <a:ext cx="9750425" cy="910590"/>
          </a:xfrm>
          <a:custGeom>
            <a:avLst/>
            <a:gdLst/>
            <a:ahLst/>
            <a:cxnLst/>
            <a:rect l="l" t="t" r="r" b="b"/>
            <a:pathLst>
              <a:path w="9750425" h="910590">
                <a:moveTo>
                  <a:pt x="9750213" y="910169"/>
                </a:moveTo>
                <a:lnTo>
                  <a:pt x="0" y="910169"/>
                </a:lnTo>
                <a:lnTo>
                  <a:pt x="0" y="0"/>
                </a:lnTo>
                <a:lnTo>
                  <a:pt x="9750213" y="0"/>
                </a:lnTo>
                <a:lnTo>
                  <a:pt x="9750213" y="910169"/>
                </a:lnTo>
                <a:close/>
              </a:path>
            </a:pathLst>
          </a:custGeom>
          <a:solidFill>
            <a:srgbClr val="FA1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945869" y="200691"/>
            <a:ext cx="1746250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spc="-50" dirty="0">
                <a:solidFill>
                  <a:srgbClr val="000000"/>
                </a:solidFill>
              </a:rPr>
              <a:t>Conclusion</a:t>
            </a:r>
            <a:endParaRPr sz="2950"/>
          </a:p>
        </p:txBody>
      </p:sp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04362" y="209701"/>
            <a:ext cx="2305049" cy="7143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7946"/>
            <a:ext cx="9753600" cy="6224905"/>
          </a:xfrm>
          <a:custGeom>
            <a:avLst/>
            <a:gdLst/>
            <a:ahLst/>
            <a:cxnLst/>
            <a:rect l="l" t="t" r="r" b="b"/>
            <a:pathLst>
              <a:path w="9753600" h="6224905">
                <a:moveTo>
                  <a:pt x="0" y="6224526"/>
                </a:moveTo>
                <a:lnTo>
                  <a:pt x="9753599" y="6224526"/>
                </a:lnTo>
                <a:lnTo>
                  <a:pt x="9753599" y="0"/>
                </a:lnTo>
                <a:lnTo>
                  <a:pt x="0" y="0"/>
                </a:lnTo>
                <a:lnTo>
                  <a:pt x="0" y="6224526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753600" cy="17780"/>
          </a:xfrm>
          <a:custGeom>
            <a:avLst/>
            <a:gdLst/>
            <a:ahLst/>
            <a:cxnLst/>
            <a:rect l="l" t="t" r="r" b="b"/>
            <a:pathLst>
              <a:path w="9753600" h="17780">
                <a:moveTo>
                  <a:pt x="0" y="17776"/>
                </a:moveTo>
                <a:lnTo>
                  <a:pt x="9753588" y="17776"/>
                </a:lnTo>
                <a:lnTo>
                  <a:pt x="9753588" y="0"/>
                </a:lnTo>
                <a:lnTo>
                  <a:pt x="0" y="0"/>
                </a:lnTo>
                <a:lnTo>
                  <a:pt x="0" y="17776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" y="7152473"/>
            <a:ext cx="9753600" cy="163195"/>
          </a:xfrm>
          <a:custGeom>
            <a:avLst/>
            <a:gdLst/>
            <a:ahLst/>
            <a:cxnLst/>
            <a:rect l="l" t="t" r="r" b="b"/>
            <a:pathLst>
              <a:path w="9753600" h="163195">
                <a:moveTo>
                  <a:pt x="0" y="0"/>
                </a:moveTo>
                <a:lnTo>
                  <a:pt x="9753592" y="0"/>
                </a:lnTo>
                <a:lnTo>
                  <a:pt x="9753592" y="162726"/>
                </a:lnTo>
                <a:lnTo>
                  <a:pt x="0" y="162726"/>
                </a:lnTo>
                <a:lnTo>
                  <a:pt x="0" y="0"/>
                </a:lnTo>
                <a:close/>
              </a:path>
            </a:pathLst>
          </a:custGeom>
          <a:solidFill>
            <a:srgbClr val="FA1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983306" y="237066"/>
            <a:ext cx="2209800" cy="695325"/>
            <a:chOff x="6983306" y="237066"/>
            <a:chExt cx="2209800" cy="6953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306" y="237066"/>
              <a:ext cx="2066924" cy="6667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6556585" y="0"/>
            <a:ext cx="3195955" cy="17780"/>
          </a:xfrm>
          <a:custGeom>
            <a:avLst/>
            <a:gdLst/>
            <a:ahLst/>
            <a:cxnLst/>
            <a:rect l="l" t="t" r="r" b="b"/>
            <a:pathLst>
              <a:path w="3195954" h="17780">
                <a:moveTo>
                  <a:pt x="0" y="17776"/>
                </a:moveTo>
                <a:lnTo>
                  <a:pt x="3195648" y="17776"/>
                </a:lnTo>
                <a:lnTo>
                  <a:pt x="3195648" y="0"/>
                </a:lnTo>
                <a:lnTo>
                  <a:pt x="0" y="0"/>
                </a:lnTo>
                <a:lnTo>
                  <a:pt x="0" y="17776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3306" y="237066"/>
            <a:ext cx="2066924" cy="6667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830279" y="303822"/>
            <a:ext cx="1248410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sz="21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Reference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3736" y="158009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736" y="190394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736" y="222779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3736" y="255164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0225" y="1382225"/>
            <a:ext cx="6783070" cy="1322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1445">
              <a:lnSpc>
                <a:spcPct val="101200"/>
              </a:lnSpc>
              <a:spcBef>
                <a:spcPts val="100"/>
              </a:spcBef>
            </a:pPr>
            <a:r>
              <a:rPr sz="2100" b="1" spc="100" dirty="0">
                <a:solidFill>
                  <a:srgbClr val="5B4E46"/>
                </a:solidFill>
                <a:latin typeface="Times New Roman"/>
                <a:cs typeface="Times New Roman"/>
              </a:rPr>
              <a:t>Node.js</a:t>
            </a:r>
            <a:r>
              <a:rPr sz="2100" b="1" spc="27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90" dirty="0">
                <a:solidFill>
                  <a:srgbClr val="5B4E46"/>
                </a:solidFill>
                <a:latin typeface="Times New Roman"/>
                <a:cs typeface="Times New Roman"/>
              </a:rPr>
              <a:t>Documentation</a:t>
            </a:r>
            <a:r>
              <a:rPr sz="2100" b="1" spc="27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5B4E46"/>
                </a:solidFill>
                <a:latin typeface="Times New Roman"/>
                <a:cs typeface="Times New Roman"/>
              </a:rPr>
              <a:t>–</a:t>
            </a:r>
            <a:r>
              <a:rPr sz="2100" b="1" spc="27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75" dirty="0">
                <a:solidFill>
                  <a:srgbClr val="5B4E46"/>
                </a:solidFill>
                <a:latin typeface="Times New Roman"/>
                <a:cs typeface="Times New Roman"/>
              </a:rPr>
              <a:t>https://nodejs.org/en/docs/ </a:t>
            </a:r>
            <a:r>
              <a:rPr sz="2100" b="1" spc="95" dirty="0">
                <a:solidFill>
                  <a:srgbClr val="5B4E46"/>
                </a:solidFill>
                <a:latin typeface="Times New Roman"/>
                <a:cs typeface="Times New Roman"/>
              </a:rPr>
              <a:t>Express.js</a:t>
            </a:r>
            <a:r>
              <a:rPr sz="2100" b="1" spc="28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50" dirty="0">
                <a:solidFill>
                  <a:srgbClr val="5B4E46"/>
                </a:solidFill>
                <a:latin typeface="Times New Roman"/>
                <a:cs typeface="Times New Roman"/>
              </a:rPr>
              <a:t>Guide</a:t>
            </a:r>
            <a:r>
              <a:rPr sz="2100" b="1" spc="28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5B4E46"/>
                </a:solidFill>
                <a:latin typeface="Times New Roman"/>
                <a:cs typeface="Times New Roman"/>
              </a:rPr>
              <a:t>–</a:t>
            </a:r>
            <a:r>
              <a:rPr sz="2100" b="1" spc="28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80" dirty="0">
                <a:solidFill>
                  <a:srgbClr val="5B4E46"/>
                </a:solidFill>
                <a:latin typeface="Times New Roman"/>
                <a:cs typeface="Times New Roman"/>
              </a:rPr>
              <a:t>https://expressjs.com/</a:t>
            </a: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101200"/>
              </a:lnSpc>
            </a:pPr>
            <a:r>
              <a:rPr sz="2100" b="1" spc="170" dirty="0">
                <a:solidFill>
                  <a:srgbClr val="5B4E46"/>
                </a:solidFill>
                <a:latin typeface="Times New Roman"/>
                <a:cs typeface="Times New Roman"/>
              </a:rPr>
              <a:t>MySQL</a:t>
            </a:r>
            <a:r>
              <a:rPr sz="2100" b="1" spc="28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90" dirty="0">
                <a:solidFill>
                  <a:srgbClr val="5B4E46"/>
                </a:solidFill>
                <a:latin typeface="Times New Roman"/>
                <a:cs typeface="Times New Roman"/>
              </a:rPr>
              <a:t>Documentation</a:t>
            </a:r>
            <a:r>
              <a:rPr sz="2100" b="1" spc="28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5B4E46"/>
                </a:solidFill>
                <a:latin typeface="Times New Roman"/>
                <a:cs typeface="Times New Roman"/>
              </a:rPr>
              <a:t>–</a:t>
            </a:r>
            <a:r>
              <a:rPr sz="2100" b="1" spc="28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75" dirty="0">
                <a:solidFill>
                  <a:srgbClr val="5B4E46"/>
                </a:solidFill>
                <a:latin typeface="Times New Roman"/>
                <a:cs typeface="Times New Roman"/>
              </a:rPr>
              <a:t>https://dev.mysql.com/doc/ </a:t>
            </a:r>
            <a:r>
              <a:rPr sz="2100" b="1" spc="95" dirty="0">
                <a:solidFill>
                  <a:srgbClr val="5B4E46"/>
                </a:solidFill>
                <a:latin typeface="Times New Roman"/>
                <a:cs typeface="Times New Roman"/>
              </a:rPr>
              <a:t>Postman</a:t>
            </a:r>
            <a:r>
              <a:rPr sz="2100" b="1" spc="28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130" dirty="0">
                <a:solidFill>
                  <a:srgbClr val="5B4E46"/>
                </a:solidFill>
                <a:latin typeface="Times New Roman"/>
                <a:cs typeface="Times New Roman"/>
              </a:rPr>
              <a:t>(API</a:t>
            </a:r>
            <a:r>
              <a:rPr sz="2100" b="1" spc="28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95" dirty="0">
                <a:solidFill>
                  <a:srgbClr val="5B4E46"/>
                </a:solidFill>
                <a:latin typeface="Times New Roman"/>
                <a:cs typeface="Times New Roman"/>
              </a:rPr>
              <a:t>Testing)</a:t>
            </a:r>
            <a:r>
              <a:rPr sz="2100" b="1" spc="28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5B4E46"/>
                </a:solidFill>
                <a:latin typeface="Times New Roman"/>
                <a:cs typeface="Times New Roman"/>
              </a:rPr>
              <a:t>–</a:t>
            </a:r>
            <a:r>
              <a:rPr sz="2100" b="1" spc="28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70" dirty="0">
                <a:solidFill>
                  <a:srgbClr val="5B4E46"/>
                </a:solidFill>
                <a:latin typeface="Times New Roman"/>
                <a:cs typeface="Times New Roman"/>
              </a:rPr>
              <a:t>https://www.postman.com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17776"/>
            <a:ext cx="9749155" cy="910590"/>
          </a:xfrm>
          <a:custGeom>
            <a:avLst/>
            <a:gdLst/>
            <a:ahLst/>
            <a:cxnLst/>
            <a:rect l="l" t="t" r="r" b="b"/>
            <a:pathLst>
              <a:path w="9749155" h="910590">
                <a:moveTo>
                  <a:pt x="0" y="0"/>
                </a:moveTo>
                <a:lnTo>
                  <a:pt x="9749109" y="0"/>
                </a:lnTo>
                <a:lnTo>
                  <a:pt x="9749109" y="910169"/>
                </a:lnTo>
                <a:lnTo>
                  <a:pt x="0" y="910169"/>
                </a:lnTo>
                <a:lnTo>
                  <a:pt x="0" y="0"/>
                </a:lnTo>
                <a:close/>
              </a:path>
            </a:pathLst>
          </a:custGeom>
          <a:solidFill>
            <a:srgbClr val="FA1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73950" y="198780"/>
            <a:ext cx="1695450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spc="-65" dirty="0">
                <a:solidFill>
                  <a:srgbClr val="000000"/>
                </a:solidFill>
              </a:rPr>
              <a:t>References</a:t>
            </a:r>
            <a:endParaRPr sz="2950"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00240" y="226770"/>
            <a:ext cx="2305049" cy="71437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16979" y="6885904"/>
            <a:ext cx="1158875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0"/>
              </a:lnSpc>
            </a:pPr>
            <a:r>
              <a:rPr sz="2100" b="1" spc="120" dirty="0">
                <a:solidFill>
                  <a:srgbClr val="5B4E46"/>
                </a:solidFill>
                <a:latin typeface="Times New Roman"/>
                <a:cs typeface="Times New Roman"/>
              </a:rPr>
              <a:t>22CS016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37066"/>
            <a:ext cx="9753600" cy="7078345"/>
            <a:chOff x="0" y="237066"/>
            <a:chExt cx="9753600" cy="7078345"/>
          </a:xfrm>
        </p:grpSpPr>
        <p:sp>
          <p:nvSpPr>
            <p:cNvPr id="3" name="object 3"/>
            <p:cNvSpPr/>
            <p:nvPr/>
          </p:nvSpPr>
          <p:spPr>
            <a:xfrm>
              <a:off x="6" y="7152473"/>
              <a:ext cx="9753600" cy="163195"/>
            </a:xfrm>
            <a:custGeom>
              <a:avLst/>
              <a:gdLst/>
              <a:ahLst/>
              <a:cxnLst/>
              <a:rect l="l" t="t" r="r" b="b"/>
              <a:pathLst>
                <a:path w="9753600" h="163195">
                  <a:moveTo>
                    <a:pt x="0" y="0"/>
                  </a:moveTo>
                  <a:lnTo>
                    <a:pt x="9753592" y="0"/>
                  </a:lnTo>
                  <a:lnTo>
                    <a:pt x="9753592" y="162726"/>
                  </a:lnTo>
                  <a:lnTo>
                    <a:pt x="0" y="162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1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306" y="237066"/>
              <a:ext cx="2066924" cy="6667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962985" y="896619"/>
              <a:ext cx="2214880" cy="38100"/>
            </a:xfrm>
            <a:custGeom>
              <a:avLst/>
              <a:gdLst/>
              <a:ahLst/>
              <a:cxnLst/>
              <a:rect l="l" t="t" r="r" b="b"/>
              <a:pathLst>
                <a:path w="2214879" h="38100">
                  <a:moveTo>
                    <a:pt x="0" y="38100"/>
                  </a:moveTo>
                  <a:lnTo>
                    <a:pt x="2214571" y="38100"/>
                  </a:lnTo>
                  <a:lnTo>
                    <a:pt x="2214571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7F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306" y="237066"/>
              <a:ext cx="2066924" cy="66674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0" dirty="0"/>
              <a:t>The</a:t>
            </a:r>
            <a:r>
              <a:rPr spc="260" dirty="0"/>
              <a:t> </a:t>
            </a:r>
            <a:r>
              <a:rPr spc="-25" dirty="0"/>
              <a:t>End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3386" y="0"/>
            <a:ext cx="9750425" cy="896619"/>
            <a:chOff x="3386" y="0"/>
            <a:chExt cx="9750425" cy="896619"/>
          </a:xfrm>
        </p:grpSpPr>
        <p:sp>
          <p:nvSpPr>
            <p:cNvPr id="11" name="object 11"/>
            <p:cNvSpPr/>
            <p:nvPr/>
          </p:nvSpPr>
          <p:spPr>
            <a:xfrm>
              <a:off x="3386" y="0"/>
              <a:ext cx="9750425" cy="896619"/>
            </a:xfrm>
            <a:custGeom>
              <a:avLst/>
              <a:gdLst/>
              <a:ahLst/>
              <a:cxnLst/>
              <a:rect l="l" t="t" r="r" b="b"/>
              <a:pathLst>
                <a:path w="9750425" h="896619">
                  <a:moveTo>
                    <a:pt x="9750213" y="896619"/>
                  </a:moveTo>
                  <a:lnTo>
                    <a:pt x="0" y="896619"/>
                  </a:lnTo>
                  <a:lnTo>
                    <a:pt x="0" y="0"/>
                  </a:lnTo>
                  <a:lnTo>
                    <a:pt x="9750213" y="0"/>
                  </a:lnTo>
                  <a:lnTo>
                    <a:pt x="9750213" y="896619"/>
                  </a:lnTo>
                  <a:close/>
                </a:path>
              </a:pathLst>
            </a:custGeom>
            <a:solidFill>
              <a:srgbClr val="FA1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4177" y="169060"/>
              <a:ext cx="2305049" cy="71437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16979" y="6885904"/>
            <a:ext cx="1158875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0"/>
              </a:lnSpc>
            </a:pPr>
            <a:r>
              <a:rPr sz="2100" b="1" spc="120" dirty="0">
                <a:solidFill>
                  <a:srgbClr val="5B4E46"/>
                </a:solidFill>
                <a:latin typeface="Times New Roman"/>
                <a:cs typeface="Times New Roman"/>
              </a:rPr>
              <a:t>22CS016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72655"/>
            <a:ext cx="9753600" cy="21590"/>
          </a:xfrm>
          <a:custGeom>
            <a:avLst/>
            <a:gdLst/>
            <a:ahLst/>
            <a:cxnLst/>
            <a:rect l="l" t="t" r="r" b="b"/>
            <a:pathLst>
              <a:path w="9753600" h="21590">
                <a:moveTo>
                  <a:pt x="0" y="21445"/>
                </a:moveTo>
                <a:lnTo>
                  <a:pt x="9753588" y="21445"/>
                </a:lnTo>
                <a:lnTo>
                  <a:pt x="9753588" y="0"/>
                </a:lnTo>
                <a:lnTo>
                  <a:pt x="0" y="0"/>
                </a:lnTo>
                <a:lnTo>
                  <a:pt x="0" y="21445"/>
                </a:lnTo>
                <a:close/>
              </a:path>
            </a:pathLst>
          </a:custGeom>
          <a:solidFill>
            <a:srgbClr val="DDC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" y="7152473"/>
            <a:ext cx="9753600" cy="26670"/>
          </a:xfrm>
          <a:custGeom>
            <a:avLst/>
            <a:gdLst/>
            <a:ahLst/>
            <a:cxnLst/>
            <a:rect l="l" t="t" r="r" b="b"/>
            <a:pathLst>
              <a:path w="9753600" h="26670">
                <a:moveTo>
                  <a:pt x="0" y="26449"/>
                </a:moveTo>
                <a:lnTo>
                  <a:pt x="9753592" y="26449"/>
                </a:lnTo>
                <a:lnTo>
                  <a:pt x="9753592" y="0"/>
                </a:lnTo>
                <a:lnTo>
                  <a:pt x="0" y="0"/>
                </a:lnTo>
                <a:lnTo>
                  <a:pt x="0" y="26449"/>
                </a:lnTo>
                <a:close/>
              </a:path>
            </a:pathLst>
          </a:custGeom>
          <a:solidFill>
            <a:srgbClr val="DDC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962985" y="237066"/>
            <a:ext cx="2230120" cy="697865"/>
            <a:chOff x="6962985" y="237066"/>
            <a:chExt cx="2230120" cy="697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306" y="237066"/>
              <a:ext cx="2066924" cy="6667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962985" y="872655"/>
              <a:ext cx="2214880" cy="62230"/>
            </a:xfrm>
            <a:custGeom>
              <a:avLst/>
              <a:gdLst/>
              <a:ahLst/>
              <a:cxnLst/>
              <a:rect l="l" t="t" r="r" b="b"/>
              <a:pathLst>
                <a:path w="2214879" h="62230">
                  <a:moveTo>
                    <a:pt x="0" y="62064"/>
                  </a:moveTo>
                  <a:lnTo>
                    <a:pt x="2214571" y="62064"/>
                  </a:lnTo>
                  <a:lnTo>
                    <a:pt x="2214571" y="0"/>
                  </a:lnTo>
                  <a:lnTo>
                    <a:pt x="0" y="0"/>
                  </a:lnTo>
                  <a:lnTo>
                    <a:pt x="0" y="62064"/>
                  </a:lnTo>
                  <a:close/>
                </a:path>
              </a:pathLst>
            </a:custGeom>
            <a:solidFill>
              <a:srgbClr val="F7F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306" y="237066"/>
              <a:ext cx="2066924" cy="66674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522604" y="303822"/>
            <a:ext cx="708660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sz="2100" b="1" spc="70" dirty="0">
                <a:solidFill>
                  <a:srgbClr val="5B4E46"/>
                </a:solidFill>
                <a:latin typeface="Times New Roman"/>
                <a:cs typeface="Times New Roman"/>
              </a:rPr>
              <a:t>Index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19950" y="96859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120C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9950" y="129244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120C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9950" y="161629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120C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9950" y="194014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120C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9950" y="226399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120C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9950" y="258784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120C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19950" y="291169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120C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9950" y="323554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120C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9950" y="355939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120C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84504" y="770724"/>
            <a:ext cx="3046095" cy="2941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70" dirty="0">
                <a:solidFill>
                  <a:srgbClr val="120C08"/>
                </a:solidFill>
                <a:latin typeface="Times New Roman"/>
                <a:cs typeface="Times New Roman"/>
              </a:rPr>
              <a:t>Objective</a:t>
            </a:r>
            <a:endParaRPr sz="2100">
              <a:latin typeface="Times New Roman"/>
              <a:cs typeface="Times New Roman"/>
            </a:endParaRPr>
          </a:p>
          <a:p>
            <a:pPr marL="12700" marR="1363980">
              <a:lnSpc>
                <a:spcPct val="101200"/>
              </a:lnSpc>
            </a:pPr>
            <a:r>
              <a:rPr sz="2100" b="1" spc="60" dirty="0">
                <a:solidFill>
                  <a:srgbClr val="120C08"/>
                </a:solidFill>
                <a:latin typeface="Times New Roman"/>
                <a:cs typeface="Times New Roman"/>
              </a:rPr>
              <a:t>Introduction </a:t>
            </a:r>
            <a:r>
              <a:rPr sz="2100" b="1" spc="95" dirty="0">
                <a:solidFill>
                  <a:srgbClr val="120C08"/>
                </a:solidFill>
                <a:latin typeface="Times New Roman"/>
                <a:cs typeface="Times New Roman"/>
              </a:rPr>
              <a:t>Methodology</a:t>
            </a: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101200"/>
              </a:lnSpc>
            </a:pPr>
            <a:r>
              <a:rPr sz="2100" b="1" spc="55" dirty="0">
                <a:solidFill>
                  <a:srgbClr val="120C08"/>
                </a:solidFill>
                <a:latin typeface="Times New Roman"/>
                <a:cs typeface="Times New Roman"/>
              </a:rPr>
              <a:t>Approach</a:t>
            </a:r>
            <a:r>
              <a:rPr sz="2100" b="1" spc="21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120C08"/>
                </a:solidFill>
                <a:latin typeface="Times New Roman"/>
                <a:cs typeface="Times New Roman"/>
              </a:rPr>
              <a:t>&amp;</a:t>
            </a:r>
            <a:r>
              <a:rPr sz="2100" b="1" spc="21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100" b="1" spc="55" dirty="0">
                <a:solidFill>
                  <a:srgbClr val="120C08"/>
                </a:solidFill>
                <a:latin typeface="Times New Roman"/>
                <a:cs typeface="Times New Roman"/>
              </a:rPr>
              <a:t>Techniques </a:t>
            </a:r>
            <a:r>
              <a:rPr sz="2100" b="1" spc="70" dirty="0">
                <a:solidFill>
                  <a:srgbClr val="120C08"/>
                </a:solidFill>
                <a:latin typeface="Times New Roman"/>
                <a:cs typeface="Times New Roman"/>
              </a:rPr>
              <a:t>Flow</a:t>
            </a:r>
            <a:r>
              <a:rPr sz="2100" b="1" spc="260" dirty="0">
                <a:solidFill>
                  <a:srgbClr val="120C08"/>
                </a:solidFill>
                <a:latin typeface="Times New Roman"/>
                <a:cs typeface="Times New Roman"/>
              </a:rPr>
              <a:t> </a:t>
            </a:r>
            <a:r>
              <a:rPr sz="2100" b="1" spc="40" dirty="0">
                <a:solidFill>
                  <a:srgbClr val="120C08"/>
                </a:solidFill>
                <a:latin typeface="Times New Roman"/>
                <a:cs typeface="Times New Roman"/>
              </a:rPr>
              <a:t>Chart</a:t>
            </a:r>
            <a:endParaRPr sz="2100">
              <a:latin typeface="Times New Roman"/>
              <a:cs typeface="Times New Roman"/>
            </a:endParaRPr>
          </a:p>
          <a:p>
            <a:pPr marL="12700" marR="1743710">
              <a:lnSpc>
                <a:spcPct val="101200"/>
              </a:lnSpc>
            </a:pPr>
            <a:r>
              <a:rPr sz="2100" b="1" spc="60" dirty="0">
                <a:solidFill>
                  <a:srgbClr val="120C08"/>
                </a:solidFill>
                <a:latin typeface="Times New Roman"/>
                <a:cs typeface="Times New Roman"/>
              </a:rPr>
              <a:t>Algorithm </a:t>
            </a:r>
            <a:r>
              <a:rPr sz="2100" b="1" spc="75" dirty="0">
                <a:solidFill>
                  <a:srgbClr val="120C08"/>
                </a:solidFill>
                <a:latin typeface="Times New Roman"/>
                <a:cs typeface="Times New Roman"/>
              </a:rPr>
              <a:t>Result</a:t>
            </a:r>
            <a:endParaRPr sz="2100">
              <a:latin typeface="Times New Roman"/>
              <a:cs typeface="Times New Roman"/>
            </a:endParaRPr>
          </a:p>
          <a:p>
            <a:pPr marL="12700" marR="1637030">
              <a:lnSpc>
                <a:spcPct val="101200"/>
              </a:lnSpc>
            </a:pPr>
            <a:r>
              <a:rPr sz="2100" b="1" spc="70" dirty="0">
                <a:solidFill>
                  <a:srgbClr val="120C08"/>
                </a:solidFill>
                <a:latin typeface="Times New Roman"/>
                <a:cs typeface="Times New Roman"/>
              </a:rPr>
              <a:t>Conclusion Reference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872655"/>
            <a:ext cx="3600449" cy="623887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32926" y="6809242"/>
            <a:ext cx="115887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120" dirty="0">
                <a:solidFill>
                  <a:srgbClr val="5B4E46"/>
                </a:solidFill>
                <a:latin typeface="Times New Roman"/>
                <a:cs typeface="Times New Roman"/>
              </a:rPr>
              <a:t>22CS016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78671" y="6831911"/>
            <a:ext cx="1066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50" dirty="0">
                <a:solidFill>
                  <a:srgbClr val="5B4E46"/>
                </a:solidFill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9752965" cy="873125"/>
          </a:xfrm>
          <a:custGeom>
            <a:avLst/>
            <a:gdLst/>
            <a:ahLst/>
            <a:cxnLst/>
            <a:rect l="l" t="t" r="r" b="b"/>
            <a:pathLst>
              <a:path w="9752965" h="873125">
                <a:moveTo>
                  <a:pt x="9752606" y="872655"/>
                </a:moveTo>
                <a:lnTo>
                  <a:pt x="0" y="872655"/>
                </a:lnTo>
                <a:lnTo>
                  <a:pt x="0" y="0"/>
                </a:lnTo>
                <a:lnTo>
                  <a:pt x="9752606" y="0"/>
                </a:lnTo>
                <a:lnTo>
                  <a:pt x="9752606" y="872655"/>
                </a:lnTo>
                <a:close/>
              </a:path>
            </a:pathLst>
          </a:custGeom>
          <a:solidFill>
            <a:srgbClr val="FA1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7178928"/>
            <a:ext cx="9753600" cy="136525"/>
          </a:xfrm>
          <a:custGeom>
            <a:avLst/>
            <a:gdLst/>
            <a:ahLst/>
            <a:cxnLst/>
            <a:rect l="l" t="t" r="r" b="b"/>
            <a:pathLst>
              <a:path w="9753600" h="136525">
                <a:moveTo>
                  <a:pt x="9753587" y="0"/>
                </a:moveTo>
                <a:lnTo>
                  <a:pt x="0" y="0"/>
                </a:lnTo>
                <a:lnTo>
                  <a:pt x="0" y="136283"/>
                </a:lnTo>
                <a:lnTo>
                  <a:pt x="145618" y="136283"/>
                </a:lnTo>
                <a:lnTo>
                  <a:pt x="9753587" y="136283"/>
                </a:lnTo>
                <a:lnTo>
                  <a:pt x="9753587" y="119341"/>
                </a:lnTo>
                <a:lnTo>
                  <a:pt x="9753587" y="0"/>
                </a:lnTo>
                <a:close/>
              </a:path>
            </a:pathLst>
          </a:custGeom>
          <a:solidFill>
            <a:srgbClr val="FA1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388682" y="132113"/>
            <a:ext cx="991235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spc="-65" dirty="0">
                <a:solidFill>
                  <a:srgbClr val="000000"/>
                </a:solidFill>
              </a:rPr>
              <a:t>Index</a:t>
            </a:r>
            <a:endParaRPr sz="3250"/>
          </a:p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00240" y="169060"/>
            <a:ext cx="2305049" cy="7143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" y="7152473"/>
            <a:ext cx="9753600" cy="163195"/>
          </a:xfrm>
          <a:custGeom>
            <a:avLst/>
            <a:gdLst/>
            <a:ahLst/>
            <a:cxnLst/>
            <a:rect l="l" t="t" r="r" b="b"/>
            <a:pathLst>
              <a:path w="9753600" h="163195">
                <a:moveTo>
                  <a:pt x="0" y="0"/>
                </a:moveTo>
                <a:lnTo>
                  <a:pt x="9753592" y="0"/>
                </a:lnTo>
                <a:lnTo>
                  <a:pt x="9753592" y="162726"/>
                </a:lnTo>
                <a:lnTo>
                  <a:pt x="0" y="162726"/>
                </a:lnTo>
                <a:lnTo>
                  <a:pt x="0" y="0"/>
                </a:lnTo>
                <a:close/>
              </a:path>
            </a:pathLst>
          </a:custGeom>
          <a:solidFill>
            <a:srgbClr val="FA1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962985" y="237066"/>
            <a:ext cx="2230120" cy="697865"/>
            <a:chOff x="6962985" y="237066"/>
            <a:chExt cx="2230120" cy="6978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306" y="237066"/>
              <a:ext cx="2066924" cy="6667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962985" y="900853"/>
              <a:ext cx="2214880" cy="34290"/>
            </a:xfrm>
            <a:custGeom>
              <a:avLst/>
              <a:gdLst/>
              <a:ahLst/>
              <a:cxnLst/>
              <a:rect l="l" t="t" r="r" b="b"/>
              <a:pathLst>
                <a:path w="2214879" h="34290">
                  <a:moveTo>
                    <a:pt x="0" y="33866"/>
                  </a:moveTo>
                  <a:lnTo>
                    <a:pt x="2214571" y="33866"/>
                  </a:lnTo>
                  <a:lnTo>
                    <a:pt x="2214571" y="0"/>
                  </a:lnTo>
                  <a:lnTo>
                    <a:pt x="0" y="0"/>
                  </a:lnTo>
                  <a:lnTo>
                    <a:pt x="0" y="33866"/>
                  </a:lnTo>
                  <a:close/>
                </a:path>
              </a:pathLst>
            </a:custGeom>
            <a:solidFill>
              <a:srgbClr val="F7F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306" y="237066"/>
              <a:ext cx="2066924" cy="66674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854240" y="303822"/>
            <a:ext cx="1200150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sz="2100" b="1" spc="70" dirty="0">
                <a:solidFill>
                  <a:srgbClr val="BD9478"/>
                </a:solidFill>
                <a:latin typeface="Times New Roman"/>
                <a:cs typeface="Times New Roman"/>
              </a:rPr>
              <a:t>Objective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71551" y="159593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120C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685" marR="289560">
              <a:lnSpc>
                <a:spcPct val="101200"/>
              </a:lnSpc>
              <a:spcBef>
                <a:spcPts val="100"/>
              </a:spcBef>
            </a:pPr>
            <a:r>
              <a:rPr spc="70" dirty="0">
                <a:solidFill>
                  <a:srgbClr val="120C08"/>
                </a:solidFill>
              </a:rPr>
              <a:t>To</a:t>
            </a:r>
            <a:r>
              <a:rPr spc="270" dirty="0">
                <a:solidFill>
                  <a:srgbClr val="120C08"/>
                </a:solidFill>
              </a:rPr>
              <a:t> </a:t>
            </a:r>
            <a:r>
              <a:rPr spc="55" dirty="0">
                <a:solidFill>
                  <a:srgbClr val="120C08"/>
                </a:solidFill>
              </a:rPr>
              <a:t>develop</a:t>
            </a:r>
            <a:r>
              <a:rPr spc="275" dirty="0">
                <a:solidFill>
                  <a:srgbClr val="120C08"/>
                </a:solidFill>
              </a:rPr>
              <a:t> </a:t>
            </a:r>
            <a:r>
              <a:rPr dirty="0">
                <a:solidFill>
                  <a:srgbClr val="120C08"/>
                </a:solidFill>
              </a:rPr>
              <a:t>a</a:t>
            </a:r>
            <a:r>
              <a:rPr spc="270" dirty="0">
                <a:solidFill>
                  <a:srgbClr val="120C08"/>
                </a:solidFill>
              </a:rPr>
              <a:t> </a:t>
            </a:r>
            <a:r>
              <a:rPr spc="75" dirty="0">
                <a:solidFill>
                  <a:srgbClr val="120C08"/>
                </a:solidFill>
              </a:rPr>
              <a:t>fully</a:t>
            </a:r>
            <a:r>
              <a:rPr spc="275" dirty="0">
                <a:solidFill>
                  <a:srgbClr val="120C08"/>
                </a:solidFill>
              </a:rPr>
              <a:t> </a:t>
            </a:r>
            <a:r>
              <a:rPr spc="80" dirty="0">
                <a:solidFill>
                  <a:srgbClr val="120C08"/>
                </a:solidFill>
              </a:rPr>
              <a:t>functional</a:t>
            </a:r>
            <a:r>
              <a:rPr spc="275" dirty="0">
                <a:solidFill>
                  <a:srgbClr val="120C08"/>
                </a:solidFill>
              </a:rPr>
              <a:t> </a:t>
            </a:r>
            <a:r>
              <a:rPr spc="120" dirty="0">
                <a:solidFill>
                  <a:srgbClr val="120C08"/>
                </a:solidFill>
              </a:rPr>
              <a:t>e-</a:t>
            </a:r>
            <a:r>
              <a:rPr spc="50" dirty="0">
                <a:solidFill>
                  <a:srgbClr val="120C08"/>
                </a:solidFill>
              </a:rPr>
              <a:t>commerce </a:t>
            </a:r>
            <a:r>
              <a:rPr spc="75" dirty="0">
                <a:solidFill>
                  <a:srgbClr val="120C08"/>
                </a:solidFill>
              </a:rPr>
              <a:t>website</a:t>
            </a:r>
            <a:r>
              <a:rPr spc="325" dirty="0">
                <a:solidFill>
                  <a:srgbClr val="120C08"/>
                </a:solidFill>
              </a:rPr>
              <a:t> </a:t>
            </a:r>
            <a:r>
              <a:rPr spc="70" dirty="0">
                <a:solidFill>
                  <a:srgbClr val="120C08"/>
                </a:solidFill>
              </a:rPr>
              <a:t>dedicated</a:t>
            </a:r>
            <a:r>
              <a:rPr spc="325" dirty="0">
                <a:solidFill>
                  <a:srgbClr val="120C08"/>
                </a:solidFill>
              </a:rPr>
              <a:t> </a:t>
            </a:r>
            <a:r>
              <a:rPr spc="70" dirty="0">
                <a:solidFill>
                  <a:srgbClr val="120C08"/>
                </a:solidFill>
              </a:rPr>
              <a:t>to</a:t>
            </a:r>
            <a:r>
              <a:rPr spc="330" dirty="0">
                <a:solidFill>
                  <a:srgbClr val="120C08"/>
                </a:solidFill>
              </a:rPr>
              <a:t> </a:t>
            </a:r>
            <a:r>
              <a:rPr spc="80" dirty="0">
                <a:solidFill>
                  <a:srgbClr val="120C08"/>
                </a:solidFill>
              </a:rPr>
              <a:t>clothing</a:t>
            </a:r>
            <a:r>
              <a:rPr spc="325" dirty="0">
                <a:solidFill>
                  <a:srgbClr val="120C08"/>
                </a:solidFill>
              </a:rPr>
              <a:t> </a:t>
            </a:r>
            <a:r>
              <a:rPr dirty="0">
                <a:solidFill>
                  <a:srgbClr val="120C08"/>
                </a:solidFill>
              </a:rPr>
              <a:t>for</a:t>
            </a:r>
            <a:r>
              <a:rPr spc="325" dirty="0">
                <a:solidFill>
                  <a:srgbClr val="120C08"/>
                </a:solidFill>
              </a:rPr>
              <a:t> </a:t>
            </a:r>
            <a:r>
              <a:rPr dirty="0">
                <a:solidFill>
                  <a:srgbClr val="120C08"/>
                </a:solidFill>
              </a:rPr>
              <a:t>both</a:t>
            </a:r>
            <a:r>
              <a:rPr spc="330" dirty="0">
                <a:solidFill>
                  <a:srgbClr val="120C08"/>
                </a:solidFill>
              </a:rPr>
              <a:t> </a:t>
            </a:r>
            <a:r>
              <a:rPr spc="-25" dirty="0">
                <a:solidFill>
                  <a:srgbClr val="120C08"/>
                </a:solidFill>
              </a:rPr>
              <a:t>men </a:t>
            </a:r>
            <a:r>
              <a:rPr dirty="0">
                <a:solidFill>
                  <a:srgbClr val="120C08"/>
                </a:solidFill>
              </a:rPr>
              <a:t>and</a:t>
            </a:r>
            <a:r>
              <a:rPr spc="310" dirty="0">
                <a:solidFill>
                  <a:srgbClr val="120C08"/>
                </a:solidFill>
              </a:rPr>
              <a:t> </a:t>
            </a:r>
            <a:r>
              <a:rPr spc="50" dirty="0">
                <a:solidFill>
                  <a:srgbClr val="120C08"/>
                </a:solidFill>
              </a:rPr>
              <a:t>women.</a:t>
            </a:r>
          </a:p>
          <a:p>
            <a:pPr marL="3321685" marR="5080">
              <a:lnSpc>
                <a:spcPct val="101200"/>
              </a:lnSpc>
            </a:pPr>
            <a:r>
              <a:rPr spc="70" dirty="0">
                <a:solidFill>
                  <a:srgbClr val="120C08"/>
                </a:solidFill>
              </a:rPr>
              <a:t>Provide</a:t>
            </a:r>
            <a:r>
              <a:rPr spc="280" dirty="0">
                <a:solidFill>
                  <a:srgbClr val="120C08"/>
                </a:solidFill>
              </a:rPr>
              <a:t> </a:t>
            </a:r>
            <a:r>
              <a:rPr dirty="0">
                <a:solidFill>
                  <a:srgbClr val="120C08"/>
                </a:solidFill>
              </a:rPr>
              <a:t>a</a:t>
            </a:r>
            <a:r>
              <a:rPr spc="285" dirty="0">
                <a:solidFill>
                  <a:srgbClr val="120C08"/>
                </a:solidFill>
              </a:rPr>
              <a:t> </a:t>
            </a:r>
            <a:r>
              <a:rPr spc="90" dirty="0">
                <a:solidFill>
                  <a:srgbClr val="120C08"/>
                </a:solidFill>
              </a:rPr>
              <a:t>seamless</a:t>
            </a:r>
            <a:r>
              <a:rPr spc="285" dirty="0">
                <a:solidFill>
                  <a:srgbClr val="120C08"/>
                </a:solidFill>
              </a:rPr>
              <a:t> </a:t>
            </a:r>
            <a:r>
              <a:rPr spc="55" dirty="0">
                <a:solidFill>
                  <a:srgbClr val="120C08"/>
                </a:solidFill>
              </a:rPr>
              <a:t>shopping</a:t>
            </a:r>
            <a:r>
              <a:rPr spc="280" dirty="0">
                <a:solidFill>
                  <a:srgbClr val="120C08"/>
                </a:solidFill>
              </a:rPr>
              <a:t> </a:t>
            </a:r>
            <a:r>
              <a:rPr spc="85" dirty="0">
                <a:solidFill>
                  <a:srgbClr val="120C08"/>
                </a:solidFill>
              </a:rPr>
              <a:t>experience</a:t>
            </a:r>
            <a:r>
              <a:rPr spc="285" dirty="0">
                <a:solidFill>
                  <a:srgbClr val="120C08"/>
                </a:solidFill>
              </a:rPr>
              <a:t> </a:t>
            </a:r>
            <a:r>
              <a:rPr spc="-20" dirty="0">
                <a:solidFill>
                  <a:srgbClr val="120C08"/>
                </a:solidFill>
              </a:rPr>
              <a:t>with </a:t>
            </a:r>
            <a:r>
              <a:rPr dirty="0">
                <a:solidFill>
                  <a:srgbClr val="120C08"/>
                </a:solidFill>
              </a:rPr>
              <a:t>user</a:t>
            </a:r>
            <a:r>
              <a:rPr spc="310" dirty="0">
                <a:solidFill>
                  <a:srgbClr val="120C08"/>
                </a:solidFill>
              </a:rPr>
              <a:t> </a:t>
            </a:r>
            <a:r>
              <a:rPr spc="90" dirty="0">
                <a:solidFill>
                  <a:srgbClr val="120C08"/>
                </a:solidFill>
              </a:rPr>
              <a:t>authentication,</a:t>
            </a:r>
            <a:r>
              <a:rPr spc="315" dirty="0">
                <a:solidFill>
                  <a:srgbClr val="120C08"/>
                </a:solidFill>
              </a:rPr>
              <a:t> </a:t>
            </a:r>
            <a:r>
              <a:rPr spc="45" dirty="0">
                <a:solidFill>
                  <a:srgbClr val="120C08"/>
                </a:solidFill>
              </a:rPr>
              <a:t>product</a:t>
            </a:r>
            <a:r>
              <a:rPr spc="315" dirty="0">
                <a:solidFill>
                  <a:srgbClr val="120C08"/>
                </a:solidFill>
              </a:rPr>
              <a:t> </a:t>
            </a:r>
            <a:r>
              <a:rPr spc="70" dirty="0">
                <a:solidFill>
                  <a:srgbClr val="120C08"/>
                </a:solidFill>
              </a:rPr>
              <a:t>browsing,</a:t>
            </a:r>
            <a:r>
              <a:rPr spc="315" dirty="0">
                <a:solidFill>
                  <a:srgbClr val="120C08"/>
                </a:solidFill>
              </a:rPr>
              <a:t> </a:t>
            </a:r>
            <a:r>
              <a:rPr spc="45" dirty="0">
                <a:solidFill>
                  <a:srgbClr val="120C08"/>
                </a:solidFill>
              </a:rPr>
              <a:t>cart </a:t>
            </a:r>
            <a:r>
              <a:rPr spc="75" dirty="0">
                <a:solidFill>
                  <a:srgbClr val="120C08"/>
                </a:solidFill>
              </a:rPr>
              <a:t>management,</a:t>
            </a:r>
            <a:r>
              <a:rPr spc="330" dirty="0">
                <a:solidFill>
                  <a:srgbClr val="120C08"/>
                </a:solidFill>
              </a:rPr>
              <a:t> </a:t>
            </a:r>
            <a:r>
              <a:rPr dirty="0">
                <a:solidFill>
                  <a:srgbClr val="120C08"/>
                </a:solidFill>
              </a:rPr>
              <a:t>order</a:t>
            </a:r>
            <a:r>
              <a:rPr spc="335" dirty="0">
                <a:solidFill>
                  <a:srgbClr val="120C08"/>
                </a:solidFill>
              </a:rPr>
              <a:t> </a:t>
            </a:r>
            <a:r>
              <a:rPr spc="85" dirty="0">
                <a:solidFill>
                  <a:srgbClr val="120C08"/>
                </a:solidFill>
              </a:rPr>
              <a:t>processing,</a:t>
            </a:r>
            <a:r>
              <a:rPr spc="330" dirty="0">
                <a:solidFill>
                  <a:srgbClr val="120C08"/>
                </a:solidFill>
              </a:rPr>
              <a:t> </a:t>
            </a:r>
            <a:r>
              <a:rPr dirty="0">
                <a:solidFill>
                  <a:srgbClr val="120C08"/>
                </a:solidFill>
              </a:rPr>
              <a:t>and</a:t>
            </a:r>
            <a:r>
              <a:rPr spc="335" dirty="0">
                <a:solidFill>
                  <a:srgbClr val="120C08"/>
                </a:solidFill>
              </a:rPr>
              <a:t> </a:t>
            </a:r>
            <a:r>
              <a:rPr spc="50" dirty="0">
                <a:solidFill>
                  <a:srgbClr val="120C08"/>
                </a:solidFill>
              </a:rPr>
              <a:t>payment </a:t>
            </a:r>
            <a:r>
              <a:rPr spc="80" dirty="0">
                <a:solidFill>
                  <a:srgbClr val="120C08"/>
                </a:solidFill>
              </a:rPr>
              <a:t>integration.</a:t>
            </a:r>
          </a:p>
          <a:p>
            <a:pPr marL="3321685" marR="735330">
              <a:lnSpc>
                <a:spcPct val="101200"/>
              </a:lnSpc>
            </a:pPr>
            <a:r>
              <a:rPr spc="95" dirty="0">
                <a:solidFill>
                  <a:srgbClr val="120C08"/>
                </a:solidFill>
              </a:rPr>
              <a:t>Demonstrate</a:t>
            </a:r>
            <a:r>
              <a:rPr spc="270" dirty="0">
                <a:solidFill>
                  <a:srgbClr val="120C08"/>
                </a:solidFill>
              </a:rPr>
              <a:t> </a:t>
            </a:r>
            <a:r>
              <a:rPr spc="80" dirty="0">
                <a:solidFill>
                  <a:srgbClr val="120C08"/>
                </a:solidFill>
              </a:rPr>
              <a:t>proficiency</a:t>
            </a:r>
            <a:r>
              <a:rPr spc="270" dirty="0">
                <a:solidFill>
                  <a:srgbClr val="120C08"/>
                </a:solidFill>
              </a:rPr>
              <a:t> </a:t>
            </a:r>
            <a:r>
              <a:rPr dirty="0">
                <a:solidFill>
                  <a:srgbClr val="120C08"/>
                </a:solidFill>
              </a:rPr>
              <a:t>in</a:t>
            </a:r>
            <a:r>
              <a:rPr spc="275" dirty="0">
                <a:solidFill>
                  <a:srgbClr val="120C08"/>
                </a:solidFill>
              </a:rPr>
              <a:t> </a:t>
            </a:r>
            <a:r>
              <a:rPr spc="100" dirty="0">
                <a:solidFill>
                  <a:srgbClr val="120C08"/>
                </a:solidFill>
              </a:rPr>
              <a:t>full-</a:t>
            </a:r>
            <a:r>
              <a:rPr spc="95" dirty="0">
                <a:solidFill>
                  <a:srgbClr val="120C08"/>
                </a:solidFill>
              </a:rPr>
              <a:t>stack </a:t>
            </a:r>
            <a:r>
              <a:rPr spc="60" dirty="0">
                <a:solidFill>
                  <a:srgbClr val="120C08"/>
                </a:solidFill>
              </a:rPr>
              <a:t>development</a:t>
            </a:r>
            <a:r>
              <a:rPr spc="265" dirty="0">
                <a:solidFill>
                  <a:srgbClr val="120C08"/>
                </a:solidFill>
              </a:rPr>
              <a:t> </a:t>
            </a:r>
            <a:r>
              <a:rPr spc="55" dirty="0">
                <a:solidFill>
                  <a:srgbClr val="120C08"/>
                </a:solidFill>
              </a:rPr>
              <a:t>using</a:t>
            </a:r>
            <a:r>
              <a:rPr spc="270" dirty="0">
                <a:solidFill>
                  <a:srgbClr val="120C08"/>
                </a:solidFill>
              </a:rPr>
              <a:t> </a:t>
            </a:r>
            <a:r>
              <a:rPr spc="110" dirty="0">
                <a:solidFill>
                  <a:srgbClr val="120C08"/>
                </a:solidFill>
              </a:rPr>
              <a:t>Node.js,</a:t>
            </a:r>
            <a:r>
              <a:rPr spc="270" dirty="0">
                <a:solidFill>
                  <a:srgbClr val="120C08"/>
                </a:solidFill>
              </a:rPr>
              <a:t> </a:t>
            </a:r>
            <a:r>
              <a:rPr spc="95" dirty="0">
                <a:solidFill>
                  <a:srgbClr val="120C08"/>
                </a:solidFill>
              </a:rPr>
              <a:t>Express.js, </a:t>
            </a:r>
            <a:r>
              <a:rPr spc="145" dirty="0">
                <a:solidFill>
                  <a:srgbClr val="120C08"/>
                </a:solidFill>
              </a:rPr>
              <a:t>ReactJS,</a:t>
            </a:r>
            <a:r>
              <a:rPr spc="285" dirty="0">
                <a:solidFill>
                  <a:srgbClr val="120C08"/>
                </a:solidFill>
              </a:rPr>
              <a:t> </a:t>
            </a:r>
            <a:r>
              <a:rPr spc="175" dirty="0">
                <a:solidFill>
                  <a:srgbClr val="120C08"/>
                </a:solidFill>
              </a:rPr>
              <a:t>MySQL,</a:t>
            </a:r>
            <a:r>
              <a:rPr spc="285" dirty="0">
                <a:solidFill>
                  <a:srgbClr val="120C08"/>
                </a:solidFill>
              </a:rPr>
              <a:t> </a:t>
            </a:r>
            <a:r>
              <a:rPr dirty="0">
                <a:solidFill>
                  <a:srgbClr val="120C08"/>
                </a:solidFill>
              </a:rPr>
              <a:t>and</a:t>
            </a:r>
            <a:r>
              <a:rPr spc="285" dirty="0">
                <a:solidFill>
                  <a:srgbClr val="120C08"/>
                </a:solidFill>
              </a:rPr>
              <a:t> </a:t>
            </a:r>
            <a:r>
              <a:rPr spc="80" dirty="0">
                <a:solidFill>
                  <a:srgbClr val="120C08"/>
                </a:solidFill>
              </a:rPr>
              <a:t>GraphQL.</a:t>
            </a:r>
          </a:p>
          <a:p>
            <a:pPr marL="3321685">
              <a:lnSpc>
                <a:spcPct val="100000"/>
              </a:lnSpc>
              <a:spcBef>
                <a:spcPts val="30"/>
              </a:spcBef>
            </a:pPr>
            <a:r>
              <a:rPr spc="70" dirty="0">
                <a:solidFill>
                  <a:srgbClr val="120C08"/>
                </a:solidFill>
              </a:rPr>
              <a:t>Prepare</a:t>
            </a:r>
            <a:r>
              <a:rPr spc="315" dirty="0">
                <a:solidFill>
                  <a:srgbClr val="120C08"/>
                </a:solidFill>
              </a:rPr>
              <a:t> </a:t>
            </a:r>
            <a:r>
              <a:rPr dirty="0">
                <a:solidFill>
                  <a:srgbClr val="120C08"/>
                </a:solidFill>
              </a:rPr>
              <a:t>for</a:t>
            </a:r>
            <a:r>
              <a:rPr spc="315" dirty="0">
                <a:solidFill>
                  <a:srgbClr val="120C08"/>
                </a:solidFill>
              </a:rPr>
              <a:t> </a:t>
            </a:r>
            <a:r>
              <a:rPr dirty="0">
                <a:solidFill>
                  <a:srgbClr val="120C08"/>
                </a:solidFill>
              </a:rPr>
              <a:t>a</a:t>
            </a:r>
            <a:r>
              <a:rPr spc="315" dirty="0">
                <a:solidFill>
                  <a:srgbClr val="120C08"/>
                </a:solidFill>
              </a:rPr>
              <a:t> </a:t>
            </a:r>
            <a:r>
              <a:rPr spc="85" dirty="0">
                <a:solidFill>
                  <a:srgbClr val="120C08"/>
                </a:solidFill>
              </a:rPr>
              <a:t>professional</a:t>
            </a:r>
            <a:r>
              <a:rPr spc="315" dirty="0">
                <a:solidFill>
                  <a:srgbClr val="120C08"/>
                </a:solidFill>
              </a:rPr>
              <a:t> </a:t>
            </a:r>
            <a:r>
              <a:rPr spc="75" dirty="0">
                <a:solidFill>
                  <a:srgbClr val="120C08"/>
                </a:solidFill>
              </a:rPr>
              <a:t>evaluation</a:t>
            </a:r>
            <a:r>
              <a:rPr spc="315" dirty="0">
                <a:solidFill>
                  <a:srgbClr val="120C08"/>
                </a:solidFill>
              </a:rPr>
              <a:t> </a:t>
            </a:r>
            <a:r>
              <a:rPr spc="-25" dirty="0">
                <a:solidFill>
                  <a:srgbClr val="120C08"/>
                </a:solidFill>
              </a:rPr>
              <a:t>by</a:t>
            </a:r>
          </a:p>
          <a:p>
            <a:pPr marL="3321685" marR="357505">
              <a:lnSpc>
                <a:spcPct val="101200"/>
              </a:lnSpc>
            </a:pPr>
            <a:r>
              <a:rPr spc="85" dirty="0">
                <a:solidFill>
                  <a:srgbClr val="120C08"/>
                </a:solidFill>
              </a:rPr>
              <a:t>showcasing</a:t>
            </a:r>
            <a:r>
              <a:rPr spc="295" dirty="0">
                <a:solidFill>
                  <a:srgbClr val="120C08"/>
                </a:solidFill>
              </a:rPr>
              <a:t> </a:t>
            </a:r>
            <a:r>
              <a:rPr spc="75" dirty="0">
                <a:solidFill>
                  <a:srgbClr val="120C08"/>
                </a:solidFill>
              </a:rPr>
              <a:t>industry-</a:t>
            </a:r>
            <a:r>
              <a:rPr spc="55" dirty="0">
                <a:solidFill>
                  <a:srgbClr val="120C08"/>
                </a:solidFill>
              </a:rPr>
              <a:t>standard</a:t>
            </a:r>
            <a:r>
              <a:rPr spc="295" dirty="0">
                <a:solidFill>
                  <a:srgbClr val="120C08"/>
                </a:solidFill>
              </a:rPr>
              <a:t> </a:t>
            </a:r>
            <a:r>
              <a:rPr spc="80" dirty="0">
                <a:solidFill>
                  <a:srgbClr val="120C08"/>
                </a:solidFill>
              </a:rPr>
              <a:t>practices</a:t>
            </a:r>
            <a:r>
              <a:rPr spc="300" dirty="0">
                <a:solidFill>
                  <a:srgbClr val="120C08"/>
                </a:solidFill>
              </a:rPr>
              <a:t> </a:t>
            </a:r>
            <a:r>
              <a:rPr spc="-25" dirty="0">
                <a:solidFill>
                  <a:srgbClr val="120C08"/>
                </a:solidFill>
              </a:rPr>
              <a:t>in </a:t>
            </a:r>
            <a:r>
              <a:rPr spc="85" dirty="0">
                <a:solidFill>
                  <a:srgbClr val="120C08"/>
                </a:solidFill>
              </a:rPr>
              <a:t>software</a:t>
            </a:r>
            <a:r>
              <a:rPr spc="275" dirty="0">
                <a:solidFill>
                  <a:srgbClr val="120C08"/>
                </a:solidFill>
              </a:rPr>
              <a:t> </a:t>
            </a:r>
            <a:r>
              <a:rPr spc="60" dirty="0">
                <a:solidFill>
                  <a:srgbClr val="120C08"/>
                </a:solidFill>
              </a:rPr>
              <a:t>development.</a:t>
            </a:r>
          </a:p>
        </p:txBody>
      </p:sp>
      <p:sp>
        <p:nvSpPr>
          <p:cNvPr id="12" name="object 12"/>
          <p:cNvSpPr/>
          <p:nvPr/>
        </p:nvSpPr>
        <p:spPr>
          <a:xfrm>
            <a:off x="3371551" y="256748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120C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71551" y="386288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120C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71551" y="483443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120C0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349343"/>
            <a:ext cx="3133426" cy="5027356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0" y="0"/>
            <a:ext cx="9753600" cy="901065"/>
          </a:xfrm>
          <a:custGeom>
            <a:avLst/>
            <a:gdLst/>
            <a:ahLst/>
            <a:cxnLst/>
            <a:rect l="l" t="t" r="r" b="b"/>
            <a:pathLst>
              <a:path w="9753600" h="901065">
                <a:moveTo>
                  <a:pt x="9753600" y="900853"/>
                </a:moveTo>
                <a:lnTo>
                  <a:pt x="0" y="900853"/>
                </a:lnTo>
                <a:lnTo>
                  <a:pt x="0" y="0"/>
                </a:lnTo>
                <a:lnTo>
                  <a:pt x="9753600" y="0"/>
                </a:lnTo>
                <a:lnTo>
                  <a:pt x="9753600" y="900853"/>
                </a:lnTo>
                <a:close/>
              </a:path>
            </a:pathLst>
          </a:custGeom>
          <a:solidFill>
            <a:srgbClr val="FA1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113580" y="256255"/>
            <a:ext cx="1216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000000"/>
                </a:solidFill>
              </a:rPr>
              <a:t>Objective</a:t>
            </a:r>
            <a:endParaRPr sz="2400"/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83306" y="189380"/>
            <a:ext cx="2305049" cy="71437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16979" y="6885904"/>
            <a:ext cx="1158875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0"/>
              </a:lnSpc>
            </a:pPr>
            <a:r>
              <a:rPr sz="2100" b="1" spc="120" dirty="0">
                <a:solidFill>
                  <a:srgbClr val="5B4E46"/>
                </a:solidFill>
                <a:latin typeface="Times New Roman"/>
                <a:cs typeface="Times New Roman"/>
              </a:rPr>
              <a:t>22CS016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26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0533"/>
            <a:ext cx="9753600" cy="13970"/>
          </a:xfrm>
          <a:custGeom>
            <a:avLst/>
            <a:gdLst/>
            <a:ahLst/>
            <a:cxnLst/>
            <a:rect l="l" t="t" r="r" b="b"/>
            <a:pathLst>
              <a:path w="9753600" h="13969">
                <a:moveTo>
                  <a:pt x="0" y="13567"/>
                </a:moveTo>
                <a:lnTo>
                  <a:pt x="9753588" y="13567"/>
                </a:lnTo>
                <a:lnTo>
                  <a:pt x="9753588" y="0"/>
                </a:lnTo>
                <a:lnTo>
                  <a:pt x="0" y="0"/>
                </a:lnTo>
                <a:lnTo>
                  <a:pt x="0" y="13567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753600" cy="8255"/>
          </a:xfrm>
          <a:custGeom>
            <a:avLst/>
            <a:gdLst/>
            <a:ahLst/>
            <a:cxnLst/>
            <a:rect l="l" t="t" r="r" b="b"/>
            <a:pathLst>
              <a:path w="9753600" h="8255">
                <a:moveTo>
                  <a:pt x="0" y="7878"/>
                </a:moveTo>
                <a:lnTo>
                  <a:pt x="9753588" y="7878"/>
                </a:lnTo>
                <a:lnTo>
                  <a:pt x="9753588" y="0"/>
                </a:lnTo>
                <a:lnTo>
                  <a:pt x="0" y="0"/>
                </a:lnTo>
                <a:lnTo>
                  <a:pt x="0" y="7878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" y="7152473"/>
            <a:ext cx="9753600" cy="163195"/>
          </a:xfrm>
          <a:custGeom>
            <a:avLst/>
            <a:gdLst/>
            <a:ahLst/>
            <a:cxnLst/>
            <a:rect l="l" t="t" r="r" b="b"/>
            <a:pathLst>
              <a:path w="9753600" h="163195">
                <a:moveTo>
                  <a:pt x="0" y="0"/>
                </a:moveTo>
                <a:lnTo>
                  <a:pt x="9753592" y="0"/>
                </a:lnTo>
                <a:lnTo>
                  <a:pt x="9753592" y="162726"/>
                </a:lnTo>
                <a:lnTo>
                  <a:pt x="0" y="162726"/>
                </a:lnTo>
                <a:lnTo>
                  <a:pt x="0" y="0"/>
                </a:lnTo>
                <a:close/>
              </a:path>
            </a:pathLst>
          </a:custGeom>
          <a:solidFill>
            <a:srgbClr val="FA1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962985" y="237066"/>
            <a:ext cx="2230120" cy="697865"/>
            <a:chOff x="6962985" y="237066"/>
            <a:chExt cx="2230120" cy="6978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306" y="237066"/>
              <a:ext cx="2066924" cy="6667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62985" y="880533"/>
              <a:ext cx="2214880" cy="54610"/>
            </a:xfrm>
            <a:custGeom>
              <a:avLst/>
              <a:gdLst/>
              <a:ahLst/>
              <a:cxnLst/>
              <a:rect l="l" t="t" r="r" b="b"/>
              <a:pathLst>
                <a:path w="2214879" h="54609">
                  <a:moveTo>
                    <a:pt x="0" y="54186"/>
                  </a:moveTo>
                  <a:lnTo>
                    <a:pt x="2214571" y="54186"/>
                  </a:lnTo>
                  <a:lnTo>
                    <a:pt x="2214571" y="0"/>
                  </a:lnTo>
                  <a:lnTo>
                    <a:pt x="0" y="0"/>
                  </a:lnTo>
                  <a:lnTo>
                    <a:pt x="0" y="54186"/>
                  </a:lnTo>
                  <a:close/>
                </a:path>
              </a:pathLst>
            </a:custGeom>
            <a:solidFill>
              <a:srgbClr val="F7F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306" y="237066"/>
              <a:ext cx="2066924" cy="66674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668056" y="303822"/>
            <a:ext cx="1572895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sz="2100" b="1" spc="60" dirty="0">
                <a:solidFill>
                  <a:srgbClr val="DDC1A6"/>
                </a:solidFill>
                <a:latin typeface="Times New Roman"/>
                <a:cs typeface="Times New Roman"/>
              </a:rPr>
              <a:t>Introduction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789" y="1107451"/>
            <a:ext cx="9535795" cy="5231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060" indent="-86360">
              <a:lnSpc>
                <a:spcPts val="1964"/>
              </a:lnSpc>
              <a:spcBef>
                <a:spcPts val="105"/>
              </a:spcBef>
              <a:buChar char="•"/>
              <a:tabLst>
                <a:tab pos="99060" algn="l"/>
              </a:tabLst>
            </a:pPr>
            <a:r>
              <a:rPr sz="1650" b="1" spc="50" dirty="0">
                <a:latin typeface="Times New Roman"/>
                <a:cs typeface="Times New Roman"/>
              </a:rPr>
              <a:t>Project</a:t>
            </a:r>
            <a:r>
              <a:rPr sz="1650" b="1" spc="22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Times New Roman"/>
                <a:cs typeface="Times New Roman"/>
              </a:rPr>
              <a:t>Overview:</a:t>
            </a:r>
            <a:endParaRPr sz="1650">
              <a:latin typeface="Times New Roman"/>
              <a:cs typeface="Times New Roman"/>
            </a:endParaRPr>
          </a:p>
          <a:p>
            <a:pPr marL="12700" marR="5080" indent="261620">
              <a:lnSpc>
                <a:spcPts val="1950"/>
              </a:lnSpc>
              <a:spcBef>
                <a:spcPts val="75"/>
              </a:spcBef>
              <a:buFont typeface="Lucida Sans Unicode"/>
              <a:buChar char="◦"/>
              <a:tabLst>
                <a:tab pos="274320" algn="l"/>
              </a:tabLst>
            </a:pPr>
            <a:r>
              <a:rPr sz="1650" spc="110" dirty="0">
                <a:latin typeface="Times New Roman"/>
                <a:cs typeface="Times New Roman"/>
              </a:rPr>
              <a:t>This</a:t>
            </a:r>
            <a:r>
              <a:rPr sz="1650" spc="50" dirty="0">
                <a:latin typeface="Times New Roman"/>
                <a:cs typeface="Times New Roman"/>
              </a:rPr>
              <a:t>  </a:t>
            </a:r>
            <a:r>
              <a:rPr sz="1650" spc="114" dirty="0">
                <a:latin typeface="Times New Roman"/>
                <a:cs typeface="Times New Roman"/>
              </a:rPr>
              <a:t>project</a:t>
            </a:r>
            <a:r>
              <a:rPr sz="1650" spc="50" dirty="0">
                <a:latin typeface="Times New Roman"/>
                <a:cs typeface="Times New Roman"/>
              </a:rPr>
              <a:t>  </a:t>
            </a:r>
            <a:r>
              <a:rPr sz="1650" dirty="0">
                <a:latin typeface="Times New Roman"/>
                <a:cs typeface="Times New Roman"/>
              </a:rPr>
              <a:t>is</a:t>
            </a:r>
            <a:r>
              <a:rPr sz="1650" spc="55" dirty="0">
                <a:latin typeface="Times New Roman"/>
                <a:cs typeface="Times New Roman"/>
              </a:rPr>
              <a:t>  </a:t>
            </a:r>
            <a:r>
              <a:rPr sz="1650" spc="85" dirty="0">
                <a:latin typeface="Times New Roman"/>
                <a:cs typeface="Times New Roman"/>
              </a:rPr>
              <a:t>a</a:t>
            </a:r>
            <a:r>
              <a:rPr sz="1650" spc="50" dirty="0">
                <a:latin typeface="Times New Roman"/>
                <a:cs typeface="Times New Roman"/>
              </a:rPr>
              <a:t>  </a:t>
            </a:r>
            <a:r>
              <a:rPr sz="1650" spc="105" dirty="0">
                <a:latin typeface="Times New Roman"/>
                <a:cs typeface="Times New Roman"/>
              </a:rPr>
              <a:t>full-</a:t>
            </a:r>
            <a:r>
              <a:rPr sz="1650" spc="120" dirty="0">
                <a:latin typeface="Times New Roman"/>
                <a:cs typeface="Times New Roman"/>
              </a:rPr>
              <a:t>stack</a:t>
            </a:r>
            <a:r>
              <a:rPr sz="1650" spc="55" dirty="0">
                <a:latin typeface="Times New Roman"/>
                <a:cs typeface="Times New Roman"/>
              </a:rPr>
              <a:t>  </a:t>
            </a:r>
            <a:r>
              <a:rPr sz="1650" spc="85" dirty="0">
                <a:latin typeface="Times New Roman"/>
                <a:cs typeface="Times New Roman"/>
              </a:rPr>
              <a:t>e-</a:t>
            </a:r>
            <a:r>
              <a:rPr sz="1650" spc="110" dirty="0">
                <a:latin typeface="Times New Roman"/>
                <a:cs typeface="Times New Roman"/>
              </a:rPr>
              <a:t>commerce</a:t>
            </a:r>
            <a:r>
              <a:rPr sz="1650" spc="50" dirty="0">
                <a:latin typeface="Times New Roman"/>
                <a:cs typeface="Times New Roman"/>
              </a:rPr>
              <a:t>  </a:t>
            </a:r>
            <a:r>
              <a:rPr sz="1650" spc="90" dirty="0">
                <a:latin typeface="Times New Roman"/>
                <a:cs typeface="Times New Roman"/>
              </a:rPr>
              <a:t>website</a:t>
            </a:r>
            <a:r>
              <a:rPr sz="1650" spc="50" dirty="0">
                <a:latin typeface="Times New Roman"/>
                <a:cs typeface="Times New Roman"/>
              </a:rPr>
              <a:t>  </a:t>
            </a:r>
            <a:r>
              <a:rPr sz="1650" spc="120" dirty="0">
                <a:latin typeface="Times New Roman"/>
                <a:cs typeface="Times New Roman"/>
              </a:rPr>
              <a:t>dedicated</a:t>
            </a:r>
            <a:r>
              <a:rPr sz="1650" spc="55" dirty="0">
                <a:latin typeface="Times New Roman"/>
                <a:cs typeface="Times New Roman"/>
              </a:rPr>
              <a:t>  </a:t>
            </a:r>
            <a:r>
              <a:rPr sz="1650" spc="130" dirty="0">
                <a:latin typeface="Times New Roman"/>
                <a:cs typeface="Times New Roman"/>
              </a:rPr>
              <a:t>to</a:t>
            </a:r>
            <a:r>
              <a:rPr sz="1650" spc="50" dirty="0">
                <a:latin typeface="Times New Roman"/>
                <a:cs typeface="Times New Roman"/>
              </a:rPr>
              <a:t>  </a:t>
            </a:r>
            <a:r>
              <a:rPr sz="1650" spc="114" dirty="0">
                <a:latin typeface="Times New Roman"/>
                <a:cs typeface="Times New Roman"/>
              </a:rPr>
              <a:t>clothing</a:t>
            </a:r>
            <a:r>
              <a:rPr sz="1650" spc="55" dirty="0">
                <a:latin typeface="Times New Roman"/>
                <a:cs typeface="Times New Roman"/>
              </a:rPr>
              <a:t>  </a:t>
            </a:r>
            <a:r>
              <a:rPr sz="1650" spc="95" dirty="0">
                <a:latin typeface="Times New Roman"/>
                <a:cs typeface="Times New Roman"/>
              </a:rPr>
              <a:t>for</a:t>
            </a:r>
            <a:r>
              <a:rPr sz="1650" spc="50" dirty="0">
                <a:latin typeface="Times New Roman"/>
                <a:cs typeface="Times New Roman"/>
              </a:rPr>
              <a:t>  </a:t>
            </a:r>
            <a:r>
              <a:rPr sz="1650" spc="155" dirty="0">
                <a:latin typeface="Times New Roman"/>
                <a:cs typeface="Times New Roman"/>
              </a:rPr>
              <a:t>both</a:t>
            </a:r>
            <a:r>
              <a:rPr sz="1650" spc="50" dirty="0">
                <a:latin typeface="Times New Roman"/>
                <a:cs typeface="Times New Roman"/>
              </a:rPr>
              <a:t>  </a:t>
            </a:r>
            <a:r>
              <a:rPr sz="1650" spc="105" dirty="0">
                <a:latin typeface="Times New Roman"/>
                <a:cs typeface="Times New Roman"/>
              </a:rPr>
              <a:t>men</a:t>
            </a:r>
            <a:r>
              <a:rPr sz="1650" spc="55" dirty="0">
                <a:latin typeface="Times New Roman"/>
                <a:cs typeface="Times New Roman"/>
              </a:rPr>
              <a:t>  </a:t>
            </a:r>
            <a:r>
              <a:rPr sz="1650" spc="120" dirty="0">
                <a:latin typeface="Times New Roman"/>
                <a:cs typeface="Times New Roman"/>
              </a:rPr>
              <a:t>and </a:t>
            </a:r>
            <a:r>
              <a:rPr sz="1650" spc="100" dirty="0">
                <a:latin typeface="Times New Roman"/>
                <a:cs typeface="Times New Roman"/>
              </a:rPr>
              <a:t>women.</a:t>
            </a:r>
            <a:endParaRPr sz="1650">
              <a:latin typeface="Times New Roman"/>
              <a:cs typeface="Times New Roman"/>
            </a:endParaRPr>
          </a:p>
          <a:p>
            <a:pPr marL="12700" marR="5080" indent="273050">
              <a:lnSpc>
                <a:spcPts val="1950"/>
              </a:lnSpc>
              <a:buFont typeface="Lucida Sans Unicode"/>
              <a:buChar char="◦"/>
              <a:tabLst>
                <a:tab pos="285750" algn="l"/>
                <a:tab pos="577850" algn="l"/>
                <a:tab pos="1273810" algn="l"/>
                <a:tab pos="1506855" algn="l"/>
                <a:tab pos="2463165" algn="l"/>
                <a:tab pos="3694429" algn="l"/>
                <a:tab pos="4185285" algn="l"/>
                <a:tab pos="5593715" algn="l"/>
                <a:tab pos="6589395" algn="l"/>
                <a:tab pos="7002145" algn="l"/>
                <a:tab pos="8100059" algn="l"/>
                <a:tab pos="9159240" algn="l"/>
              </a:tabLst>
            </a:pPr>
            <a:r>
              <a:rPr sz="1650" spc="110" dirty="0">
                <a:latin typeface="Times New Roman"/>
                <a:cs typeface="Times New Roman"/>
              </a:rPr>
              <a:t>It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85" dirty="0">
                <a:latin typeface="Times New Roman"/>
                <a:cs typeface="Times New Roman"/>
              </a:rPr>
              <a:t>offers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35" dirty="0">
                <a:latin typeface="Times New Roman"/>
                <a:cs typeface="Times New Roman"/>
              </a:rPr>
              <a:t>a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130" dirty="0">
                <a:latin typeface="Times New Roman"/>
                <a:cs typeface="Times New Roman"/>
              </a:rPr>
              <a:t>modern,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90" dirty="0">
                <a:latin typeface="Times New Roman"/>
                <a:cs typeface="Times New Roman"/>
              </a:rPr>
              <a:t>responsive,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120" dirty="0">
                <a:latin typeface="Times New Roman"/>
                <a:cs typeface="Times New Roman"/>
              </a:rPr>
              <a:t>and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120" dirty="0">
                <a:latin typeface="Times New Roman"/>
                <a:cs typeface="Times New Roman"/>
              </a:rPr>
              <a:t>user-</a:t>
            </a:r>
            <a:r>
              <a:rPr sz="1650" spc="95" dirty="0">
                <a:latin typeface="Times New Roman"/>
                <a:cs typeface="Times New Roman"/>
              </a:rPr>
              <a:t>friendly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120" dirty="0">
                <a:latin typeface="Times New Roman"/>
                <a:cs typeface="Times New Roman"/>
              </a:rPr>
              <a:t>platform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70" dirty="0">
                <a:latin typeface="Times New Roman"/>
                <a:cs typeface="Times New Roman"/>
              </a:rPr>
              <a:t>for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100" dirty="0">
                <a:latin typeface="Times New Roman"/>
                <a:cs typeface="Times New Roman"/>
              </a:rPr>
              <a:t>browsing,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85" dirty="0">
                <a:latin typeface="Times New Roman"/>
                <a:cs typeface="Times New Roman"/>
              </a:rPr>
              <a:t>selecting,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120" dirty="0">
                <a:latin typeface="Times New Roman"/>
                <a:cs typeface="Times New Roman"/>
              </a:rPr>
              <a:t>and </a:t>
            </a:r>
            <a:r>
              <a:rPr sz="1650" spc="130" dirty="0">
                <a:latin typeface="Times New Roman"/>
                <a:cs typeface="Times New Roman"/>
              </a:rPr>
              <a:t>purchasing</a:t>
            </a:r>
            <a:r>
              <a:rPr sz="1650" spc="215" dirty="0">
                <a:latin typeface="Times New Roman"/>
                <a:cs typeface="Times New Roman"/>
              </a:rPr>
              <a:t> </a:t>
            </a:r>
            <a:r>
              <a:rPr sz="1650" spc="125" dirty="0">
                <a:latin typeface="Times New Roman"/>
                <a:cs typeface="Times New Roman"/>
              </a:rPr>
              <a:t>fashion</a:t>
            </a:r>
            <a:r>
              <a:rPr sz="1650" spc="215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items.</a:t>
            </a:r>
            <a:endParaRPr sz="1650">
              <a:latin typeface="Times New Roman"/>
              <a:cs typeface="Times New Roman"/>
            </a:endParaRPr>
          </a:p>
          <a:p>
            <a:pPr marL="99060" indent="-86360">
              <a:lnSpc>
                <a:spcPts val="1875"/>
              </a:lnSpc>
              <a:buChar char="•"/>
              <a:tabLst>
                <a:tab pos="99060" algn="l"/>
              </a:tabLst>
            </a:pPr>
            <a:r>
              <a:rPr sz="1650" b="1" dirty="0">
                <a:latin typeface="Times New Roman"/>
                <a:cs typeface="Times New Roman"/>
              </a:rPr>
              <a:t>Key</a:t>
            </a:r>
            <a:r>
              <a:rPr sz="1650" b="1" spc="16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Times New Roman"/>
                <a:cs typeface="Times New Roman"/>
              </a:rPr>
              <a:t>Features:</a:t>
            </a:r>
            <a:endParaRPr sz="1650">
              <a:latin typeface="Times New Roman"/>
              <a:cs typeface="Times New Roman"/>
            </a:endParaRPr>
          </a:p>
          <a:p>
            <a:pPr marL="234950" indent="-222250">
              <a:lnSpc>
                <a:spcPts val="1950"/>
              </a:lnSpc>
              <a:buFont typeface="Arial Black"/>
              <a:buChar char="◦"/>
              <a:tabLst>
                <a:tab pos="234950" algn="l"/>
              </a:tabLst>
            </a:pPr>
            <a:r>
              <a:rPr sz="1650" spc="130" dirty="0">
                <a:latin typeface="Times New Roman"/>
                <a:cs typeface="Times New Roman"/>
              </a:rPr>
              <a:t>User</a:t>
            </a:r>
            <a:r>
              <a:rPr sz="1650" spc="210" dirty="0">
                <a:latin typeface="Times New Roman"/>
                <a:cs typeface="Times New Roman"/>
              </a:rPr>
              <a:t> </a:t>
            </a:r>
            <a:r>
              <a:rPr sz="1650" spc="130" dirty="0">
                <a:latin typeface="Times New Roman"/>
                <a:cs typeface="Times New Roman"/>
              </a:rPr>
              <a:t>Authentication:</a:t>
            </a:r>
            <a:r>
              <a:rPr sz="1650" spc="215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Secure</a:t>
            </a:r>
            <a:r>
              <a:rPr sz="1650" spc="21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sign-</a:t>
            </a:r>
            <a:r>
              <a:rPr sz="1650" spc="114" dirty="0">
                <a:latin typeface="Times New Roman"/>
                <a:cs typeface="Times New Roman"/>
              </a:rPr>
              <a:t>up/login</a:t>
            </a:r>
            <a:r>
              <a:rPr sz="1650" spc="215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processes</a:t>
            </a:r>
            <a:r>
              <a:rPr sz="1650" spc="215" dirty="0">
                <a:latin typeface="Times New Roman"/>
                <a:cs typeface="Times New Roman"/>
              </a:rPr>
              <a:t> </a:t>
            </a:r>
            <a:r>
              <a:rPr sz="1650" spc="110" dirty="0">
                <a:latin typeface="Times New Roman"/>
                <a:cs typeface="Times New Roman"/>
              </a:rPr>
              <a:t>with</a:t>
            </a:r>
            <a:r>
              <a:rPr sz="1650" spc="215" dirty="0">
                <a:latin typeface="Times New Roman"/>
                <a:cs typeface="Times New Roman"/>
              </a:rPr>
              <a:t> </a:t>
            </a:r>
            <a:r>
              <a:rPr sz="1650" spc="140" dirty="0">
                <a:latin typeface="Times New Roman"/>
                <a:cs typeface="Times New Roman"/>
              </a:rPr>
              <a:t>JWT-</a:t>
            </a:r>
            <a:r>
              <a:rPr sz="1650" spc="120" dirty="0">
                <a:latin typeface="Times New Roman"/>
                <a:cs typeface="Times New Roman"/>
              </a:rPr>
              <a:t>based</a:t>
            </a:r>
            <a:r>
              <a:rPr sz="1650" spc="215" dirty="0">
                <a:latin typeface="Times New Roman"/>
                <a:cs typeface="Times New Roman"/>
              </a:rPr>
              <a:t> </a:t>
            </a:r>
            <a:r>
              <a:rPr sz="1650" spc="130" dirty="0">
                <a:latin typeface="Times New Roman"/>
                <a:cs typeface="Times New Roman"/>
              </a:rPr>
              <a:t>authentication.</a:t>
            </a:r>
            <a:endParaRPr sz="1650">
              <a:latin typeface="Times New Roman"/>
              <a:cs typeface="Times New Roman"/>
            </a:endParaRPr>
          </a:p>
          <a:p>
            <a:pPr marL="12700" marR="5080" indent="227965">
              <a:lnSpc>
                <a:spcPts val="1950"/>
              </a:lnSpc>
              <a:spcBef>
                <a:spcPts val="75"/>
              </a:spcBef>
              <a:buFont typeface="Lucida Sans Unicode"/>
              <a:buChar char="◦"/>
              <a:tabLst>
                <a:tab pos="240665" algn="l"/>
              </a:tabLst>
            </a:pPr>
            <a:r>
              <a:rPr sz="1650" spc="140" dirty="0">
                <a:latin typeface="Times New Roman"/>
                <a:cs typeface="Times New Roman"/>
              </a:rPr>
              <a:t>Product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Times New Roman"/>
                <a:cs typeface="Times New Roman"/>
              </a:rPr>
              <a:t>Catalog: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80" dirty="0">
                <a:latin typeface="Times New Roman"/>
                <a:cs typeface="Times New Roman"/>
              </a:rPr>
              <a:t>A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well-</a:t>
            </a:r>
            <a:r>
              <a:rPr sz="1650" spc="120" dirty="0">
                <a:latin typeface="Times New Roman"/>
                <a:cs typeface="Times New Roman"/>
              </a:rPr>
              <a:t>organized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140" dirty="0">
                <a:latin typeface="Times New Roman"/>
                <a:cs typeface="Times New Roman"/>
              </a:rPr>
              <a:t>product</a:t>
            </a:r>
            <a:r>
              <a:rPr sz="1650" spc="270" dirty="0">
                <a:latin typeface="Times New Roman"/>
                <a:cs typeface="Times New Roman"/>
              </a:rPr>
              <a:t> </a:t>
            </a:r>
            <a:r>
              <a:rPr sz="1650" spc="130" dirty="0">
                <a:latin typeface="Times New Roman"/>
                <a:cs typeface="Times New Roman"/>
              </a:rPr>
              <a:t>database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110" dirty="0">
                <a:latin typeface="Times New Roman"/>
                <a:cs typeface="Times New Roman"/>
              </a:rPr>
              <a:t>including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categories,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140" dirty="0">
                <a:latin typeface="Times New Roman"/>
                <a:cs typeface="Times New Roman"/>
              </a:rPr>
              <a:t>product</a:t>
            </a:r>
            <a:r>
              <a:rPr sz="1650" spc="270" dirty="0">
                <a:latin typeface="Times New Roman"/>
                <a:cs typeface="Times New Roman"/>
              </a:rPr>
              <a:t> </a:t>
            </a:r>
            <a:r>
              <a:rPr sz="1650" spc="110" dirty="0">
                <a:latin typeface="Times New Roman"/>
                <a:cs typeface="Times New Roman"/>
              </a:rPr>
              <a:t>variants, </a:t>
            </a:r>
            <a:r>
              <a:rPr sz="1650" spc="145" dirty="0">
                <a:latin typeface="Times New Roman"/>
                <a:cs typeface="Times New Roman"/>
              </a:rPr>
              <a:t>and</a:t>
            </a:r>
            <a:r>
              <a:rPr sz="1650" spc="204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Times New Roman"/>
                <a:cs typeface="Times New Roman"/>
              </a:rPr>
              <a:t>reviews.</a:t>
            </a:r>
            <a:endParaRPr sz="1650">
              <a:latin typeface="Times New Roman"/>
              <a:cs typeface="Times New Roman"/>
            </a:endParaRPr>
          </a:p>
          <a:p>
            <a:pPr marL="12700" marR="5080" indent="282575">
              <a:lnSpc>
                <a:spcPts val="1950"/>
              </a:lnSpc>
              <a:buFont typeface="Arial Black"/>
              <a:buChar char="◦"/>
              <a:tabLst>
                <a:tab pos="295275" algn="l"/>
                <a:tab pos="1381760" algn="l"/>
                <a:tab pos="1965325" algn="l"/>
                <a:tab pos="2265680" algn="l"/>
                <a:tab pos="2983865" algn="l"/>
                <a:tab pos="4247515" algn="l"/>
                <a:tab pos="5272405" algn="l"/>
                <a:tab pos="5796915" algn="l"/>
                <a:tab pos="7263130" algn="l"/>
                <a:tab pos="7935595" algn="l"/>
                <a:tab pos="9159240" algn="l"/>
              </a:tabLst>
            </a:pPr>
            <a:r>
              <a:rPr sz="1650" spc="120" dirty="0">
                <a:latin typeface="Times New Roman"/>
                <a:cs typeface="Times New Roman"/>
              </a:rPr>
              <a:t>Shopping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135" dirty="0">
                <a:latin typeface="Times New Roman"/>
                <a:cs typeface="Times New Roman"/>
              </a:rPr>
              <a:t>Cart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50" dirty="0">
                <a:latin typeface="Times New Roman"/>
                <a:cs typeface="Times New Roman"/>
              </a:rPr>
              <a:t>&amp;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114" dirty="0">
                <a:latin typeface="Times New Roman"/>
                <a:cs typeface="Times New Roman"/>
              </a:rPr>
              <a:t>Order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95" dirty="0">
                <a:latin typeface="Times New Roman"/>
                <a:cs typeface="Times New Roman"/>
              </a:rPr>
              <a:t>Processing: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85" dirty="0">
                <a:latin typeface="Times New Roman"/>
                <a:cs typeface="Times New Roman"/>
              </a:rPr>
              <a:t>Seamless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110" dirty="0">
                <a:latin typeface="Times New Roman"/>
                <a:cs typeface="Times New Roman"/>
              </a:rPr>
              <a:t>cart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120" dirty="0">
                <a:latin typeface="Times New Roman"/>
                <a:cs typeface="Times New Roman"/>
              </a:rPr>
              <a:t>management,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125" dirty="0">
                <a:latin typeface="Times New Roman"/>
                <a:cs typeface="Times New Roman"/>
              </a:rPr>
              <a:t>order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110" dirty="0">
                <a:latin typeface="Times New Roman"/>
                <a:cs typeface="Times New Roman"/>
              </a:rPr>
              <a:t>placement,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120" dirty="0">
                <a:latin typeface="Times New Roman"/>
                <a:cs typeface="Times New Roman"/>
              </a:rPr>
              <a:t>and </a:t>
            </a:r>
            <a:r>
              <a:rPr sz="1650" spc="125" dirty="0">
                <a:latin typeface="Times New Roman"/>
                <a:cs typeface="Times New Roman"/>
              </a:rPr>
              <a:t>payment</a:t>
            </a:r>
            <a:r>
              <a:rPr sz="1650" spc="22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processing.</a:t>
            </a:r>
            <a:endParaRPr sz="1650">
              <a:latin typeface="Times New Roman"/>
              <a:cs typeface="Times New Roman"/>
            </a:endParaRPr>
          </a:p>
          <a:p>
            <a:pPr marL="234950" indent="-222250">
              <a:lnSpc>
                <a:spcPts val="1875"/>
              </a:lnSpc>
              <a:buFont typeface="Lucida Sans Unicode"/>
              <a:buChar char="◦"/>
              <a:tabLst>
                <a:tab pos="234950" algn="l"/>
              </a:tabLst>
            </a:pPr>
            <a:r>
              <a:rPr sz="1650" spc="75" dirty="0">
                <a:latin typeface="Times New Roman"/>
                <a:cs typeface="Times New Roman"/>
              </a:rPr>
              <a:t>Review</a:t>
            </a:r>
            <a:r>
              <a:rPr sz="1650" spc="220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System:</a:t>
            </a:r>
            <a:r>
              <a:rPr sz="1650" spc="220" dirty="0">
                <a:latin typeface="Times New Roman"/>
                <a:cs typeface="Times New Roman"/>
              </a:rPr>
              <a:t> </a:t>
            </a:r>
            <a:r>
              <a:rPr sz="1650" spc="135" dirty="0">
                <a:latin typeface="Times New Roman"/>
                <a:cs typeface="Times New Roman"/>
              </a:rPr>
              <a:t>Customers</a:t>
            </a:r>
            <a:r>
              <a:rPr sz="1650" spc="220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Times New Roman"/>
                <a:cs typeface="Times New Roman"/>
              </a:rPr>
              <a:t>can</a:t>
            </a:r>
            <a:r>
              <a:rPr sz="1650" spc="22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provide</a:t>
            </a:r>
            <a:r>
              <a:rPr sz="1650" spc="220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Times New Roman"/>
                <a:cs typeface="Times New Roman"/>
              </a:rPr>
              <a:t>feedback</a:t>
            </a:r>
            <a:r>
              <a:rPr sz="1650" spc="220" dirty="0">
                <a:latin typeface="Times New Roman"/>
                <a:cs typeface="Times New Roman"/>
              </a:rPr>
              <a:t> </a:t>
            </a:r>
            <a:r>
              <a:rPr sz="1650" spc="130" dirty="0">
                <a:latin typeface="Times New Roman"/>
                <a:cs typeface="Times New Roman"/>
              </a:rPr>
              <a:t>on</a:t>
            </a:r>
            <a:r>
              <a:rPr sz="1650" spc="220" dirty="0">
                <a:latin typeface="Times New Roman"/>
                <a:cs typeface="Times New Roman"/>
              </a:rPr>
              <a:t> </a:t>
            </a:r>
            <a:r>
              <a:rPr sz="1650" spc="135" dirty="0">
                <a:latin typeface="Times New Roman"/>
                <a:cs typeface="Times New Roman"/>
              </a:rPr>
              <a:t>products</a:t>
            </a:r>
            <a:r>
              <a:rPr sz="1650" spc="220" dirty="0">
                <a:latin typeface="Times New Roman"/>
                <a:cs typeface="Times New Roman"/>
              </a:rPr>
              <a:t> </a:t>
            </a:r>
            <a:r>
              <a:rPr sz="1650" spc="130" dirty="0">
                <a:latin typeface="Times New Roman"/>
                <a:cs typeface="Times New Roman"/>
              </a:rPr>
              <a:t>to</a:t>
            </a:r>
            <a:r>
              <a:rPr sz="1650" spc="220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help</a:t>
            </a:r>
            <a:r>
              <a:rPr sz="1650" spc="220" dirty="0">
                <a:latin typeface="Times New Roman"/>
                <a:cs typeface="Times New Roman"/>
              </a:rPr>
              <a:t> </a:t>
            </a:r>
            <a:r>
              <a:rPr sz="1650" spc="120" dirty="0">
                <a:latin typeface="Times New Roman"/>
                <a:cs typeface="Times New Roman"/>
              </a:rPr>
              <a:t>inform</a:t>
            </a:r>
            <a:r>
              <a:rPr sz="1650" spc="22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others.</a:t>
            </a:r>
            <a:endParaRPr sz="1650">
              <a:latin typeface="Times New Roman"/>
              <a:cs typeface="Times New Roman"/>
            </a:endParaRPr>
          </a:p>
          <a:p>
            <a:pPr marL="99060" indent="-86360">
              <a:lnSpc>
                <a:spcPts val="1950"/>
              </a:lnSpc>
              <a:buChar char="•"/>
              <a:tabLst>
                <a:tab pos="99060" algn="l"/>
              </a:tabLst>
            </a:pPr>
            <a:r>
              <a:rPr sz="1650" b="1" dirty="0">
                <a:latin typeface="Times New Roman"/>
                <a:cs typeface="Times New Roman"/>
              </a:rPr>
              <a:t>Tech</a:t>
            </a:r>
            <a:r>
              <a:rPr sz="1650" b="1" spc="245" dirty="0">
                <a:latin typeface="Times New Roman"/>
                <a:cs typeface="Times New Roman"/>
              </a:rPr>
              <a:t> </a:t>
            </a:r>
            <a:r>
              <a:rPr sz="1650" b="1" spc="60" dirty="0">
                <a:latin typeface="Times New Roman"/>
                <a:cs typeface="Times New Roman"/>
              </a:rPr>
              <a:t>Stack:</a:t>
            </a:r>
            <a:endParaRPr sz="1650">
              <a:latin typeface="Times New Roman"/>
              <a:cs typeface="Times New Roman"/>
            </a:endParaRPr>
          </a:p>
          <a:p>
            <a:pPr marL="234950" indent="-222250">
              <a:lnSpc>
                <a:spcPts val="1950"/>
              </a:lnSpc>
              <a:buFont typeface="Arial Black"/>
              <a:buChar char="◦"/>
              <a:tabLst>
                <a:tab pos="234950" algn="l"/>
              </a:tabLst>
            </a:pPr>
            <a:r>
              <a:rPr sz="1650" spc="110" dirty="0">
                <a:latin typeface="Times New Roman"/>
                <a:cs typeface="Times New Roman"/>
              </a:rPr>
              <a:t>Backend:</a:t>
            </a:r>
            <a:r>
              <a:rPr sz="1650" spc="215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Times New Roman"/>
                <a:cs typeface="Times New Roman"/>
              </a:rPr>
              <a:t>Node.js</a:t>
            </a:r>
            <a:r>
              <a:rPr sz="1650" spc="215" dirty="0">
                <a:latin typeface="Times New Roman"/>
                <a:cs typeface="Times New Roman"/>
              </a:rPr>
              <a:t> </a:t>
            </a:r>
            <a:r>
              <a:rPr sz="1650" spc="110" dirty="0">
                <a:latin typeface="Times New Roman"/>
                <a:cs typeface="Times New Roman"/>
              </a:rPr>
              <a:t>with</a:t>
            </a:r>
            <a:r>
              <a:rPr sz="1650" spc="220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Express.js</a:t>
            </a:r>
            <a:r>
              <a:rPr sz="1650" spc="215" dirty="0">
                <a:latin typeface="Times New Roman"/>
                <a:cs typeface="Times New Roman"/>
              </a:rPr>
              <a:t> </a:t>
            </a:r>
            <a:r>
              <a:rPr sz="1650" spc="130" dirty="0">
                <a:latin typeface="Times New Roman"/>
                <a:cs typeface="Times New Roman"/>
              </a:rPr>
              <a:t>to</a:t>
            </a:r>
            <a:r>
              <a:rPr sz="1650" spc="215" dirty="0">
                <a:latin typeface="Times New Roman"/>
                <a:cs typeface="Times New Roman"/>
              </a:rPr>
              <a:t> </a:t>
            </a:r>
            <a:r>
              <a:rPr sz="1650" spc="110" dirty="0">
                <a:latin typeface="Times New Roman"/>
                <a:cs typeface="Times New Roman"/>
              </a:rPr>
              <a:t>build</a:t>
            </a:r>
            <a:r>
              <a:rPr sz="1650" spc="220" dirty="0">
                <a:latin typeface="Times New Roman"/>
                <a:cs typeface="Times New Roman"/>
              </a:rPr>
              <a:t> </a:t>
            </a:r>
            <a:r>
              <a:rPr sz="1650" spc="140" dirty="0">
                <a:latin typeface="Times New Roman"/>
                <a:cs typeface="Times New Roman"/>
              </a:rPr>
              <a:t>RESTful</a:t>
            </a:r>
            <a:r>
              <a:rPr sz="1650" spc="215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APIs.</a:t>
            </a:r>
            <a:endParaRPr sz="1650">
              <a:latin typeface="Times New Roman"/>
              <a:cs typeface="Times New Roman"/>
            </a:endParaRPr>
          </a:p>
          <a:p>
            <a:pPr marL="234950" indent="-222250">
              <a:lnSpc>
                <a:spcPts val="1950"/>
              </a:lnSpc>
              <a:buFont typeface="Lucida Sans Unicode"/>
              <a:buChar char="◦"/>
              <a:tabLst>
                <a:tab pos="234950" algn="l"/>
              </a:tabLst>
            </a:pPr>
            <a:r>
              <a:rPr sz="1650" spc="135" dirty="0">
                <a:latin typeface="Times New Roman"/>
                <a:cs typeface="Times New Roman"/>
              </a:rPr>
              <a:t>Database:</a:t>
            </a:r>
            <a:r>
              <a:rPr sz="1650" spc="204" dirty="0">
                <a:latin typeface="Times New Roman"/>
                <a:cs typeface="Times New Roman"/>
              </a:rPr>
              <a:t> </a:t>
            </a:r>
            <a:r>
              <a:rPr sz="1650" spc="145" dirty="0">
                <a:latin typeface="Times New Roman"/>
                <a:cs typeface="Times New Roman"/>
              </a:rPr>
              <a:t>MySQL</a:t>
            </a:r>
            <a:r>
              <a:rPr sz="1650" spc="204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for</a:t>
            </a:r>
            <a:r>
              <a:rPr sz="1650" spc="204" dirty="0">
                <a:latin typeface="Times New Roman"/>
                <a:cs typeface="Times New Roman"/>
              </a:rPr>
              <a:t> </a:t>
            </a:r>
            <a:r>
              <a:rPr sz="1650" spc="140" dirty="0">
                <a:latin typeface="Times New Roman"/>
                <a:cs typeface="Times New Roman"/>
              </a:rPr>
              <a:t>structured</a:t>
            </a:r>
            <a:r>
              <a:rPr sz="1650" spc="204" dirty="0">
                <a:latin typeface="Times New Roman"/>
                <a:cs typeface="Times New Roman"/>
              </a:rPr>
              <a:t> </a:t>
            </a:r>
            <a:r>
              <a:rPr sz="1650" spc="145" dirty="0">
                <a:latin typeface="Times New Roman"/>
                <a:cs typeface="Times New Roman"/>
              </a:rPr>
              <a:t>data</a:t>
            </a:r>
            <a:r>
              <a:rPr sz="1650" spc="210" dirty="0">
                <a:latin typeface="Times New Roman"/>
                <a:cs typeface="Times New Roman"/>
              </a:rPr>
              <a:t> </a:t>
            </a:r>
            <a:r>
              <a:rPr sz="1650" spc="120" dirty="0">
                <a:latin typeface="Times New Roman"/>
                <a:cs typeface="Times New Roman"/>
              </a:rPr>
              <a:t>management.</a:t>
            </a:r>
            <a:endParaRPr sz="1650">
              <a:latin typeface="Times New Roman"/>
              <a:cs typeface="Times New Roman"/>
            </a:endParaRPr>
          </a:p>
          <a:p>
            <a:pPr marL="234950" indent="-222250">
              <a:lnSpc>
                <a:spcPts val="1950"/>
              </a:lnSpc>
              <a:buFont typeface="Lucida Sans Unicode"/>
              <a:buChar char="◦"/>
              <a:tabLst>
                <a:tab pos="234950" algn="l"/>
              </a:tabLst>
            </a:pPr>
            <a:r>
              <a:rPr sz="1650" spc="90" dirty="0">
                <a:latin typeface="Times New Roman"/>
                <a:cs typeface="Times New Roman"/>
              </a:rPr>
              <a:t>Version</a:t>
            </a:r>
            <a:r>
              <a:rPr sz="1650" spc="215" dirty="0">
                <a:latin typeface="Times New Roman"/>
                <a:cs typeface="Times New Roman"/>
              </a:rPr>
              <a:t> </a:t>
            </a:r>
            <a:r>
              <a:rPr sz="1650" spc="135" dirty="0">
                <a:latin typeface="Times New Roman"/>
                <a:cs typeface="Times New Roman"/>
              </a:rPr>
              <a:t>Control:</a:t>
            </a:r>
            <a:r>
              <a:rPr sz="1650" spc="215" dirty="0">
                <a:latin typeface="Times New Roman"/>
                <a:cs typeface="Times New Roman"/>
              </a:rPr>
              <a:t> </a:t>
            </a:r>
            <a:r>
              <a:rPr sz="1650" spc="140" dirty="0">
                <a:latin typeface="Times New Roman"/>
                <a:cs typeface="Times New Roman"/>
              </a:rPr>
              <a:t>Git</a:t>
            </a:r>
            <a:r>
              <a:rPr sz="1650" spc="21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&amp;</a:t>
            </a:r>
            <a:r>
              <a:rPr sz="1650" spc="215" dirty="0">
                <a:latin typeface="Times New Roman"/>
                <a:cs typeface="Times New Roman"/>
              </a:rPr>
              <a:t> </a:t>
            </a:r>
            <a:r>
              <a:rPr sz="1650" spc="170" dirty="0">
                <a:latin typeface="Times New Roman"/>
                <a:cs typeface="Times New Roman"/>
              </a:rPr>
              <a:t>GitHub</a:t>
            </a:r>
            <a:r>
              <a:rPr sz="1650" spc="215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for</a:t>
            </a:r>
            <a:r>
              <a:rPr sz="1650" spc="21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code</a:t>
            </a:r>
            <a:r>
              <a:rPr sz="1650" spc="215" dirty="0">
                <a:latin typeface="Times New Roman"/>
                <a:cs typeface="Times New Roman"/>
              </a:rPr>
              <a:t> </a:t>
            </a:r>
            <a:r>
              <a:rPr sz="1650" spc="130" dirty="0">
                <a:latin typeface="Times New Roman"/>
                <a:cs typeface="Times New Roman"/>
              </a:rPr>
              <a:t>management</a:t>
            </a:r>
            <a:r>
              <a:rPr sz="1650" spc="215" dirty="0">
                <a:latin typeface="Times New Roman"/>
                <a:cs typeface="Times New Roman"/>
              </a:rPr>
              <a:t> </a:t>
            </a:r>
            <a:r>
              <a:rPr sz="1650" spc="145" dirty="0">
                <a:latin typeface="Times New Roman"/>
                <a:cs typeface="Times New Roman"/>
              </a:rPr>
              <a:t>and</a:t>
            </a:r>
            <a:r>
              <a:rPr sz="1650" spc="220" dirty="0">
                <a:latin typeface="Times New Roman"/>
                <a:cs typeface="Times New Roman"/>
              </a:rPr>
              <a:t> </a:t>
            </a:r>
            <a:r>
              <a:rPr sz="1650" spc="120" dirty="0">
                <a:latin typeface="Times New Roman"/>
                <a:cs typeface="Times New Roman"/>
              </a:rPr>
              <a:t>collaboration.</a:t>
            </a:r>
            <a:endParaRPr sz="1650">
              <a:latin typeface="Times New Roman"/>
              <a:cs typeface="Times New Roman"/>
            </a:endParaRPr>
          </a:p>
          <a:p>
            <a:pPr marL="234950" indent="-222250">
              <a:lnSpc>
                <a:spcPts val="1950"/>
              </a:lnSpc>
              <a:buFont typeface="Lucida Sans Unicode"/>
              <a:buChar char="◦"/>
              <a:tabLst>
                <a:tab pos="234950" algn="l"/>
              </a:tabLst>
            </a:pPr>
            <a:r>
              <a:rPr sz="1650" spc="160" dirty="0">
                <a:latin typeface="Times New Roman"/>
                <a:cs typeface="Times New Roman"/>
              </a:rPr>
              <a:t>GraphQL:</a:t>
            </a:r>
            <a:r>
              <a:rPr sz="1650" spc="210" dirty="0">
                <a:latin typeface="Times New Roman"/>
                <a:cs typeface="Times New Roman"/>
              </a:rPr>
              <a:t> </a:t>
            </a:r>
            <a:r>
              <a:rPr sz="1650" spc="140" dirty="0">
                <a:latin typeface="Times New Roman"/>
                <a:cs typeface="Times New Roman"/>
              </a:rPr>
              <a:t>For</a:t>
            </a:r>
            <a:r>
              <a:rPr sz="1650" spc="210" dirty="0">
                <a:latin typeface="Times New Roman"/>
                <a:cs typeface="Times New Roman"/>
              </a:rPr>
              <a:t> </a:t>
            </a:r>
            <a:r>
              <a:rPr sz="1650" spc="80" dirty="0">
                <a:latin typeface="Times New Roman"/>
                <a:cs typeface="Times New Roman"/>
              </a:rPr>
              <a:t>flexible</a:t>
            </a:r>
            <a:r>
              <a:rPr sz="1650" spc="210" dirty="0">
                <a:latin typeface="Times New Roman"/>
                <a:cs typeface="Times New Roman"/>
              </a:rPr>
              <a:t> </a:t>
            </a:r>
            <a:r>
              <a:rPr sz="1650" spc="145" dirty="0">
                <a:latin typeface="Times New Roman"/>
                <a:cs typeface="Times New Roman"/>
              </a:rPr>
              <a:t>and</a:t>
            </a:r>
            <a:r>
              <a:rPr sz="1650" spc="215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efficient</a:t>
            </a:r>
            <a:r>
              <a:rPr sz="1650" spc="210" dirty="0">
                <a:latin typeface="Times New Roman"/>
                <a:cs typeface="Times New Roman"/>
              </a:rPr>
              <a:t> </a:t>
            </a:r>
            <a:r>
              <a:rPr sz="1650" spc="145" dirty="0">
                <a:latin typeface="Times New Roman"/>
                <a:cs typeface="Times New Roman"/>
              </a:rPr>
              <a:t>API</a:t>
            </a:r>
            <a:r>
              <a:rPr sz="1650" spc="210" dirty="0">
                <a:latin typeface="Times New Roman"/>
                <a:cs typeface="Times New Roman"/>
              </a:rPr>
              <a:t> </a:t>
            </a:r>
            <a:r>
              <a:rPr sz="1650" spc="120" dirty="0">
                <a:latin typeface="Times New Roman"/>
                <a:cs typeface="Times New Roman"/>
              </a:rPr>
              <a:t>querying</a:t>
            </a:r>
            <a:r>
              <a:rPr sz="1650" spc="215" dirty="0">
                <a:latin typeface="Times New Roman"/>
                <a:cs typeface="Times New Roman"/>
              </a:rPr>
              <a:t> </a:t>
            </a:r>
            <a:r>
              <a:rPr sz="1650" spc="145" dirty="0">
                <a:latin typeface="Times New Roman"/>
                <a:cs typeface="Times New Roman"/>
              </a:rPr>
              <a:t>and</a:t>
            </a:r>
            <a:r>
              <a:rPr sz="1650" spc="210" dirty="0">
                <a:latin typeface="Times New Roman"/>
                <a:cs typeface="Times New Roman"/>
              </a:rPr>
              <a:t> </a:t>
            </a:r>
            <a:r>
              <a:rPr sz="1650" spc="145" dirty="0">
                <a:latin typeface="Times New Roman"/>
                <a:cs typeface="Times New Roman"/>
              </a:rPr>
              <a:t>data</a:t>
            </a:r>
            <a:r>
              <a:rPr sz="1650" spc="21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fetching.</a:t>
            </a:r>
            <a:endParaRPr sz="1650">
              <a:latin typeface="Times New Roman"/>
              <a:cs typeface="Times New Roman"/>
            </a:endParaRPr>
          </a:p>
          <a:p>
            <a:pPr marL="234950" indent="-222250">
              <a:lnSpc>
                <a:spcPts val="1950"/>
              </a:lnSpc>
              <a:buFont typeface="Lucida Sans Unicode"/>
              <a:buChar char="◦"/>
              <a:tabLst>
                <a:tab pos="234950" algn="l"/>
              </a:tabLst>
            </a:pPr>
            <a:r>
              <a:rPr sz="1650" spc="155" dirty="0">
                <a:latin typeface="Times New Roman"/>
                <a:cs typeface="Times New Roman"/>
              </a:rPr>
              <a:t>FrontEnd:</a:t>
            </a:r>
            <a:r>
              <a:rPr sz="1650" spc="220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Times New Roman"/>
                <a:cs typeface="Times New Roman"/>
              </a:rPr>
              <a:t>ReactJ</a:t>
            </a:r>
            <a:r>
              <a:rPr sz="1650" b="1" spc="114" dirty="0">
                <a:latin typeface="Times New Roman"/>
                <a:cs typeface="Times New Roman"/>
              </a:rPr>
              <a:t>s</a:t>
            </a:r>
            <a:endParaRPr sz="1650">
              <a:latin typeface="Times New Roman"/>
              <a:cs typeface="Times New Roman"/>
            </a:endParaRPr>
          </a:p>
          <a:p>
            <a:pPr marL="99060" indent="-86360">
              <a:lnSpc>
                <a:spcPts val="1950"/>
              </a:lnSpc>
              <a:buChar char="•"/>
              <a:tabLst>
                <a:tab pos="99060" algn="l"/>
              </a:tabLst>
            </a:pPr>
            <a:r>
              <a:rPr sz="1650" b="1" spc="50" dirty="0">
                <a:latin typeface="Times New Roman"/>
                <a:cs typeface="Times New Roman"/>
              </a:rPr>
              <a:t>Purpose</a:t>
            </a:r>
            <a:r>
              <a:rPr sz="1650" b="1" spc="15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&amp;</a:t>
            </a:r>
            <a:r>
              <a:rPr sz="1650" b="1" spc="150" dirty="0">
                <a:latin typeface="Times New Roman"/>
                <a:cs typeface="Times New Roman"/>
              </a:rPr>
              <a:t> </a:t>
            </a:r>
            <a:r>
              <a:rPr sz="1650" b="1" spc="45" dirty="0">
                <a:latin typeface="Times New Roman"/>
                <a:cs typeface="Times New Roman"/>
              </a:rPr>
              <a:t>Goals:</a:t>
            </a:r>
            <a:endParaRPr sz="1650">
              <a:latin typeface="Times New Roman"/>
              <a:cs typeface="Times New Roman"/>
            </a:endParaRPr>
          </a:p>
          <a:p>
            <a:pPr marL="12700" marR="5080" indent="243840">
              <a:lnSpc>
                <a:spcPts val="1950"/>
              </a:lnSpc>
              <a:spcBef>
                <a:spcPts val="75"/>
              </a:spcBef>
              <a:buFont typeface="Arial Black"/>
              <a:buChar char="◦"/>
              <a:tabLst>
                <a:tab pos="256540" algn="l"/>
              </a:tabLst>
            </a:pPr>
            <a:r>
              <a:rPr sz="1650" spc="50" dirty="0">
                <a:latin typeface="Times New Roman"/>
                <a:cs typeface="Times New Roman"/>
              </a:rPr>
              <a:t>To</a:t>
            </a:r>
            <a:r>
              <a:rPr sz="1650" spc="37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create</a:t>
            </a:r>
            <a:r>
              <a:rPr sz="1650" spc="370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a</a:t>
            </a:r>
            <a:r>
              <a:rPr sz="1650" spc="370" dirty="0">
                <a:latin typeface="Times New Roman"/>
                <a:cs typeface="Times New Roman"/>
              </a:rPr>
              <a:t> </a:t>
            </a:r>
            <a:r>
              <a:rPr sz="1650" spc="130" dirty="0">
                <a:latin typeface="Times New Roman"/>
                <a:cs typeface="Times New Roman"/>
              </a:rPr>
              <a:t>robust</a:t>
            </a:r>
            <a:r>
              <a:rPr sz="1650" spc="375" dirty="0">
                <a:latin typeface="Times New Roman"/>
                <a:cs typeface="Times New Roman"/>
              </a:rPr>
              <a:t> </a:t>
            </a:r>
            <a:r>
              <a:rPr sz="1650" spc="145" dirty="0">
                <a:latin typeface="Times New Roman"/>
                <a:cs typeface="Times New Roman"/>
              </a:rPr>
              <a:t>and</a:t>
            </a:r>
            <a:r>
              <a:rPr sz="1650" spc="370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scalable</a:t>
            </a:r>
            <a:r>
              <a:rPr sz="1650" spc="370" dirty="0">
                <a:latin typeface="Times New Roman"/>
                <a:cs typeface="Times New Roman"/>
              </a:rPr>
              <a:t> </a:t>
            </a:r>
            <a:r>
              <a:rPr sz="1650" spc="130" dirty="0">
                <a:latin typeface="Times New Roman"/>
                <a:cs typeface="Times New Roman"/>
              </a:rPr>
              <a:t>platform</a:t>
            </a:r>
            <a:r>
              <a:rPr sz="1650" spc="375" dirty="0">
                <a:latin typeface="Times New Roman"/>
                <a:cs typeface="Times New Roman"/>
              </a:rPr>
              <a:t> </a:t>
            </a:r>
            <a:r>
              <a:rPr sz="1650" spc="145" dirty="0">
                <a:latin typeface="Times New Roman"/>
                <a:cs typeface="Times New Roman"/>
              </a:rPr>
              <a:t>that</a:t>
            </a:r>
            <a:r>
              <a:rPr sz="1650" spc="370" dirty="0">
                <a:latin typeface="Times New Roman"/>
                <a:cs typeface="Times New Roman"/>
              </a:rPr>
              <a:t> </a:t>
            </a:r>
            <a:r>
              <a:rPr sz="1650" spc="135" dirty="0">
                <a:latin typeface="Times New Roman"/>
                <a:cs typeface="Times New Roman"/>
              </a:rPr>
              <a:t>demonstrates</a:t>
            </a:r>
            <a:r>
              <a:rPr sz="1650" spc="370" dirty="0">
                <a:latin typeface="Times New Roman"/>
                <a:cs typeface="Times New Roman"/>
              </a:rPr>
              <a:t> </a:t>
            </a:r>
            <a:r>
              <a:rPr sz="1650" spc="140" dirty="0">
                <a:latin typeface="Times New Roman"/>
                <a:cs typeface="Times New Roman"/>
              </a:rPr>
              <a:t>industry-</a:t>
            </a:r>
            <a:r>
              <a:rPr sz="1650" spc="155" dirty="0">
                <a:latin typeface="Times New Roman"/>
                <a:cs typeface="Times New Roman"/>
              </a:rPr>
              <a:t>standard</a:t>
            </a:r>
            <a:r>
              <a:rPr sz="1650" spc="370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Times New Roman"/>
                <a:cs typeface="Times New Roman"/>
              </a:rPr>
              <a:t>practices</a:t>
            </a:r>
            <a:r>
              <a:rPr sz="1650" spc="375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in </a:t>
            </a:r>
            <a:r>
              <a:rPr sz="1650" spc="105" dirty="0">
                <a:latin typeface="Times New Roman"/>
                <a:cs typeface="Times New Roman"/>
              </a:rPr>
              <a:t>full-</a:t>
            </a:r>
            <a:r>
              <a:rPr sz="1650" spc="120" dirty="0">
                <a:latin typeface="Times New Roman"/>
                <a:cs typeface="Times New Roman"/>
              </a:rPr>
              <a:t>stack</a:t>
            </a:r>
            <a:r>
              <a:rPr sz="1650" spc="22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development.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73" y="7878"/>
            <a:ext cx="9747250" cy="873125"/>
          </a:xfrm>
          <a:custGeom>
            <a:avLst/>
            <a:gdLst/>
            <a:ahLst/>
            <a:cxnLst/>
            <a:rect l="l" t="t" r="r" b="b"/>
            <a:pathLst>
              <a:path w="9747250" h="873125">
                <a:moveTo>
                  <a:pt x="9746826" y="872655"/>
                </a:moveTo>
                <a:lnTo>
                  <a:pt x="0" y="872655"/>
                </a:lnTo>
                <a:lnTo>
                  <a:pt x="0" y="0"/>
                </a:lnTo>
                <a:lnTo>
                  <a:pt x="9746826" y="0"/>
                </a:lnTo>
                <a:lnTo>
                  <a:pt x="9746826" y="872655"/>
                </a:lnTo>
                <a:close/>
              </a:path>
            </a:pathLst>
          </a:custGeom>
          <a:solidFill>
            <a:srgbClr val="FA1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856920" y="113451"/>
            <a:ext cx="197866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80" dirty="0">
                <a:solidFill>
                  <a:srgbClr val="000000"/>
                </a:solidFill>
              </a:rPr>
              <a:t>Introduction</a:t>
            </a:r>
            <a:endParaRPr sz="3000"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83306" y="169060"/>
            <a:ext cx="2305049" cy="71437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16979" y="6885904"/>
            <a:ext cx="1158875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0"/>
              </a:lnSpc>
            </a:pPr>
            <a:r>
              <a:rPr sz="2100" b="1" spc="120" dirty="0">
                <a:solidFill>
                  <a:srgbClr val="5B4E46"/>
                </a:solidFill>
                <a:latin typeface="Times New Roman"/>
                <a:cs typeface="Times New Roman"/>
              </a:rPr>
              <a:t>22CS016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265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37066"/>
            <a:ext cx="9753600" cy="7078345"/>
            <a:chOff x="0" y="237066"/>
            <a:chExt cx="9753600" cy="7078345"/>
          </a:xfrm>
        </p:grpSpPr>
        <p:sp>
          <p:nvSpPr>
            <p:cNvPr id="3" name="object 3"/>
            <p:cNvSpPr/>
            <p:nvPr/>
          </p:nvSpPr>
          <p:spPr>
            <a:xfrm>
              <a:off x="0" y="859105"/>
              <a:ext cx="9753600" cy="35560"/>
            </a:xfrm>
            <a:custGeom>
              <a:avLst/>
              <a:gdLst/>
              <a:ahLst/>
              <a:cxnLst/>
              <a:rect l="l" t="t" r="r" b="b"/>
              <a:pathLst>
                <a:path w="9753600" h="35559">
                  <a:moveTo>
                    <a:pt x="0" y="34995"/>
                  </a:moveTo>
                  <a:lnTo>
                    <a:pt x="9753588" y="34995"/>
                  </a:lnTo>
                  <a:lnTo>
                    <a:pt x="9753588" y="0"/>
                  </a:lnTo>
                  <a:lnTo>
                    <a:pt x="0" y="0"/>
                  </a:lnTo>
                  <a:lnTo>
                    <a:pt x="0" y="34995"/>
                  </a:lnTo>
                  <a:close/>
                </a:path>
              </a:pathLst>
            </a:custGeom>
            <a:solidFill>
              <a:srgbClr val="BD94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" y="7152473"/>
              <a:ext cx="9753600" cy="163195"/>
            </a:xfrm>
            <a:custGeom>
              <a:avLst/>
              <a:gdLst/>
              <a:ahLst/>
              <a:cxnLst/>
              <a:rect l="l" t="t" r="r" b="b"/>
              <a:pathLst>
                <a:path w="9753600" h="163195">
                  <a:moveTo>
                    <a:pt x="0" y="0"/>
                  </a:moveTo>
                  <a:lnTo>
                    <a:pt x="9753592" y="0"/>
                  </a:lnTo>
                  <a:lnTo>
                    <a:pt x="9753592" y="162726"/>
                  </a:lnTo>
                  <a:lnTo>
                    <a:pt x="0" y="162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1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306" y="237066"/>
              <a:ext cx="2066924" cy="6667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56585" y="859105"/>
              <a:ext cx="3195955" cy="21590"/>
            </a:xfrm>
            <a:custGeom>
              <a:avLst/>
              <a:gdLst/>
              <a:ahLst/>
              <a:cxnLst/>
              <a:rect l="l" t="t" r="r" b="b"/>
              <a:pathLst>
                <a:path w="3195954" h="21590">
                  <a:moveTo>
                    <a:pt x="0" y="21456"/>
                  </a:moveTo>
                  <a:lnTo>
                    <a:pt x="3195648" y="21456"/>
                  </a:lnTo>
                  <a:lnTo>
                    <a:pt x="3195648" y="0"/>
                  </a:lnTo>
                  <a:lnTo>
                    <a:pt x="0" y="0"/>
                  </a:lnTo>
                  <a:lnTo>
                    <a:pt x="0" y="21456"/>
                  </a:lnTo>
                  <a:close/>
                </a:path>
              </a:pathLst>
            </a:custGeom>
            <a:solidFill>
              <a:srgbClr val="BD94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0078" y="243837"/>
              <a:ext cx="2190749" cy="6762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62985" y="859105"/>
              <a:ext cx="2214880" cy="76200"/>
            </a:xfrm>
            <a:custGeom>
              <a:avLst/>
              <a:gdLst/>
              <a:ahLst/>
              <a:cxnLst/>
              <a:rect l="l" t="t" r="r" b="b"/>
              <a:pathLst>
                <a:path w="2214879" h="76200">
                  <a:moveTo>
                    <a:pt x="0" y="75614"/>
                  </a:moveTo>
                  <a:lnTo>
                    <a:pt x="2214571" y="75614"/>
                  </a:lnTo>
                  <a:lnTo>
                    <a:pt x="2214571" y="0"/>
                  </a:lnTo>
                  <a:lnTo>
                    <a:pt x="0" y="0"/>
                  </a:lnTo>
                  <a:lnTo>
                    <a:pt x="0" y="75614"/>
                  </a:lnTo>
                  <a:close/>
                </a:path>
              </a:pathLst>
            </a:custGeom>
            <a:solidFill>
              <a:srgbClr val="F7F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306" y="237066"/>
              <a:ext cx="2066924" cy="66674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736849" y="394787"/>
            <a:ext cx="147320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5"/>
              </a:lnSpc>
            </a:pPr>
            <a:r>
              <a:rPr sz="1900" spc="105" dirty="0">
                <a:solidFill>
                  <a:srgbClr val="5B4E46"/>
                </a:solidFill>
                <a:latin typeface="Times New Roman"/>
                <a:cs typeface="Times New Roman"/>
              </a:rPr>
              <a:t>Methodology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5810" y="1907589"/>
            <a:ext cx="8578215" cy="5060950"/>
            <a:chOff x="485810" y="1907589"/>
            <a:chExt cx="8578215" cy="5060950"/>
          </a:xfrm>
        </p:grpSpPr>
        <p:sp>
          <p:nvSpPr>
            <p:cNvPr id="14" name="object 14"/>
            <p:cNvSpPr/>
            <p:nvPr/>
          </p:nvSpPr>
          <p:spPr>
            <a:xfrm>
              <a:off x="8025662" y="5406206"/>
              <a:ext cx="972819" cy="1562100"/>
            </a:xfrm>
            <a:custGeom>
              <a:avLst/>
              <a:gdLst/>
              <a:ahLst/>
              <a:cxnLst/>
              <a:rect l="l" t="t" r="r" b="b"/>
              <a:pathLst>
                <a:path w="972820" h="1562100">
                  <a:moveTo>
                    <a:pt x="430538" y="355600"/>
                  </a:moveTo>
                  <a:lnTo>
                    <a:pt x="411221" y="355600"/>
                  </a:lnTo>
                  <a:lnTo>
                    <a:pt x="389019" y="317500"/>
                  </a:lnTo>
                  <a:lnTo>
                    <a:pt x="361549" y="279400"/>
                  </a:lnTo>
                  <a:lnTo>
                    <a:pt x="335348" y="215900"/>
                  </a:lnTo>
                  <a:lnTo>
                    <a:pt x="316957" y="165100"/>
                  </a:lnTo>
                  <a:lnTo>
                    <a:pt x="302194" y="165100"/>
                  </a:lnTo>
                  <a:lnTo>
                    <a:pt x="305332" y="152400"/>
                  </a:lnTo>
                  <a:lnTo>
                    <a:pt x="308979" y="139700"/>
                  </a:lnTo>
                  <a:lnTo>
                    <a:pt x="313107" y="139700"/>
                  </a:lnTo>
                  <a:lnTo>
                    <a:pt x="312266" y="114300"/>
                  </a:lnTo>
                  <a:lnTo>
                    <a:pt x="314234" y="88900"/>
                  </a:lnTo>
                  <a:lnTo>
                    <a:pt x="319364" y="76200"/>
                  </a:lnTo>
                  <a:lnTo>
                    <a:pt x="328012" y="50800"/>
                  </a:lnTo>
                  <a:lnTo>
                    <a:pt x="351583" y="25400"/>
                  </a:lnTo>
                  <a:lnTo>
                    <a:pt x="385837" y="0"/>
                  </a:lnTo>
                  <a:lnTo>
                    <a:pt x="474498" y="0"/>
                  </a:lnTo>
                  <a:lnTo>
                    <a:pt x="522954" y="12700"/>
                  </a:lnTo>
                  <a:lnTo>
                    <a:pt x="410976" y="12700"/>
                  </a:lnTo>
                  <a:lnTo>
                    <a:pt x="368495" y="25400"/>
                  </a:lnTo>
                  <a:lnTo>
                    <a:pt x="340422" y="50800"/>
                  </a:lnTo>
                  <a:lnTo>
                    <a:pt x="334140" y="76200"/>
                  </a:lnTo>
                  <a:lnTo>
                    <a:pt x="329829" y="88900"/>
                  </a:lnTo>
                  <a:lnTo>
                    <a:pt x="327327" y="101600"/>
                  </a:lnTo>
                  <a:lnTo>
                    <a:pt x="326473" y="114300"/>
                  </a:lnTo>
                  <a:lnTo>
                    <a:pt x="345545" y="114300"/>
                  </a:lnTo>
                  <a:lnTo>
                    <a:pt x="327694" y="139700"/>
                  </a:lnTo>
                  <a:lnTo>
                    <a:pt x="341387" y="190500"/>
                  </a:lnTo>
                  <a:lnTo>
                    <a:pt x="364934" y="254000"/>
                  </a:lnTo>
                  <a:lnTo>
                    <a:pt x="391919" y="292100"/>
                  </a:lnTo>
                  <a:lnTo>
                    <a:pt x="415926" y="330200"/>
                  </a:lnTo>
                  <a:lnTo>
                    <a:pt x="430538" y="355600"/>
                  </a:lnTo>
                  <a:close/>
                </a:path>
                <a:path w="972820" h="1562100">
                  <a:moveTo>
                    <a:pt x="667420" y="368300"/>
                  </a:moveTo>
                  <a:lnTo>
                    <a:pt x="653206" y="368300"/>
                  </a:lnTo>
                  <a:lnTo>
                    <a:pt x="663594" y="304800"/>
                  </a:lnTo>
                  <a:lnTo>
                    <a:pt x="665331" y="241300"/>
                  </a:lnTo>
                  <a:lnTo>
                    <a:pt x="659404" y="190500"/>
                  </a:lnTo>
                  <a:lnTo>
                    <a:pt x="646796" y="152400"/>
                  </a:lnTo>
                  <a:lnTo>
                    <a:pt x="628492" y="114300"/>
                  </a:lnTo>
                  <a:lnTo>
                    <a:pt x="605477" y="76200"/>
                  </a:lnTo>
                  <a:lnTo>
                    <a:pt x="549255" y="38100"/>
                  </a:lnTo>
                  <a:lnTo>
                    <a:pt x="462578" y="12700"/>
                  </a:lnTo>
                  <a:lnTo>
                    <a:pt x="522954" y="12700"/>
                  </a:lnTo>
                  <a:lnTo>
                    <a:pt x="555898" y="25400"/>
                  </a:lnTo>
                  <a:lnTo>
                    <a:pt x="587019" y="38100"/>
                  </a:lnTo>
                  <a:lnTo>
                    <a:pt x="615288" y="76200"/>
                  </a:lnTo>
                  <a:lnTo>
                    <a:pt x="639678" y="101600"/>
                  </a:lnTo>
                  <a:lnTo>
                    <a:pt x="659159" y="139700"/>
                  </a:lnTo>
                  <a:lnTo>
                    <a:pt x="672702" y="190500"/>
                  </a:lnTo>
                  <a:lnTo>
                    <a:pt x="679279" y="241300"/>
                  </a:lnTo>
                  <a:lnTo>
                    <a:pt x="677861" y="304800"/>
                  </a:lnTo>
                  <a:lnTo>
                    <a:pt x="667420" y="368300"/>
                  </a:lnTo>
                  <a:close/>
                </a:path>
                <a:path w="972820" h="1562100">
                  <a:moveTo>
                    <a:pt x="646091" y="368300"/>
                  </a:moveTo>
                  <a:lnTo>
                    <a:pt x="631780" y="368300"/>
                  </a:lnTo>
                  <a:lnTo>
                    <a:pt x="632656" y="304800"/>
                  </a:lnTo>
                  <a:lnTo>
                    <a:pt x="629217" y="254000"/>
                  </a:lnTo>
                  <a:lnTo>
                    <a:pt x="620101" y="203200"/>
                  </a:lnTo>
                  <a:lnTo>
                    <a:pt x="603946" y="165100"/>
                  </a:lnTo>
                  <a:lnTo>
                    <a:pt x="573595" y="127000"/>
                  </a:lnTo>
                  <a:lnTo>
                    <a:pt x="531645" y="101600"/>
                  </a:lnTo>
                  <a:lnTo>
                    <a:pt x="481932" y="76200"/>
                  </a:lnTo>
                  <a:lnTo>
                    <a:pt x="396472" y="76200"/>
                  </a:lnTo>
                  <a:lnTo>
                    <a:pt x="426625" y="63500"/>
                  </a:lnTo>
                  <a:lnTo>
                    <a:pt x="473095" y="63500"/>
                  </a:lnTo>
                  <a:lnTo>
                    <a:pt x="517427" y="76200"/>
                  </a:lnTo>
                  <a:lnTo>
                    <a:pt x="557497" y="88900"/>
                  </a:lnTo>
                  <a:lnTo>
                    <a:pt x="591182" y="127000"/>
                  </a:lnTo>
                  <a:lnTo>
                    <a:pt x="616356" y="152400"/>
                  </a:lnTo>
                  <a:lnTo>
                    <a:pt x="633489" y="203200"/>
                  </a:lnTo>
                  <a:lnTo>
                    <a:pt x="643196" y="254000"/>
                  </a:lnTo>
                  <a:lnTo>
                    <a:pt x="646917" y="304800"/>
                  </a:lnTo>
                  <a:lnTo>
                    <a:pt x="646091" y="368300"/>
                  </a:lnTo>
                  <a:close/>
                </a:path>
                <a:path w="972820" h="1562100">
                  <a:moveTo>
                    <a:pt x="345545" y="114300"/>
                  </a:moveTo>
                  <a:lnTo>
                    <a:pt x="326473" y="114300"/>
                  </a:lnTo>
                  <a:lnTo>
                    <a:pt x="346012" y="101600"/>
                  </a:lnTo>
                  <a:lnTo>
                    <a:pt x="369473" y="76200"/>
                  </a:lnTo>
                  <a:lnTo>
                    <a:pt x="428291" y="76200"/>
                  </a:lnTo>
                  <a:lnTo>
                    <a:pt x="396278" y="88900"/>
                  </a:lnTo>
                  <a:lnTo>
                    <a:pt x="368551" y="101600"/>
                  </a:lnTo>
                  <a:lnTo>
                    <a:pt x="345545" y="114300"/>
                  </a:lnTo>
                  <a:close/>
                </a:path>
                <a:path w="972820" h="1562100">
                  <a:moveTo>
                    <a:pt x="337360" y="342900"/>
                  </a:moveTo>
                  <a:lnTo>
                    <a:pt x="321011" y="342900"/>
                  </a:lnTo>
                  <a:lnTo>
                    <a:pt x="306697" y="292100"/>
                  </a:lnTo>
                  <a:lnTo>
                    <a:pt x="297285" y="254000"/>
                  </a:lnTo>
                  <a:lnTo>
                    <a:pt x="294382" y="215900"/>
                  </a:lnTo>
                  <a:lnTo>
                    <a:pt x="299594" y="165100"/>
                  </a:lnTo>
                  <a:lnTo>
                    <a:pt x="314257" y="165100"/>
                  </a:lnTo>
                  <a:lnTo>
                    <a:pt x="313196" y="177800"/>
                  </a:lnTo>
                  <a:lnTo>
                    <a:pt x="308418" y="215900"/>
                  </a:lnTo>
                  <a:lnTo>
                    <a:pt x="312013" y="254000"/>
                  </a:lnTo>
                  <a:lnTo>
                    <a:pt x="322241" y="304800"/>
                  </a:lnTo>
                  <a:lnTo>
                    <a:pt x="337360" y="342900"/>
                  </a:lnTo>
                  <a:close/>
                </a:path>
                <a:path w="972820" h="1562100">
                  <a:moveTo>
                    <a:pt x="707673" y="304800"/>
                  </a:moveTo>
                  <a:lnTo>
                    <a:pt x="684732" y="304800"/>
                  </a:lnTo>
                  <a:lnTo>
                    <a:pt x="700309" y="292100"/>
                  </a:lnTo>
                  <a:lnTo>
                    <a:pt x="707673" y="304800"/>
                  </a:lnTo>
                  <a:close/>
                </a:path>
                <a:path w="972820" h="1562100">
                  <a:moveTo>
                    <a:pt x="706600" y="368300"/>
                  </a:moveTo>
                  <a:lnTo>
                    <a:pt x="690605" y="368300"/>
                  </a:lnTo>
                  <a:lnTo>
                    <a:pt x="684649" y="355600"/>
                  </a:lnTo>
                  <a:lnTo>
                    <a:pt x="679978" y="342900"/>
                  </a:lnTo>
                  <a:lnTo>
                    <a:pt x="677682" y="330200"/>
                  </a:lnTo>
                  <a:lnTo>
                    <a:pt x="678857" y="317500"/>
                  </a:lnTo>
                  <a:lnTo>
                    <a:pt x="680742" y="304800"/>
                  </a:lnTo>
                  <a:lnTo>
                    <a:pt x="718525" y="304800"/>
                  </a:lnTo>
                  <a:lnTo>
                    <a:pt x="723303" y="317500"/>
                  </a:lnTo>
                  <a:lnTo>
                    <a:pt x="692288" y="317500"/>
                  </a:lnTo>
                  <a:lnTo>
                    <a:pt x="691854" y="330200"/>
                  </a:lnTo>
                  <a:lnTo>
                    <a:pt x="694736" y="342900"/>
                  </a:lnTo>
                  <a:lnTo>
                    <a:pt x="699971" y="355600"/>
                  </a:lnTo>
                  <a:lnTo>
                    <a:pt x="706600" y="368300"/>
                  </a:lnTo>
                  <a:close/>
                </a:path>
                <a:path w="972820" h="1562100">
                  <a:moveTo>
                    <a:pt x="758225" y="1562100"/>
                  </a:moveTo>
                  <a:lnTo>
                    <a:pt x="752745" y="1562100"/>
                  </a:lnTo>
                  <a:lnTo>
                    <a:pt x="4209" y="1435100"/>
                  </a:lnTo>
                  <a:lnTo>
                    <a:pt x="0" y="1435100"/>
                  </a:lnTo>
                  <a:lnTo>
                    <a:pt x="5198" y="1409700"/>
                  </a:lnTo>
                  <a:lnTo>
                    <a:pt x="10511" y="1384300"/>
                  </a:lnTo>
                  <a:lnTo>
                    <a:pt x="17470" y="1346200"/>
                  </a:lnTo>
                  <a:lnTo>
                    <a:pt x="25853" y="1308100"/>
                  </a:lnTo>
                  <a:lnTo>
                    <a:pt x="35439" y="1257300"/>
                  </a:lnTo>
                  <a:lnTo>
                    <a:pt x="46005" y="1206500"/>
                  </a:lnTo>
                  <a:lnTo>
                    <a:pt x="57329" y="1143000"/>
                  </a:lnTo>
                  <a:lnTo>
                    <a:pt x="69190" y="1092200"/>
                  </a:lnTo>
                  <a:lnTo>
                    <a:pt x="81366" y="1028700"/>
                  </a:lnTo>
                  <a:lnTo>
                    <a:pt x="93634" y="952500"/>
                  </a:lnTo>
                  <a:lnTo>
                    <a:pt x="105774" y="889000"/>
                  </a:lnTo>
                  <a:lnTo>
                    <a:pt x="117562" y="825500"/>
                  </a:lnTo>
                  <a:lnTo>
                    <a:pt x="128778" y="762000"/>
                  </a:lnTo>
                  <a:lnTo>
                    <a:pt x="139199" y="698500"/>
                  </a:lnTo>
                  <a:lnTo>
                    <a:pt x="148603" y="635000"/>
                  </a:lnTo>
                  <a:lnTo>
                    <a:pt x="156769" y="584200"/>
                  </a:lnTo>
                  <a:lnTo>
                    <a:pt x="163474" y="520700"/>
                  </a:lnTo>
                  <a:lnTo>
                    <a:pt x="168497" y="482600"/>
                  </a:lnTo>
                  <a:lnTo>
                    <a:pt x="171616" y="431800"/>
                  </a:lnTo>
                  <a:lnTo>
                    <a:pt x="176573" y="431800"/>
                  </a:lnTo>
                  <a:lnTo>
                    <a:pt x="201940" y="419100"/>
                  </a:lnTo>
                  <a:lnTo>
                    <a:pt x="213662" y="317500"/>
                  </a:lnTo>
                  <a:lnTo>
                    <a:pt x="240739" y="317500"/>
                  </a:lnTo>
                  <a:lnTo>
                    <a:pt x="263186" y="330200"/>
                  </a:lnTo>
                  <a:lnTo>
                    <a:pt x="226317" y="330200"/>
                  </a:lnTo>
                  <a:lnTo>
                    <a:pt x="216603" y="419100"/>
                  </a:lnTo>
                  <a:lnTo>
                    <a:pt x="250154" y="419100"/>
                  </a:lnTo>
                  <a:lnTo>
                    <a:pt x="206343" y="431800"/>
                  </a:lnTo>
                  <a:lnTo>
                    <a:pt x="237750" y="444500"/>
                  </a:lnTo>
                  <a:lnTo>
                    <a:pt x="185113" y="444500"/>
                  </a:lnTo>
                  <a:lnTo>
                    <a:pt x="181842" y="482600"/>
                  </a:lnTo>
                  <a:lnTo>
                    <a:pt x="176930" y="533400"/>
                  </a:lnTo>
                  <a:lnTo>
                    <a:pt x="170559" y="584200"/>
                  </a:lnTo>
                  <a:lnTo>
                    <a:pt x="162912" y="635000"/>
                  </a:lnTo>
                  <a:lnTo>
                    <a:pt x="154170" y="685800"/>
                  </a:lnTo>
                  <a:lnTo>
                    <a:pt x="144517" y="749300"/>
                  </a:lnTo>
                  <a:lnTo>
                    <a:pt x="134134" y="812800"/>
                  </a:lnTo>
                  <a:lnTo>
                    <a:pt x="123203" y="876300"/>
                  </a:lnTo>
                  <a:lnTo>
                    <a:pt x="111907" y="939800"/>
                  </a:lnTo>
                  <a:lnTo>
                    <a:pt x="100427" y="1003300"/>
                  </a:lnTo>
                  <a:lnTo>
                    <a:pt x="88947" y="1054100"/>
                  </a:lnTo>
                  <a:lnTo>
                    <a:pt x="77648" y="1117600"/>
                  </a:lnTo>
                  <a:lnTo>
                    <a:pt x="66713" y="1168400"/>
                  </a:lnTo>
                  <a:lnTo>
                    <a:pt x="56323" y="1231900"/>
                  </a:lnTo>
                  <a:lnTo>
                    <a:pt x="46662" y="1270000"/>
                  </a:lnTo>
                  <a:lnTo>
                    <a:pt x="37911" y="1320800"/>
                  </a:lnTo>
                  <a:lnTo>
                    <a:pt x="30252" y="1358900"/>
                  </a:lnTo>
                  <a:lnTo>
                    <a:pt x="23868" y="1384300"/>
                  </a:lnTo>
                  <a:lnTo>
                    <a:pt x="18940" y="1409700"/>
                  </a:lnTo>
                  <a:lnTo>
                    <a:pt x="15652" y="1422400"/>
                  </a:lnTo>
                  <a:lnTo>
                    <a:pt x="747261" y="1549400"/>
                  </a:lnTo>
                  <a:lnTo>
                    <a:pt x="769851" y="1549400"/>
                  </a:lnTo>
                  <a:lnTo>
                    <a:pt x="758225" y="1562100"/>
                  </a:lnTo>
                  <a:close/>
                </a:path>
                <a:path w="972820" h="1562100">
                  <a:moveTo>
                    <a:pt x="742065" y="342900"/>
                  </a:moveTo>
                  <a:lnTo>
                    <a:pt x="715774" y="342900"/>
                  </a:lnTo>
                  <a:lnTo>
                    <a:pt x="713404" y="330200"/>
                  </a:lnTo>
                  <a:lnTo>
                    <a:pt x="709782" y="317500"/>
                  </a:lnTo>
                  <a:lnTo>
                    <a:pt x="726686" y="317500"/>
                  </a:lnTo>
                  <a:lnTo>
                    <a:pt x="728907" y="330200"/>
                  </a:lnTo>
                  <a:lnTo>
                    <a:pt x="751126" y="330200"/>
                  </a:lnTo>
                  <a:lnTo>
                    <a:pt x="742065" y="342900"/>
                  </a:lnTo>
                  <a:close/>
                </a:path>
                <a:path w="972820" h="1562100">
                  <a:moveTo>
                    <a:pt x="784606" y="342900"/>
                  </a:moveTo>
                  <a:lnTo>
                    <a:pt x="770510" y="342900"/>
                  </a:lnTo>
                  <a:lnTo>
                    <a:pt x="765806" y="330200"/>
                  </a:lnTo>
                  <a:lnTo>
                    <a:pt x="735776" y="330200"/>
                  </a:lnTo>
                  <a:lnTo>
                    <a:pt x="743716" y="317500"/>
                  </a:lnTo>
                  <a:lnTo>
                    <a:pt x="776118" y="317500"/>
                  </a:lnTo>
                  <a:lnTo>
                    <a:pt x="784606" y="342900"/>
                  </a:lnTo>
                  <a:close/>
                </a:path>
                <a:path w="972820" h="1562100">
                  <a:moveTo>
                    <a:pt x="250154" y="419100"/>
                  </a:moveTo>
                  <a:lnTo>
                    <a:pt x="216603" y="419100"/>
                  </a:lnTo>
                  <a:lnTo>
                    <a:pt x="315726" y="393700"/>
                  </a:lnTo>
                  <a:lnTo>
                    <a:pt x="226317" y="330200"/>
                  </a:lnTo>
                  <a:lnTo>
                    <a:pt x="290141" y="330200"/>
                  </a:lnTo>
                  <a:lnTo>
                    <a:pt x="321011" y="342900"/>
                  </a:lnTo>
                  <a:lnTo>
                    <a:pt x="270654" y="342900"/>
                  </a:lnTo>
                  <a:lnTo>
                    <a:pt x="339017" y="381000"/>
                  </a:lnTo>
                  <a:lnTo>
                    <a:pt x="340354" y="393700"/>
                  </a:lnTo>
                  <a:lnTo>
                    <a:pt x="337776" y="393700"/>
                  </a:lnTo>
                  <a:lnTo>
                    <a:pt x="250154" y="419100"/>
                  </a:lnTo>
                  <a:close/>
                </a:path>
                <a:path w="972820" h="1562100">
                  <a:moveTo>
                    <a:pt x="411221" y="355600"/>
                  </a:moveTo>
                  <a:lnTo>
                    <a:pt x="297309" y="355600"/>
                  </a:lnTo>
                  <a:lnTo>
                    <a:pt x="283565" y="342900"/>
                  </a:lnTo>
                  <a:lnTo>
                    <a:pt x="391870" y="342900"/>
                  </a:lnTo>
                  <a:lnTo>
                    <a:pt x="411221" y="355600"/>
                  </a:lnTo>
                  <a:close/>
                </a:path>
                <a:path w="972820" h="1562100">
                  <a:moveTo>
                    <a:pt x="729016" y="355600"/>
                  </a:moveTo>
                  <a:lnTo>
                    <a:pt x="718945" y="355600"/>
                  </a:lnTo>
                  <a:lnTo>
                    <a:pt x="717121" y="342900"/>
                  </a:lnTo>
                  <a:lnTo>
                    <a:pt x="734221" y="342900"/>
                  </a:lnTo>
                  <a:lnTo>
                    <a:pt x="729016" y="355600"/>
                  </a:lnTo>
                  <a:close/>
                </a:path>
                <a:path w="972820" h="1562100">
                  <a:moveTo>
                    <a:pt x="783283" y="355600"/>
                  </a:moveTo>
                  <a:lnTo>
                    <a:pt x="766267" y="355600"/>
                  </a:lnTo>
                  <a:lnTo>
                    <a:pt x="769954" y="342900"/>
                  </a:lnTo>
                  <a:lnTo>
                    <a:pt x="785401" y="342900"/>
                  </a:lnTo>
                  <a:lnTo>
                    <a:pt x="783283" y="355600"/>
                  </a:lnTo>
                  <a:close/>
                </a:path>
                <a:path w="972820" h="1562100">
                  <a:moveTo>
                    <a:pt x="403405" y="469900"/>
                  </a:moveTo>
                  <a:lnTo>
                    <a:pt x="385128" y="469900"/>
                  </a:lnTo>
                  <a:lnTo>
                    <a:pt x="370719" y="444500"/>
                  </a:lnTo>
                  <a:lnTo>
                    <a:pt x="355755" y="419100"/>
                  </a:lnTo>
                  <a:lnTo>
                    <a:pt x="340953" y="381000"/>
                  </a:lnTo>
                  <a:lnTo>
                    <a:pt x="327027" y="355600"/>
                  </a:lnTo>
                  <a:lnTo>
                    <a:pt x="343655" y="355600"/>
                  </a:lnTo>
                  <a:lnTo>
                    <a:pt x="358351" y="393700"/>
                  </a:lnTo>
                  <a:lnTo>
                    <a:pt x="373755" y="419100"/>
                  </a:lnTo>
                  <a:lnTo>
                    <a:pt x="389046" y="444500"/>
                  </a:lnTo>
                  <a:lnTo>
                    <a:pt x="403405" y="469900"/>
                  </a:lnTo>
                  <a:close/>
                </a:path>
                <a:path w="972820" h="1562100">
                  <a:moveTo>
                    <a:pt x="581736" y="368300"/>
                  </a:moveTo>
                  <a:lnTo>
                    <a:pt x="433969" y="368300"/>
                  </a:lnTo>
                  <a:lnTo>
                    <a:pt x="387320" y="355600"/>
                  </a:lnTo>
                  <a:lnTo>
                    <a:pt x="530808" y="355600"/>
                  </a:lnTo>
                  <a:lnTo>
                    <a:pt x="581736" y="368300"/>
                  </a:lnTo>
                  <a:close/>
                </a:path>
                <a:path w="972820" h="1562100">
                  <a:moveTo>
                    <a:pt x="771250" y="368300"/>
                  </a:moveTo>
                  <a:lnTo>
                    <a:pt x="750967" y="368300"/>
                  </a:lnTo>
                  <a:lnTo>
                    <a:pt x="759687" y="355600"/>
                  </a:lnTo>
                  <a:lnTo>
                    <a:pt x="776479" y="355600"/>
                  </a:lnTo>
                  <a:lnTo>
                    <a:pt x="771250" y="368300"/>
                  </a:lnTo>
                  <a:close/>
                </a:path>
                <a:path w="972820" h="1562100">
                  <a:moveTo>
                    <a:pt x="873084" y="381000"/>
                  </a:moveTo>
                  <a:lnTo>
                    <a:pt x="582120" y="381000"/>
                  </a:lnTo>
                  <a:lnTo>
                    <a:pt x="532340" y="368300"/>
                  </a:lnTo>
                  <a:lnTo>
                    <a:pt x="872734" y="368300"/>
                  </a:lnTo>
                  <a:lnTo>
                    <a:pt x="873084" y="381000"/>
                  </a:lnTo>
                  <a:close/>
                </a:path>
                <a:path w="972820" h="1562100">
                  <a:moveTo>
                    <a:pt x="634758" y="482600"/>
                  </a:moveTo>
                  <a:lnTo>
                    <a:pt x="620301" y="482600"/>
                  </a:lnTo>
                  <a:lnTo>
                    <a:pt x="623364" y="457200"/>
                  </a:lnTo>
                  <a:lnTo>
                    <a:pt x="626303" y="431800"/>
                  </a:lnTo>
                  <a:lnTo>
                    <a:pt x="628916" y="406400"/>
                  </a:lnTo>
                  <a:lnTo>
                    <a:pt x="631004" y="381000"/>
                  </a:lnTo>
                  <a:lnTo>
                    <a:pt x="645318" y="381000"/>
                  </a:lnTo>
                  <a:lnTo>
                    <a:pt x="643272" y="406400"/>
                  </a:lnTo>
                  <a:lnTo>
                    <a:pt x="640706" y="431800"/>
                  </a:lnTo>
                  <a:lnTo>
                    <a:pt x="637806" y="457200"/>
                  </a:lnTo>
                  <a:lnTo>
                    <a:pt x="634758" y="482600"/>
                  </a:lnTo>
                  <a:close/>
                </a:path>
                <a:path w="972820" h="1562100">
                  <a:moveTo>
                    <a:pt x="726601" y="393700"/>
                  </a:moveTo>
                  <a:lnTo>
                    <a:pt x="701574" y="393700"/>
                  </a:lnTo>
                  <a:lnTo>
                    <a:pt x="697978" y="381000"/>
                  </a:lnTo>
                  <a:lnTo>
                    <a:pt x="744067" y="381000"/>
                  </a:lnTo>
                  <a:lnTo>
                    <a:pt x="739183" y="390845"/>
                  </a:lnTo>
                  <a:lnTo>
                    <a:pt x="726601" y="393700"/>
                  </a:lnTo>
                  <a:close/>
                </a:path>
                <a:path w="972820" h="1562100">
                  <a:moveTo>
                    <a:pt x="781477" y="1536700"/>
                  </a:moveTo>
                  <a:lnTo>
                    <a:pt x="761715" y="1536700"/>
                  </a:lnTo>
                  <a:lnTo>
                    <a:pt x="788751" y="1511300"/>
                  </a:lnTo>
                  <a:lnTo>
                    <a:pt x="821375" y="1460500"/>
                  </a:lnTo>
                  <a:lnTo>
                    <a:pt x="856411" y="1397000"/>
                  </a:lnTo>
                  <a:lnTo>
                    <a:pt x="890682" y="1346200"/>
                  </a:lnTo>
                  <a:lnTo>
                    <a:pt x="921014" y="1282700"/>
                  </a:lnTo>
                  <a:lnTo>
                    <a:pt x="944231" y="1244600"/>
                  </a:lnTo>
                  <a:lnTo>
                    <a:pt x="957155" y="1219200"/>
                  </a:lnTo>
                  <a:lnTo>
                    <a:pt x="950741" y="1193800"/>
                  </a:lnTo>
                  <a:lnTo>
                    <a:pt x="944103" y="1168400"/>
                  </a:lnTo>
                  <a:lnTo>
                    <a:pt x="937311" y="1130300"/>
                  </a:lnTo>
                  <a:lnTo>
                    <a:pt x="930437" y="1079500"/>
                  </a:lnTo>
                  <a:lnTo>
                    <a:pt x="923552" y="1016000"/>
                  </a:lnTo>
                  <a:lnTo>
                    <a:pt x="916725" y="965200"/>
                  </a:lnTo>
                  <a:lnTo>
                    <a:pt x="910028" y="901700"/>
                  </a:lnTo>
                  <a:lnTo>
                    <a:pt x="903530" y="838200"/>
                  </a:lnTo>
                  <a:lnTo>
                    <a:pt x="897304" y="774700"/>
                  </a:lnTo>
                  <a:lnTo>
                    <a:pt x="891420" y="698500"/>
                  </a:lnTo>
                  <a:lnTo>
                    <a:pt x="885947" y="635000"/>
                  </a:lnTo>
                  <a:lnTo>
                    <a:pt x="880958" y="584200"/>
                  </a:lnTo>
                  <a:lnTo>
                    <a:pt x="876522" y="533400"/>
                  </a:lnTo>
                  <a:lnTo>
                    <a:pt x="872711" y="482600"/>
                  </a:lnTo>
                  <a:lnTo>
                    <a:pt x="869594" y="444500"/>
                  </a:lnTo>
                  <a:lnTo>
                    <a:pt x="867244" y="406400"/>
                  </a:lnTo>
                  <a:lnTo>
                    <a:pt x="865729" y="393700"/>
                  </a:lnTo>
                  <a:lnTo>
                    <a:pt x="737767" y="393700"/>
                  </a:lnTo>
                  <a:lnTo>
                    <a:pt x="739183" y="390845"/>
                  </a:lnTo>
                  <a:lnTo>
                    <a:pt x="782577" y="381000"/>
                  </a:lnTo>
                  <a:lnTo>
                    <a:pt x="879192" y="381000"/>
                  </a:lnTo>
                  <a:lnTo>
                    <a:pt x="881630" y="419100"/>
                  </a:lnTo>
                  <a:lnTo>
                    <a:pt x="884317" y="444500"/>
                  </a:lnTo>
                  <a:lnTo>
                    <a:pt x="887864" y="495300"/>
                  </a:lnTo>
                  <a:lnTo>
                    <a:pt x="892180" y="546100"/>
                  </a:lnTo>
                  <a:lnTo>
                    <a:pt x="897176" y="609600"/>
                  </a:lnTo>
                  <a:lnTo>
                    <a:pt x="902762" y="673100"/>
                  </a:lnTo>
                  <a:lnTo>
                    <a:pt x="908848" y="736600"/>
                  </a:lnTo>
                  <a:lnTo>
                    <a:pt x="915345" y="812800"/>
                  </a:lnTo>
                  <a:lnTo>
                    <a:pt x="922162" y="876300"/>
                  </a:lnTo>
                  <a:lnTo>
                    <a:pt x="929209" y="952500"/>
                  </a:lnTo>
                  <a:lnTo>
                    <a:pt x="936398" y="1016000"/>
                  </a:lnTo>
                  <a:lnTo>
                    <a:pt x="943638" y="1066800"/>
                  </a:lnTo>
                  <a:lnTo>
                    <a:pt x="950839" y="1117600"/>
                  </a:lnTo>
                  <a:lnTo>
                    <a:pt x="957912" y="1168400"/>
                  </a:lnTo>
                  <a:lnTo>
                    <a:pt x="964767" y="1193800"/>
                  </a:lnTo>
                  <a:lnTo>
                    <a:pt x="971313" y="1219200"/>
                  </a:lnTo>
                  <a:lnTo>
                    <a:pt x="972232" y="1219200"/>
                  </a:lnTo>
                  <a:lnTo>
                    <a:pt x="962089" y="1244600"/>
                  </a:lnTo>
                  <a:lnTo>
                    <a:pt x="942041" y="1282700"/>
                  </a:lnTo>
                  <a:lnTo>
                    <a:pt x="913964" y="1333500"/>
                  </a:lnTo>
                  <a:lnTo>
                    <a:pt x="880863" y="1384300"/>
                  </a:lnTo>
                  <a:lnTo>
                    <a:pt x="845744" y="1447800"/>
                  </a:lnTo>
                  <a:lnTo>
                    <a:pt x="811614" y="1498600"/>
                  </a:lnTo>
                  <a:lnTo>
                    <a:pt x="781477" y="1536700"/>
                  </a:lnTo>
                  <a:close/>
                </a:path>
                <a:path w="972820" h="1562100">
                  <a:moveTo>
                    <a:pt x="737767" y="393700"/>
                  </a:moveTo>
                  <a:lnTo>
                    <a:pt x="726601" y="393700"/>
                  </a:lnTo>
                  <a:lnTo>
                    <a:pt x="739183" y="390845"/>
                  </a:lnTo>
                  <a:lnTo>
                    <a:pt x="737767" y="393700"/>
                  </a:lnTo>
                  <a:close/>
                </a:path>
                <a:path w="972820" h="1562100">
                  <a:moveTo>
                    <a:pt x="769851" y="1549400"/>
                  </a:moveTo>
                  <a:lnTo>
                    <a:pt x="747261" y="1549400"/>
                  </a:lnTo>
                  <a:lnTo>
                    <a:pt x="795309" y="469900"/>
                  </a:lnTo>
                  <a:lnTo>
                    <a:pt x="750269" y="469900"/>
                  </a:lnTo>
                  <a:lnTo>
                    <a:pt x="785744" y="457200"/>
                  </a:lnTo>
                  <a:lnTo>
                    <a:pt x="703566" y="406400"/>
                  </a:lnTo>
                  <a:lnTo>
                    <a:pt x="702359" y="406400"/>
                  </a:lnTo>
                  <a:lnTo>
                    <a:pt x="703441" y="393700"/>
                  </a:lnTo>
                  <a:lnTo>
                    <a:pt x="865729" y="393700"/>
                  </a:lnTo>
                  <a:lnTo>
                    <a:pt x="729729" y="406400"/>
                  </a:lnTo>
                  <a:lnTo>
                    <a:pt x="806972" y="457200"/>
                  </a:lnTo>
                  <a:lnTo>
                    <a:pt x="809588" y="457200"/>
                  </a:lnTo>
                  <a:lnTo>
                    <a:pt x="761715" y="1536700"/>
                  </a:lnTo>
                  <a:lnTo>
                    <a:pt x="781477" y="1536700"/>
                  </a:lnTo>
                  <a:lnTo>
                    <a:pt x="769851" y="1549400"/>
                  </a:lnTo>
                  <a:close/>
                </a:path>
                <a:path w="972820" h="1562100">
                  <a:moveTo>
                    <a:pt x="434886" y="520700"/>
                  </a:moveTo>
                  <a:lnTo>
                    <a:pt x="420650" y="520700"/>
                  </a:lnTo>
                  <a:lnTo>
                    <a:pt x="414459" y="508000"/>
                  </a:lnTo>
                  <a:lnTo>
                    <a:pt x="405667" y="495300"/>
                  </a:lnTo>
                  <a:lnTo>
                    <a:pt x="394829" y="482600"/>
                  </a:lnTo>
                  <a:lnTo>
                    <a:pt x="322435" y="469900"/>
                  </a:lnTo>
                  <a:lnTo>
                    <a:pt x="261053" y="457200"/>
                  </a:lnTo>
                  <a:lnTo>
                    <a:pt x="214130" y="457200"/>
                  </a:lnTo>
                  <a:lnTo>
                    <a:pt x="185113" y="444500"/>
                  </a:lnTo>
                  <a:lnTo>
                    <a:pt x="279149" y="444500"/>
                  </a:lnTo>
                  <a:lnTo>
                    <a:pt x="328841" y="457200"/>
                  </a:lnTo>
                  <a:lnTo>
                    <a:pt x="385128" y="469900"/>
                  </a:lnTo>
                  <a:lnTo>
                    <a:pt x="455480" y="469900"/>
                  </a:lnTo>
                  <a:lnTo>
                    <a:pt x="509645" y="482600"/>
                  </a:lnTo>
                  <a:lnTo>
                    <a:pt x="413229" y="482600"/>
                  </a:lnTo>
                  <a:lnTo>
                    <a:pt x="421880" y="495300"/>
                  </a:lnTo>
                  <a:lnTo>
                    <a:pt x="428649" y="508000"/>
                  </a:lnTo>
                  <a:lnTo>
                    <a:pt x="433122" y="508000"/>
                  </a:lnTo>
                  <a:lnTo>
                    <a:pt x="434886" y="520700"/>
                  </a:lnTo>
                  <a:close/>
                </a:path>
                <a:path w="972820" h="1562100">
                  <a:moveTo>
                    <a:pt x="757241" y="482600"/>
                  </a:moveTo>
                  <a:lnTo>
                    <a:pt x="674386" y="482600"/>
                  </a:lnTo>
                  <a:lnTo>
                    <a:pt x="713020" y="469900"/>
                  </a:lnTo>
                  <a:lnTo>
                    <a:pt x="795309" y="469900"/>
                  </a:lnTo>
                  <a:lnTo>
                    <a:pt x="757241" y="482600"/>
                  </a:lnTo>
                  <a:close/>
                </a:path>
                <a:path w="972820" h="1562100">
                  <a:moveTo>
                    <a:pt x="675434" y="495300"/>
                  </a:moveTo>
                  <a:lnTo>
                    <a:pt x="502618" y="495300"/>
                  </a:lnTo>
                  <a:lnTo>
                    <a:pt x="457202" y="482600"/>
                  </a:lnTo>
                  <a:lnTo>
                    <a:pt x="717130" y="482600"/>
                  </a:lnTo>
                  <a:lnTo>
                    <a:pt x="675434" y="495300"/>
                  </a:lnTo>
                  <a:close/>
                </a:path>
                <a:path w="972820" h="1562100">
                  <a:moveTo>
                    <a:pt x="623973" y="546100"/>
                  </a:moveTo>
                  <a:lnTo>
                    <a:pt x="609431" y="546100"/>
                  </a:lnTo>
                  <a:lnTo>
                    <a:pt x="610247" y="533400"/>
                  </a:lnTo>
                  <a:lnTo>
                    <a:pt x="610947" y="533400"/>
                  </a:lnTo>
                  <a:lnTo>
                    <a:pt x="612668" y="520700"/>
                  </a:lnTo>
                  <a:lnTo>
                    <a:pt x="615158" y="508000"/>
                  </a:lnTo>
                  <a:lnTo>
                    <a:pt x="618162" y="495300"/>
                  </a:lnTo>
                  <a:lnTo>
                    <a:pt x="632608" y="495300"/>
                  </a:lnTo>
                  <a:lnTo>
                    <a:pt x="629519" y="508000"/>
                  </a:lnTo>
                  <a:lnTo>
                    <a:pt x="626887" y="520700"/>
                  </a:lnTo>
                  <a:lnTo>
                    <a:pt x="624957" y="533400"/>
                  </a:lnTo>
                  <a:lnTo>
                    <a:pt x="623973" y="546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23396" y="5369670"/>
              <a:ext cx="340222" cy="31844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5800" y="1907590"/>
              <a:ext cx="57150" cy="3295650"/>
            </a:xfrm>
            <a:custGeom>
              <a:avLst/>
              <a:gdLst/>
              <a:ahLst/>
              <a:cxnLst/>
              <a:rect l="l" t="t" r="r" b="b"/>
              <a:pathLst>
                <a:path w="57150" h="3295650">
                  <a:moveTo>
                    <a:pt x="57150" y="3263290"/>
                  </a:moveTo>
                  <a:lnTo>
                    <a:pt x="32372" y="3238500"/>
                  </a:lnTo>
                  <a:lnTo>
                    <a:pt x="24790" y="3238500"/>
                  </a:lnTo>
                  <a:lnTo>
                    <a:pt x="0" y="3263290"/>
                  </a:lnTo>
                  <a:lnTo>
                    <a:pt x="0" y="3270872"/>
                  </a:lnTo>
                  <a:lnTo>
                    <a:pt x="24790" y="3295650"/>
                  </a:lnTo>
                  <a:lnTo>
                    <a:pt x="32372" y="3295650"/>
                  </a:lnTo>
                  <a:lnTo>
                    <a:pt x="57150" y="3270872"/>
                  </a:lnTo>
                  <a:lnTo>
                    <a:pt x="57150" y="3267075"/>
                  </a:lnTo>
                  <a:lnTo>
                    <a:pt x="57150" y="3263290"/>
                  </a:lnTo>
                  <a:close/>
                </a:path>
                <a:path w="57150" h="3295650">
                  <a:moveTo>
                    <a:pt x="57150" y="2615590"/>
                  </a:moveTo>
                  <a:lnTo>
                    <a:pt x="32372" y="2590800"/>
                  </a:lnTo>
                  <a:lnTo>
                    <a:pt x="24790" y="2590800"/>
                  </a:lnTo>
                  <a:lnTo>
                    <a:pt x="0" y="2615590"/>
                  </a:lnTo>
                  <a:lnTo>
                    <a:pt x="0" y="2623172"/>
                  </a:lnTo>
                  <a:lnTo>
                    <a:pt x="24790" y="2647950"/>
                  </a:lnTo>
                  <a:lnTo>
                    <a:pt x="32372" y="2647950"/>
                  </a:lnTo>
                  <a:lnTo>
                    <a:pt x="57150" y="2623172"/>
                  </a:lnTo>
                  <a:lnTo>
                    <a:pt x="57150" y="2619375"/>
                  </a:lnTo>
                  <a:lnTo>
                    <a:pt x="57150" y="2615590"/>
                  </a:lnTo>
                  <a:close/>
                </a:path>
                <a:path w="57150" h="3295650">
                  <a:moveTo>
                    <a:pt x="57150" y="1967890"/>
                  </a:moveTo>
                  <a:lnTo>
                    <a:pt x="32372" y="1943100"/>
                  </a:lnTo>
                  <a:lnTo>
                    <a:pt x="24790" y="1943100"/>
                  </a:lnTo>
                  <a:lnTo>
                    <a:pt x="0" y="1967890"/>
                  </a:lnTo>
                  <a:lnTo>
                    <a:pt x="0" y="1975472"/>
                  </a:lnTo>
                  <a:lnTo>
                    <a:pt x="24790" y="2000250"/>
                  </a:lnTo>
                  <a:lnTo>
                    <a:pt x="32372" y="2000250"/>
                  </a:lnTo>
                  <a:lnTo>
                    <a:pt x="57150" y="1975472"/>
                  </a:lnTo>
                  <a:lnTo>
                    <a:pt x="57150" y="1971675"/>
                  </a:lnTo>
                  <a:lnTo>
                    <a:pt x="57150" y="1967890"/>
                  </a:lnTo>
                  <a:close/>
                </a:path>
                <a:path w="57150" h="3295650">
                  <a:moveTo>
                    <a:pt x="57150" y="996340"/>
                  </a:moveTo>
                  <a:lnTo>
                    <a:pt x="32372" y="971550"/>
                  </a:lnTo>
                  <a:lnTo>
                    <a:pt x="24790" y="971550"/>
                  </a:lnTo>
                  <a:lnTo>
                    <a:pt x="0" y="996340"/>
                  </a:lnTo>
                  <a:lnTo>
                    <a:pt x="0" y="1003922"/>
                  </a:lnTo>
                  <a:lnTo>
                    <a:pt x="24790" y="1028700"/>
                  </a:lnTo>
                  <a:lnTo>
                    <a:pt x="32372" y="1028700"/>
                  </a:lnTo>
                  <a:lnTo>
                    <a:pt x="57150" y="1003922"/>
                  </a:lnTo>
                  <a:lnTo>
                    <a:pt x="57150" y="1000125"/>
                  </a:lnTo>
                  <a:lnTo>
                    <a:pt x="57150" y="996340"/>
                  </a:lnTo>
                  <a:close/>
                </a:path>
                <a:path w="57150" h="32956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5B4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pc="80" dirty="0"/>
              <a:t>Development</a:t>
            </a:r>
            <a:r>
              <a:rPr spc="270" dirty="0"/>
              <a:t> </a:t>
            </a:r>
            <a:r>
              <a:rPr spc="40" dirty="0"/>
              <a:t>Approach:</a:t>
            </a:r>
          </a:p>
          <a:p>
            <a:pPr marL="435609" marR="529590" algn="just">
              <a:lnSpc>
                <a:spcPct val="101200"/>
              </a:lnSpc>
            </a:pPr>
            <a:r>
              <a:rPr b="0" spc="114" dirty="0">
                <a:latin typeface="Times New Roman"/>
                <a:cs typeface="Times New Roman"/>
              </a:rPr>
              <a:t>Agile</a:t>
            </a:r>
            <a:r>
              <a:rPr b="0" spc="270" dirty="0">
                <a:latin typeface="Times New Roman"/>
                <a:cs typeface="Times New Roman"/>
              </a:rPr>
              <a:t> </a:t>
            </a:r>
            <a:r>
              <a:rPr b="0" spc="195" dirty="0">
                <a:latin typeface="Times New Roman"/>
                <a:cs typeface="Times New Roman"/>
              </a:rPr>
              <a:t>Methodology:</a:t>
            </a:r>
            <a:r>
              <a:rPr b="0" spc="270" dirty="0">
                <a:latin typeface="Times New Roman"/>
                <a:cs typeface="Times New Roman"/>
              </a:rPr>
              <a:t> </a:t>
            </a:r>
            <a:r>
              <a:rPr b="0" spc="175" dirty="0">
                <a:latin typeface="Times New Roman"/>
                <a:cs typeface="Times New Roman"/>
              </a:rPr>
              <a:t>Iterative</a:t>
            </a:r>
            <a:r>
              <a:rPr b="0" spc="275" dirty="0">
                <a:latin typeface="Times New Roman"/>
                <a:cs typeface="Times New Roman"/>
              </a:rPr>
              <a:t> </a:t>
            </a:r>
            <a:r>
              <a:rPr b="0" spc="175" dirty="0">
                <a:latin typeface="Times New Roman"/>
                <a:cs typeface="Times New Roman"/>
              </a:rPr>
              <a:t>development</a:t>
            </a:r>
            <a:r>
              <a:rPr b="0" spc="270" dirty="0">
                <a:latin typeface="Times New Roman"/>
                <a:cs typeface="Times New Roman"/>
              </a:rPr>
              <a:t> </a:t>
            </a:r>
            <a:r>
              <a:rPr b="0" spc="100" dirty="0">
                <a:latin typeface="Times New Roman"/>
                <a:cs typeface="Times New Roman"/>
              </a:rPr>
              <a:t>cycles</a:t>
            </a:r>
            <a:r>
              <a:rPr b="0" spc="275" dirty="0">
                <a:latin typeface="Times New Roman"/>
                <a:cs typeface="Times New Roman"/>
              </a:rPr>
              <a:t> </a:t>
            </a:r>
            <a:r>
              <a:rPr b="0" spc="155" dirty="0">
                <a:latin typeface="Times New Roman"/>
                <a:cs typeface="Times New Roman"/>
              </a:rPr>
              <a:t>with</a:t>
            </a:r>
            <a:r>
              <a:rPr b="0" spc="270" dirty="0">
                <a:latin typeface="Times New Roman"/>
                <a:cs typeface="Times New Roman"/>
              </a:rPr>
              <a:t> </a:t>
            </a:r>
            <a:r>
              <a:rPr b="0" spc="165" dirty="0">
                <a:latin typeface="Times New Roman"/>
                <a:cs typeface="Times New Roman"/>
              </a:rPr>
              <a:t>regular </a:t>
            </a:r>
            <a:r>
              <a:rPr b="0" spc="170" dirty="0">
                <a:latin typeface="Times New Roman"/>
                <a:cs typeface="Times New Roman"/>
              </a:rPr>
              <a:t>feedback,</a:t>
            </a:r>
            <a:r>
              <a:rPr b="0" spc="295" dirty="0">
                <a:latin typeface="Times New Roman"/>
                <a:cs typeface="Times New Roman"/>
              </a:rPr>
              <a:t> </a:t>
            </a:r>
            <a:r>
              <a:rPr b="0" spc="150" dirty="0">
                <a:latin typeface="Times New Roman"/>
                <a:cs typeface="Times New Roman"/>
              </a:rPr>
              <a:t>allowing</a:t>
            </a:r>
            <a:r>
              <a:rPr b="0" spc="295" dirty="0">
                <a:latin typeface="Times New Roman"/>
                <a:cs typeface="Times New Roman"/>
              </a:rPr>
              <a:t> </a:t>
            </a:r>
            <a:r>
              <a:rPr b="0" spc="170" dirty="0">
                <a:latin typeface="Times New Roman"/>
                <a:cs typeface="Times New Roman"/>
              </a:rPr>
              <a:t>incremental</a:t>
            </a:r>
            <a:r>
              <a:rPr b="0" spc="300" dirty="0">
                <a:latin typeface="Times New Roman"/>
                <a:cs typeface="Times New Roman"/>
              </a:rPr>
              <a:t> </a:t>
            </a:r>
            <a:r>
              <a:rPr b="0" spc="180" dirty="0">
                <a:latin typeface="Times New Roman"/>
                <a:cs typeface="Times New Roman"/>
              </a:rPr>
              <a:t>improvements</a:t>
            </a:r>
            <a:r>
              <a:rPr b="0" spc="295" dirty="0">
                <a:latin typeface="Times New Roman"/>
                <a:cs typeface="Times New Roman"/>
              </a:rPr>
              <a:t> </a:t>
            </a:r>
            <a:r>
              <a:rPr b="0" spc="220" dirty="0">
                <a:latin typeface="Times New Roman"/>
                <a:cs typeface="Times New Roman"/>
              </a:rPr>
              <a:t>throughout</a:t>
            </a:r>
            <a:r>
              <a:rPr b="0" spc="300" dirty="0">
                <a:latin typeface="Times New Roman"/>
                <a:cs typeface="Times New Roman"/>
              </a:rPr>
              <a:t> </a:t>
            </a:r>
            <a:r>
              <a:rPr b="0" spc="135" dirty="0">
                <a:latin typeface="Times New Roman"/>
                <a:cs typeface="Times New Roman"/>
              </a:rPr>
              <a:t>the </a:t>
            </a:r>
            <a:r>
              <a:rPr b="0" spc="160" dirty="0">
                <a:latin typeface="Times New Roman"/>
                <a:cs typeface="Times New Roman"/>
              </a:rPr>
              <a:t>project.</a:t>
            </a:r>
          </a:p>
          <a:p>
            <a:pPr marL="435609">
              <a:lnSpc>
                <a:spcPct val="100000"/>
              </a:lnSpc>
              <a:spcBef>
                <a:spcPts val="30"/>
              </a:spcBef>
            </a:pPr>
            <a:r>
              <a:rPr b="0" spc="195" dirty="0">
                <a:latin typeface="Times New Roman"/>
                <a:cs typeface="Times New Roman"/>
              </a:rPr>
              <a:t>Requirement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95" dirty="0">
                <a:latin typeface="Times New Roman"/>
                <a:cs typeface="Times New Roman"/>
              </a:rPr>
              <a:t>Gathering: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95" dirty="0">
                <a:latin typeface="Times New Roman"/>
                <a:cs typeface="Times New Roman"/>
              </a:rPr>
              <a:t>Conducting</a:t>
            </a:r>
            <a:r>
              <a:rPr b="0" spc="285" dirty="0">
                <a:latin typeface="Times New Roman"/>
                <a:cs typeface="Times New Roman"/>
              </a:rPr>
              <a:t> </a:t>
            </a:r>
            <a:r>
              <a:rPr b="0" spc="200" dirty="0">
                <a:latin typeface="Times New Roman"/>
                <a:cs typeface="Times New Roman"/>
              </a:rPr>
              <a:t>market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55" dirty="0">
                <a:latin typeface="Times New Roman"/>
                <a:cs typeface="Times New Roman"/>
              </a:rPr>
              <a:t>research,</a:t>
            </a:r>
          </a:p>
          <a:p>
            <a:pPr marL="435609">
              <a:lnSpc>
                <a:spcPct val="100000"/>
              </a:lnSpc>
              <a:spcBef>
                <a:spcPts val="30"/>
              </a:spcBef>
            </a:pPr>
            <a:r>
              <a:rPr b="0" spc="200" dirty="0">
                <a:latin typeface="Times New Roman"/>
                <a:cs typeface="Times New Roman"/>
              </a:rPr>
              <a:t>understanding</a:t>
            </a:r>
            <a:r>
              <a:rPr b="0" spc="275" dirty="0">
                <a:latin typeface="Times New Roman"/>
                <a:cs typeface="Times New Roman"/>
              </a:rPr>
              <a:t> </a:t>
            </a:r>
            <a:r>
              <a:rPr b="0" spc="150" dirty="0">
                <a:latin typeface="Times New Roman"/>
                <a:cs typeface="Times New Roman"/>
              </a:rPr>
              <a:t>user</a:t>
            </a:r>
            <a:r>
              <a:rPr b="0" spc="275" dirty="0">
                <a:latin typeface="Times New Roman"/>
                <a:cs typeface="Times New Roman"/>
              </a:rPr>
              <a:t> </a:t>
            </a:r>
            <a:r>
              <a:rPr b="0" spc="150" dirty="0">
                <a:latin typeface="Times New Roman"/>
                <a:cs typeface="Times New Roman"/>
              </a:rPr>
              <a:t>needs,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204" dirty="0">
                <a:latin typeface="Times New Roman"/>
                <a:cs typeface="Times New Roman"/>
              </a:rPr>
              <a:t>and</a:t>
            </a:r>
            <a:r>
              <a:rPr b="0" spc="275" dirty="0">
                <a:latin typeface="Times New Roman"/>
                <a:cs typeface="Times New Roman"/>
              </a:rPr>
              <a:t> </a:t>
            </a:r>
            <a:r>
              <a:rPr b="0" spc="150" dirty="0">
                <a:latin typeface="Times New Roman"/>
                <a:cs typeface="Times New Roman"/>
              </a:rPr>
              <a:t>defining</a:t>
            </a:r>
            <a:r>
              <a:rPr b="0" spc="275" dirty="0">
                <a:latin typeface="Times New Roman"/>
                <a:cs typeface="Times New Roman"/>
              </a:rPr>
              <a:t> </a:t>
            </a:r>
            <a:r>
              <a:rPr b="0" spc="145" dirty="0">
                <a:latin typeface="Times New Roman"/>
                <a:cs typeface="Times New Roman"/>
              </a:rPr>
              <a:t>system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70" dirty="0">
                <a:latin typeface="Times New Roman"/>
                <a:cs typeface="Times New Roman"/>
              </a:rPr>
              <a:t>requirements.</a:t>
            </a:r>
          </a:p>
          <a:p>
            <a:pPr marL="435609">
              <a:lnSpc>
                <a:spcPct val="100000"/>
              </a:lnSpc>
              <a:spcBef>
                <a:spcPts val="30"/>
              </a:spcBef>
            </a:pPr>
            <a:r>
              <a:rPr spc="85" dirty="0"/>
              <a:t>Planning</a:t>
            </a:r>
            <a:r>
              <a:rPr spc="200" dirty="0"/>
              <a:t> </a:t>
            </a:r>
            <a:r>
              <a:rPr dirty="0"/>
              <a:t>&amp;</a:t>
            </a:r>
            <a:r>
              <a:rPr spc="200" dirty="0"/>
              <a:t> </a:t>
            </a:r>
            <a:r>
              <a:rPr spc="80" dirty="0"/>
              <a:t>Design:</a:t>
            </a:r>
          </a:p>
          <a:p>
            <a:pPr marL="435609">
              <a:lnSpc>
                <a:spcPct val="100000"/>
              </a:lnSpc>
              <a:spcBef>
                <a:spcPts val="30"/>
              </a:spcBef>
            </a:pPr>
            <a:r>
              <a:rPr b="0" spc="180" dirty="0">
                <a:latin typeface="Times New Roman"/>
                <a:cs typeface="Times New Roman"/>
              </a:rPr>
              <a:t>Architecture</a:t>
            </a:r>
            <a:r>
              <a:rPr b="0" spc="270" dirty="0">
                <a:latin typeface="Times New Roman"/>
                <a:cs typeface="Times New Roman"/>
              </a:rPr>
              <a:t> </a:t>
            </a:r>
            <a:r>
              <a:rPr b="0" spc="155" dirty="0">
                <a:latin typeface="Times New Roman"/>
                <a:cs typeface="Times New Roman"/>
              </a:rPr>
              <a:t>Design:</a:t>
            </a:r>
            <a:r>
              <a:rPr b="0" spc="275" dirty="0">
                <a:latin typeface="Times New Roman"/>
                <a:cs typeface="Times New Roman"/>
              </a:rPr>
              <a:t> </a:t>
            </a:r>
            <a:r>
              <a:rPr b="0" spc="215" dirty="0">
                <a:latin typeface="Times New Roman"/>
                <a:cs typeface="Times New Roman"/>
              </a:rPr>
              <a:t>Adoption</a:t>
            </a:r>
            <a:r>
              <a:rPr b="0" spc="275" dirty="0">
                <a:latin typeface="Times New Roman"/>
                <a:cs typeface="Times New Roman"/>
              </a:rPr>
              <a:t> </a:t>
            </a:r>
            <a:r>
              <a:rPr b="0" spc="125" dirty="0">
                <a:latin typeface="Times New Roman"/>
                <a:cs typeface="Times New Roman"/>
              </a:rPr>
              <a:t>of</a:t>
            </a:r>
            <a:r>
              <a:rPr b="0" spc="275" dirty="0">
                <a:latin typeface="Times New Roman"/>
                <a:cs typeface="Times New Roman"/>
              </a:rPr>
              <a:t> </a:t>
            </a:r>
            <a:r>
              <a:rPr b="0" spc="160" dirty="0">
                <a:latin typeface="Times New Roman"/>
                <a:cs typeface="Times New Roman"/>
              </a:rPr>
              <a:t>the</a:t>
            </a:r>
            <a:r>
              <a:rPr b="0" spc="275" dirty="0">
                <a:latin typeface="Times New Roman"/>
                <a:cs typeface="Times New Roman"/>
              </a:rPr>
              <a:t> </a:t>
            </a:r>
            <a:r>
              <a:rPr b="0" spc="204" dirty="0">
                <a:latin typeface="Times New Roman"/>
                <a:cs typeface="Times New Roman"/>
              </a:rPr>
              <a:t>Model-</a:t>
            </a:r>
            <a:r>
              <a:rPr b="0" spc="125" dirty="0">
                <a:latin typeface="Times New Roman"/>
                <a:cs typeface="Times New Roman"/>
              </a:rPr>
              <a:t>View-</a:t>
            </a:r>
            <a:r>
              <a:rPr b="0" spc="185" dirty="0">
                <a:latin typeface="Times New Roman"/>
                <a:cs typeface="Times New Roman"/>
              </a:rPr>
              <a:t>Controller</a:t>
            </a:r>
          </a:p>
          <a:p>
            <a:pPr marL="435609" marR="5080">
              <a:lnSpc>
                <a:spcPct val="101200"/>
              </a:lnSpc>
            </a:pPr>
            <a:r>
              <a:rPr b="0" spc="175" dirty="0">
                <a:latin typeface="Times New Roman"/>
                <a:cs typeface="Times New Roman"/>
              </a:rPr>
              <a:t>(MVC)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204" dirty="0">
                <a:latin typeface="Times New Roman"/>
                <a:cs typeface="Times New Roman"/>
              </a:rPr>
              <a:t>pattern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80" dirty="0">
                <a:latin typeface="Times New Roman"/>
                <a:cs typeface="Times New Roman"/>
              </a:rPr>
              <a:t>to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80" dirty="0">
                <a:latin typeface="Times New Roman"/>
                <a:cs typeface="Times New Roman"/>
              </a:rPr>
              <a:t>separate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65" dirty="0">
                <a:latin typeface="Times New Roman"/>
                <a:cs typeface="Times New Roman"/>
              </a:rPr>
              <a:t>concerns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204" dirty="0">
                <a:latin typeface="Times New Roman"/>
                <a:cs typeface="Times New Roman"/>
              </a:rPr>
              <a:t>and</a:t>
            </a:r>
            <a:r>
              <a:rPr b="0" spc="285" dirty="0">
                <a:latin typeface="Times New Roman"/>
                <a:cs typeface="Times New Roman"/>
              </a:rPr>
              <a:t> </a:t>
            </a:r>
            <a:r>
              <a:rPr b="0" spc="165" dirty="0">
                <a:latin typeface="Times New Roman"/>
                <a:cs typeface="Times New Roman"/>
              </a:rPr>
              <a:t>organize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60" dirty="0">
                <a:latin typeface="Times New Roman"/>
                <a:cs typeface="Times New Roman"/>
              </a:rPr>
              <a:t>the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60" dirty="0">
                <a:latin typeface="Times New Roman"/>
                <a:cs typeface="Times New Roman"/>
              </a:rPr>
              <a:t>codebase. </a:t>
            </a:r>
            <a:r>
              <a:rPr b="0" spc="215" dirty="0">
                <a:latin typeface="Times New Roman"/>
                <a:cs typeface="Times New Roman"/>
              </a:rPr>
              <a:t>Database</a:t>
            </a:r>
            <a:r>
              <a:rPr b="0" spc="270" dirty="0">
                <a:latin typeface="Times New Roman"/>
                <a:cs typeface="Times New Roman"/>
              </a:rPr>
              <a:t> </a:t>
            </a:r>
            <a:r>
              <a:rPr b="0" spc="155" dirty="0">
                <a:latin typeface="Times New Roman"/>
                <a:cs typeface="Times New Roman"/>
              </a:rPr>
              <a:t>Design:</a:t>
            </a:r>
            <a:r>
              <a:rPr b="0" spc="270" dirty="0">
                <a:latin typeface="Times New Roman"/>
                <a:cs typeface="Times New Roman"/>
              </a:rPr>
              <a:t> </a:t>
            </a:r>
            <a:r>
              <a:rPr b="0" spc="165" dirty="0">
                <a:latin typeface="Times New Roman"/>
                <a:cs typeface="Times New Roman"/>
              </a:rPr>
              <a:t>Designing</a:t>
            </a:r>
            <a:r>
              <a:rPr b="0" spc="270" dirty="0">
                <a:latin typeface="Times New Roman"/>
                <a:cs typeface="Times New Roman"/>
              </a:rPr>
              <a:t> </a:t>
            </a:r>
            <a:r>
              <a:rPr b="0" spc="120" dirty="0">
                <a:latin typeface="Times New Roman"/>
                <a:cs typeface="Times New Roman"/>
              </a:rPr>
              <a:t>a</a:t>
            </a:r>
            <a:r>
              <a:rPr b="0" spc="270" dirty="0">
                <a:latin typeface="Times New Roman"/>
                <a:cs typeface="Times New Roman"/>
              </a:rPr>
              <a:t> </a:t>
            </a:r>
            <a:r>
              <a:rPr b="0" spc="180" dirty="0">
                <a:latin typeface="Times New Roman"/>
                <a:cs typeface="Times New Roman"/>
              </a:rPr>
              <a:t>normalized</a:t>
            </a:r>
            <a:r>
              <a:rPr b="0" spc="270" dirty="0">
                <a:latin typeface="Times New Roman"/>
                <a:cs typeface="Times New Roman"/>
              </a:rPr>
              <a:t> </a:t>
            </a:r>
            <a:r>
              <a:rPr b="0" spc="160" dirty="0">
                <a:latin typeface="Times New Roman"/>
                <a:cs typeface="Times New Roman"/>
              </a:rPr>
              <a:t>schema</a:t>
            </a:r>
            <a:r>
              <a:rPr b="0" spc="275" dirty="0">
                <a:latin typeface="Times New Roman"/>
                <a:cs typeface="Times New Roman"/>
              </a:rPr>
              <a:t> </a:t>
            </a:r>
            <a:r>
              <a:rPr b="0" spc="114" dirty="0">
                <a:latin typeface="Times New Roman"/>
                <a:cs typeface="Times New Roman"/>
              </a:rPr>
              <a:t>in</a:t>
            </a:r>
            <a:r>
              <a:rPr b="0" spc="270" dirty="0">
                <a:latin typeface="Times New Roman"/>
                <a:cs typeface="Times New Roman"/>
              </a:rPr>
              <a:t> </a:t>
            </a:r>
            <a:r>
              <a:rPr b="0" spc="200" dirty="0">
                <a:latin typeface="Times New Roman"/>
                <a:cs typeface="Times New Roman"/>
              </a:rPr>
              <a:t>MySQL</a:t>
            </a:r>
            <a:r>
              <a:rPr b="0" spc="270" dirty="0">
                <a:latin typeface="Times New Roman"/>
                <a:cs typeface="Times New Roman"/>
              </a:rPr>
              <a:t> </a:t>
            </a:r>
            <a:r>
              <a:rPr b="0" spc="135" dirty="0">
                <a:latin typeface="Times New Roman"/>
                <a:cs typeface="Times New Roman"/>
              </a:rPr>
              <a:t>with </a:t>
            </a:r>
            <a:r>
              <a:rPr b="0" spc="210" dirty="0">
                <a:latin typeface="Times New Roman"/>
                <a:cs typeface="Times New Roman"/>
              </a:rPr>
              <a:t>appropriate</a:t>
            </a:r>
            <a:r>
              <a:rPr b="0" spc="275" dirty="0">
                <a:latin typeface="Times New Roman"/>
                <a:cs typeface="Times New Roman"/>
              </a:rPr>
              <a:t> </a:t>
            </a:r>
            <a:r>
              <a:rPr b="0" spc="155" dirty="0">
                <a:latin typeface="Times New Roman"/>
                <a:cs typeface="Times New Roman"/>
              </a:rPr>
              <a:t>foreign</a:t>
            </a:r>
            <a:r>
              <a:rPr b="0" spc="275" dirty="0">
                <a:latin typeface="Times New Roman"/>
                <a:cs typeface="Times New Roman"/>
              </a:rPr>
              <a:t> </a:t>
            </a:r>
            <a:r>
              <a:rPr b="0" spc="125" dirty="0">
                <a:latin typeface="Times New Roman"/>
                <a:cs typeface="Times New Roman"/>
              </a:rPr>
              <a:t>keys</a:t>
            </a:r>
            <a:r>
              <a:rPr b="0" spc="275" dirty="0">
                <a:latin typeface="Times New Roman"/>
                <a:cs typeface="Times New Roman"/>
              </a:rPr>
              <a:t> </a:t>
            </a:r>
            <a:r>
              <a:rPr b="0" spc="180" dirty="0">
                <a:latin typeface="Times New Roman"/>
                <a:cs typeface="Times New Roman"/>
              </a:rPr>
              <a:t>to</a:t>
            </a:r>
            <a:r>
              <a:rPr b="0" spc="275" dirty="0">
                <a:latin typeface="Times New Roman"/>
                <a:cs typeface="Times New Roman"/>
              </a:rPr>
              <a:t> </a:t>
            </a:r>
            <a:r>
              <a:rPr b="0" spc="195" dirty="0">
                <a:latin typeface="Times New Roman"/>
                <a:cs typeface="Times New Roman"/>
              </a:rPr>
              <a:t>maintain</a:t>
            </a:r>
            <a:r>
              <a:rPr b="0" spc="275" dirty="0">
                <a:latin typeface="Times New Roman"/>
                <a:cs typeface="Times New Roman"/>
              </a:rPr>
              <a:t> </a:t>
            </a:r>
            <a:r>
              <a:rPr b="0" spc="215" dirty="0">
                <a:latin typeface="Times New Roman"/>
                <a:cs typeface="Times New Roman"/>
              </a:rPr>
              <a:t>data</a:t>
            </a:r>
            <a:r>
              <a:rPr b="0" spc="275" dirty="0">
                <a:latin typeface="Times New Roman"/>
                <a:cs typeface="Times New Roman"/>
              </a:rPr>
              <a:t> </a:t>
            </a:r>
            <a:r>
              <a:rPr b="0" spc="150" dirty="0">
                <a:latin typeface="Times New Roman"/>
                <a:cs typeface="Times New Roman"/>
              </a:rPr>
              <a:t>integrity.</a:t>
            </a:r>
          </a:p>
          <a:p>
            <a:pPr marL="435609" marR="258445">
              <a:lnSpc>
                <a:spcPct val="101200"/>
              </a:lnSpc>
            </a:pPr>
            <a:r>
              <a:rPr b="0" spc="170" dirty="0">
                <a:latin typeface="Times New Roman"/>
                <a:cs typeface="Times New Roman"/>
              </a:rPr>
              <a:t>Wireframing:</a:t>
            </a:r>
            <a:r>
              <a:rPr b="0" spc="275" dirty="0">
                <a:latin typeface="Times New Roman"/>
                <a:cs typeface="Times New Roman"/>
              </a:rPr>
              <a:t> </a:t>
            </a:r>
            <a:r>
              <a:rPr b="0" spc="180" dirty="0">
                <a:latin typeface="Times New Roman"/>
                <a:cs typeface="Times New Roman"/>
              </a:rPr>
              <a:t>Creating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50" dirty="0">
                <a:latin typeface="Times New Roman"/>
                <a:cs typeface="Times New Roman"/>
              </a:rPr>
              <a:t>initial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245" dirty="0">
                <a:latin typeface="Times New Roman"/>
                <a:cs typeface="Times New Roman"/>
              </a:rPr>
              <a:t>UI/UX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50" dirty="0">
                <a:latin typeface="Times New Roman"/>
                <a:cs typeface="Times New Roman"/>
              </a:rPr>
              <a:t>sketches</a:t>
            </a:r>
            <a:r>
              <a:rPr b="0" spc="275" dirty="0">
                <a:latin typeface="Times New Roman"/>
                <a:cs typeface="Times New Roman"/>
              </a:rPr>
              <a:t> </a:t>
            </a:r>
            <a:r>
              <a:rPr b="0" spc="180" dirty="0">
                <a:latin typeface="Times New Roman"/>
                <a:cs typeface="Times New Roman"/>
              </a:rPr>
              <a:t>to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40" dirty="0">
                <a:latin typeface="Times New Roman"/>
                <a:cs typeface="Times New Roman"/>
              </a:rPr>
              <a:t>define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60" dirty="0">
                <a:latin typeface="Times New Roman"/>
                <a:cs typeface="Times New Roman"/>
              </a:rPr>
              <a:t>the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30" dirty="0">
                <a:latin typeface="Times New Roman"/>
                <a:cs typeface="Times New Roman"/>
              </a:rPr>
              <a:t>user </a:t>
            </a:r>
            <a:r>
              <a:rPr b="0" spc="125" dirty="0">
                <a:latin typeface="Times New Roman"/>
                <a:cs typeface="Times New Roman"/>
              </a:rPr>
              <a:t>flow</a:t>
            </a:r>
            <a:r>
              <a:rPr b="0" spc="270" dirty="0">
                <a:latin typeface="Times New Roman"/>
                <a:cs typeface="Times New Roman"/>
              </a:rPr>
              <a:t> </a:t>
            </a:r>
            <a:r>
              <a:rPr b="0" spc="204" dirty="0">
                <a:latin typeface="Times New Roman"/>
                <a:cs typeface="Times New Roman"/>
              </a:rPr>
              <a:t>and</a:t>
            </a:r>
            <a:r>
              <a:rPr b="0" spc="270" dirty="0">
                <a:latin typeface="Times New Roman"/>
                <a:cs typeface="Times New Roman"/>
              </a:rPr>
              <a:t> </a:t>
            </a:r>
            <a:r>
              <a:rPr b="0" spc="160" dirty="0">
                <a:latin typeface="Times New Roman"/>
                <a:cs typeface="Times New Roman"/>
              </a:rPr>
              <a:t>interface</a:t>
            </a:r>
            <a:r>
              <a:rPr b="0" spc="270" dirty="0">
                <a:latin typeface="Times New Roman"/>
                <a:cs typeface="Times New Roman"/>
              </a:rPr>
              <a:t> </a:t>
            </a:r>
            <a:r>
              <a:rPr b="0" spc="170" dirty="0">
                <a:latin typeface="Times New Roman"/>
                <a:cs typeface="Times New Roman"/>
              </a:rPr>
              <a:t>layout.</a:t>
            </a:r>
          </a:p>
        </p:txBody>
      </p:sp>
      <p:sp>
        <p:nvSpPr>
          <p:cNvPr id="18" name="object 18"/>
          <p:cNvSpPr/>
          <p:nvPr/>
        </p:nvSpPr>
        <p:spPr>
          <a:xfrm>
            <a:off x="12181" y="0"/>
            <a:ext cx="9741535" cy="859155"/>
          </a:xfrm>
          <a:custGeom>
            <a:avLst/>
            <a:gdLst/>
            <a:ahLst/>
            <a:cxnLst/>
            <a:rect l="l" t="t" r="r" b="b"/>
            <a:pathLst>
              <a:path w="9741535" h="859155">
                <a:moveTo>
                  <a:pt x="9741418" y="859105"/>
                </a:moveTo>
                <a:lnTo>
                  <a:pt x="0" y="859105"/>
                </a:lnTo>
                <a:lnTo>
                  <a:pt x="0" y="0"/>
                </a:lnTo>
                <a:lnTo>
                  <a:pt x="9741418" y="0"/>
                </a:lnTo>
                <a:lnTo>
                  <a:pt x="9741418" y="859105"/>
                </a:lnTo>
                <a:close/>
              </a:path>
            </a:pathLst>
          </a:custGeom>
          <a:solidFill>
            <a:srgbClr val="FA1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826887" y="130625"/>
            <a:ext cx="2132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000000"/>
                </a:solidFill>
              </a:rPr>
              <a:t>Methodology</a:t>
            </a:r>
            <a:endParaRPr sz="3000"/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62985" y="169060"/>
            <a:ext cx="2305049" cy="71437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16979" y="6885904"/>
            <a:ext cx="1158875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0"/>
              </a:lnSpc>
            </a:pPr>
            <a:r>
              <a:rPr sz="2100" b="1" spc="120" dirty="0">
                <a:solidFill>
                  <a:srgbClr val="5B4E46"/>
                </a:solidFill>
                <a:latin typeface="Times New Roman"/>
                <a:cs typeface="Times New Roman"/>
              </a:rPr>
              <a:t>22CS016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265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0853"/>
            <a:ext cx="9753600" cy="6252210"/>
          </a:xfrm>
          <a:custGeom>
            <a:avLst/>
            <a:gdLst/>
            <a:ahLst/>
            <a:cxnLst/>
            <a:rect l="l" t="t" r="r" b="b"/>
            <a:pathLst>
              <a:path w="9753600" h="6252209">
                <a:moveTo>
                  <a:pt x="0" y="6251620"/>
                </a:moveTo>
                <a:lnTo>
                  <a:pt x="9753599" y="6251620"/>
                </a:lnTo>
                <a:lnTo>
                  <a:pt x="9753599" y="0"/>
                </a:lnTo>
                <a:lnTo>
                  <a:pt x="0" y="0"/>
                </a:lnTo>
                <a:lnTo>
                  <a:pt x="0" y="625162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753600" cy="28575"/>
          </a:xfrm>
          <a:custGeom>
            <a:avLst/>
            <a:gdLst/>
            <a:ahLst/>
            <a:cxnLst/>
            <a:rect l="l" t="t" r="r" b="b"/>
            <a:pathLst>
              <a:path w="9753600" h="28575">
                <a:moveTo>
                  <a:pt x="0" y="28197"/>
                </a:moveTo>
                <a:lnTo>
                  <a:pt x="9753599" y="28197"/>
                </a:lnTo>
                <a:lnTo>
                  <a:pt x="9753599" y="0"/>
                </a:lnTo>
                <a:lnTo>
                  <a:pt x="0" y="0"/>
                </a:lnTo>
                <a:lnTo>
                  <a:pt x="0" y="28197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" y="7152473"/>
            <a:ext cx="9753600" cy="163195"/>
          </a:xfrm>
          <a:custGeom>
            <a:avLst/>
            <a:gdLst/>
            <a:ahLst/>
            <a:cxnLst/>
            <a:rect l="l" t="t" r="r" b="b"/>
            <a:pathLst>
              <a:path w="9753600" h="163195">
                <a:moveTo>
                  <a:pt x="0" y="0"/>
                </a:moveTo>
                <a:lnTo>
                  <a:pt x="9753592" y="0"/>
                </a:lnTo>
                <a:lnTo>
                  <a:pt x="9753592" y="162726"/>
                </a:lnTo>
                <a:lnTo>
                  <a:pt x="0" y="162726"/>
                </a:lnTo>
                <a:lnTo>
                  <a:pt x="0" y="0"/>
                </a:lnTo>
                <a:close/>
              </a:path>
            </a:pathLst>
          </a:custGeom>
          <a:solidFill>
            <a:srgbClr val="FA1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983306" y="237066"/>
            <a:ext cx="2209800" cy="695325"/>
            <a:chOff x="6983306" y="237066"/>
            <a:chExt cx="2209800" cy="6953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306" y="237066"/>
              <a:ext cx="2066924" cy="6667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6556585" y="0"/>
            <a:ext cx="3195955" cy="28575"/>
          </a:xfrm>
          <a:custGeom>
            <a:avLst/>
            <a:gdLst/>
            <a:ahLst/>
            <a:cxnLst/>
            <a:rect l="l" t="t" r="r" b="b"/>
            <a:pathLst>
              <a:path w="3195954" h="28575">
                <a:moveTo>
                  <a:pt x="0" y="28197"/>
                </a:moveTo>
                <a:lnTo>
                  <a:pt x="3195648" y="28197"/>
                </a:lnTo>
                <a:lnTo>
                  <a:pt x="3195648" y="0"/>
                </a:lnTo>
                <a:lnTo>
                  <a:pt x="0" y="0"/>
                </a:lnTo>
                <a:lnTo>
                  <a:pt x="0" y="28197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962985" y="237066"/>
            <a:ext cx="2214880" cy="697865"/>
            <a:chOff x="6962985" y="237066"/>
            <a:chExt cx="2214880" cy="697865"/>
          </a:xfrm>
        </p:grpSpPr>
        <p:sp>
          <p:nvSpPr>
            <p:cNvPr id="11" name="object 11"/>
            <p:cNvSpPr/>
            <p:nvPr/>
          </p:nvSpPr>
          <p:spPr>
            <a:xfrm>
              <a:off x="6962985" y="900853"/>
              <a:ext cx="2214880" cy="34290"/>
            </a:xfrm>
            <a:custGeom>
              <a:avLst/>
              <a:gdLst/>
              <a:ahLst/>
              <a:cxnLst/>
              <a:rect l="l" t="t" r="r" b="b"/>
              <a:pathLst>
                <a:path w="2214879" h="34290">
                  <a:moveTo>
                    <a:pt x="0" y="33866"/>
                  </a:moveTo>
                  <a:lnTo>
                    <a:pt x="2214571" y="33866"/>
                  </a:lnTo>
                  <a:lnTo>
                    <a:pt x="2214571" y="0"/>
                  </a:lnTo>
                  <a:lnTo>
                    <a:pt x="0" y="0"/>
                  </a:lnTo>
                  <a:lnTo>
                    <a:pt x="0" y="33866"/>
                  </a:lnTo>
                  <a:close/>
                </a:path>
              </a:pathLst>
            </a:custGeom>
            <a:solidFill>
              <a:srgbClr val="F7F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306" y="237066"/>
              <a:ext cx="2066924" cy="666749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212301" y="10449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5689" y="1344983"/>
            <a:ext cx="66675" cy="666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5689" y="2259383"/>
            <a:ext cx="66675" cy="6667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5689" y="2868983"/>
            <a:ext cx="66675" cy="66674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212301" y="34833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5689" y="3783383"/>
            <a:ext cx="66675" cy="6667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5689" y="4392983"/>
            <a:ext cx="66675" cy="6667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5689" y="5002583"/>
            <a:ext cx="66675" cy="66674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212301" y="561694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5689" y="5916983"/>
            <a:ext cx="66675" cy="6667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5689" y="6526583"/>
            <a:ext cx="66675" cy="6667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377004" y="859748"/>
            <a:ext cx="8674100" cy="6126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60" dirty="0">
                <a:solidFill>
                  <a:srgbClr val="5B4E46"/>
                </a:solidFill>
                <a:latin typeface="Times New Roman"/>
                <a:cs typeface="Times New Roman"/>
              </a:rPr>
              <a:t>Implementation:</a:t>
            </a:r>
            <a:endParaRPr sz="2000">
              <a:latin typeface="Times New Roman"/>
              <a:cs typeface="Times New Roman"/>
            </a:endParaRPr>
          </a:p>
          <a:p>
            <a:pPr marL="454025" marR="128270">
              <a:lnSpc>
                <a:spcPct val="100000"/>
              </a:lnSpc>
            </a:pPr>
            <a:r>
              <a:rPr sz="2000" b="1" spc="75" dirty="0">
                <a:solidFill>
                  <a:srgbClr val="5B4E46"/>
                </a:solidFill>
                <a:latin typeface="Times New Roman"/>
                <a:cs typeface="Times New Roman"/>
              </a:rPr>
              <a:t>Backend</a:t>
            </a:r>
            <a:r>
              <a:rPr sz="2000" b="1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b="1" spc="85" dirty="0">
                <a:solidFill>
                  <a:srgbClr val="5B4E46"/>
                </a:solidFill>
                <a:latin typeface="Times New Roman"/>
                <a:cs typeface="Times New Roman"/>
              </a:rPr>
              <a:t>Development</a:t>
            </a:r>
            <a:r>
              <a:rPr sz="2000" spc="85" dirty="0">
                <a:solidFill>
                  <a:srgbClr val="5B4E46"/>
                </a:solidFill>
                <a:latin typeface="Times New Roman"/>
                <a:cs typeface="Times New Roman"/>
              </a:rPr>
              <a:t>:</a:t>
            </a:r>
            <a:r>
              <a:rPr sz="2000" spc="27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rgbClr val="5B4E46"/>
                </a:solidFill>
                <a:latin typeface="Times New Roman"/>
                <a:cs typeface="Times New Roman"/>
              </a:rPr>
              <a:t>Building</a:t>
            </a:r>
            <a:r>
              <a:rPr sz="2000" spc="27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85" dirty="0">
                <a:solidFill>
                  <a:srgbClr val="5B4E46"/>
                </a:solidFill>
                <a:latin typeface="Times New Roman"/>
                <a:cs typeface="Times New Roman"/>
              </a:rPr>
              <a:t>RESTful</a:t>
            </a:r>
            <a:r>
              <a:rPr sz="2000" spc="27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75" dirty="0">
                <a:solidFill>
                  <a:srgbClr val="5B4E46"/>
                </a:solidFill>
                <a:latin typeface="Times New Roman"/>
                <a:cs typeface="Times New Roman"/>
              </a:rPr>
              <a:t>APIs</a:t>
            </a:r>
            <a:r>
              <a:rPr sz="2000" spc="27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45" dirty="0">
                <a:solidFill>
                  <a:srgbClr val="5B4E46"/>
                </a:solidFill>
                <a:latin typeface="Times New Roman"/>
                <a:cs typeface="Times New Roman"/>
              </a:rPr>
              <a:t>using</a:t>
            </a:r>
            <a:r>
              <a:rPr sz="2000" spc="27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75" dirty="0">
                <a:solidFill>
                  <a:srgbClr val="5B4E46"/>
                </a:solidFill>
                <a:latin typeface="Times New Roman"/>
                <a:cs typeface="Times New Roman"/>
              </a:rPr>
              <a:t>Node.js</a:t>
            </a:r>
            <a:r>
              <a:rPr sz="2000" spc="27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75" dirty="0">
                <a:solidFill>
                  <a:srgbClr val="5B4E46"/>
                </a:solidFill>
                <a:latin typeface="Times New Roman"/>
                <a:cs typeface="Times New Roman"/>
              </a:rPr>
              <a:t>and </a:t>
            </a:r>
            <a:r>
              <a:rPr sz="2000" spc="150" dirty="0">
                <a:solidFill>
                  <a:srgbClr val="5B4E46"/>
                </a:solidFill>
                <a:latin typeface="Times New Roman"/>
                <a:cs typeface="Times New Roman"/>
              </a:rPr>
              <a:t>Express.js</a:t>
            </a:r>
            <a:r>
              <a:rPr sz="2000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rgbClr val="5B4E46"/>
                </a:solidFill>
                <a:latin typeface="Times New Roman"/>
                <a:cs typeface="Times New Roman"/>
              </a:rPr>
              <a:t>with</a:t>
            </a:r>
            <a:r>
              <a:rPr sz="2000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95" dirty="0">
                <a:solidFill>
                  <a:srgbClr val="5B4E46"/>
                </a:solidFill>
                <a:latin typeface="Times New Roman"/>
                <a:cs typeface="Times New Roman"/>
              </a:rPr>
              <a:t>proper</a:t>
            </a:r>
            <a:r>
              <a:rPr sz="2000" spc="27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65" dirty="0">
                <a:solidFill>
                  <a:srgbClr val="5B4E46"/>
                </a:solidFill>
                <a:latin typeface="Times New Roman"/>
                <a:cs typeface="Times New Roman"/>
              </a:rPr>
              <a:t>middleware</a:t>
            </a:r>
            <a:r>
              <a:rPr sz="2000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55" dirty="0">
                <a:solidFill>
                  <a:srgbClr val="5B4E46"/>
                </a:solidFill>
                <a:latin typeface="Times New Roman"/>
                <a:cs typeface="Times New Roman"/>
              </a:rPr>
              <a:t>(for</a:t>
            </a:r>
            <a:r>
              <a:rPr sz="2000" spc="27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200" dirty="0">
                <a:solidFill>
                  <a:srgbClr val="5B4E46"/>
                </a:solidFill>
                <a:latin typeface="Times New Roman"/>
                <a:cs typeface="Times New Roman"/>
              </a:rPr>
              <a:t>JSON</a:t>
            </a:r>
            <a:r>
              <a:rPr sz="2000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70" dirty="0">
                <a:solidFill>
                  <a:srgbClr val="5B4E46"/>
                </a:solidFill>
                <a:latin typeface="Times New Roman"/>
                <a:cs typeface="Times New Roman"/>
              </a:rPr>
              <a:t>parsing,</a:t>
            </a:r>
            <a:r>
              <a:rPr sz="2000" spc="27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85" dirty="0">
                <a:solidFill>
                  <a:srgbClr val="5B4E46"/>
                </a:solidFill>
                <a:latin typeface="Times New Roman"/>
                <a:cs typeface="Times New Roman"/>
              </a:rPr>
              <a:t>CORS,</a:t>
            </a:r>
            <a:endParaRPr sz="2000">
              <a:latin typeface="Times New Roman"/>
              <a:cs typeface="Times New Roman"/>
            </a:endParaRPr>
          </a:p>
          <a:p>
            <a:pPr marL="454025">
              <a:lnSpc>
                <a:spcPct val="100000"/>
              </a:lnSpc>
            </a:pPr>
            <a:r>
              <a:rPr sz="2000" spc="190" dirty="0">
                <a:solidFill>
                  <a:srgbClr val="5B4E46"/>
                </a:solidFill>
                <a:latin typeface="Times New Roman"/>
                <a:cs typeface="Times New Roman"/>
              </a:rPr>
              <a:t>error</a:t>
            </a:r>
            <a:r>
              <a:rPr sz="2000" spc="254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80" dirty="0">
                <a:solidFill>
                  <a:srgbClr val="5B4E46"/>
                </a:solidFill>
                <a:latin typeface="Times New Roman"/>
                <a:cs typeface="Times New Roman"/>
              </a:rPr>
              <a:t>handling,</a:t>
            </a:r>
            <a:r>
              <a:rPr sz="2000" spc="254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30" dirty="0">
                <a:solidFill>
                  <a:srgbClr val="5B4E46"/>
                </a:solidFill>
                <a:latin typeface="Times New Roman"/>
                <a:cs typeface="Times New Roman"/>
              </a:rPr>
              <a:t>etc.).</a:t>
            </a:r>
            <a:endParaRPr sz="2000">
              <a:latin typeface="Times New Roman"/>
              <a:cs typeface="Times New Roman"/>
            </a:endParaRPr>
          </a:p>
          <a:p>
            <a:pPr marL="454025" marR="520700">
              <a:lnSpc>
                <a:spcPct val="100000"/>
              </a:lnSpc>
            </a:pPr>
            <a:r>
              <a:rPr sz="2000" b="1" spc="110" dirty="0">
                <a:solidFill>
                  <a:srgbClr val="5B4E46"/>
                </a:solidFill>
                <a:latin typeface="Times New Roman"/>
                <a:cs typeface="Times New Roman"/>
              </a:rPr>
              <a:t>Database</a:t>
            </a:r>
            <a:r>
              <a:rPr sz="2000" b="1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b="1" spc="80" dirty="0">
                <a:solidFill>
                  <a:srgbClr val="5B4E46"/>
                </a:solidFill>
                <a:latin typeface="Times New Roman"/>
                <a:cs typeface="Times New Roman"/>
              </a:rPr>
              <a:t>Integration:</a:t>
            </a:r>
            <a:r>
              <a:rPr sz="2000" b="1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80" dirty="0">
                <a:solidFill>
                  <a:srgbClr val="5B4E46"/>
                </a:solidFill>
                <a:latin typeface="Times New Roman"/>
                <a:cs typeface="Times New Roman"/>
              </a:rPr>
              <a:t>Connecting</a:t>
            </a:r>
            <a:r>
              <a:rPr sz="2000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80" dirty="0">
                <a:solidFill>
                  <a:srgbClr val="5B4E46"/>
                </a:solidFill>
                <a:latin typeface="Times New Roman"/>
                <a:cs typeface="Times New Roman"/>
              </a:rPr>
              <a:t>to</a:t>
            </a:r>
            <a:r>
              <a:rPr sz="2000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90" dirty="0">
                <a:solidFill>
                  <a:srgbClr val="5B4E46"/>
                </a:solidFill>
                <a:latin typeface="Times New Roman"/>
                <a:cs typeface="Times New Roman"/>
              </a:rPr>
              <a:t>MySQL</a:t>
            </a:r>
            <a:r>
              <a:rPr sz="2000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45" dirty="0">
                <a:solidFill>
                  <a:srgbClr val="5B4E46"/>
                </a:solidFill>
                <a:latin typeface="Times New Roman"/>
                <a:cs typeface="Times New Roman"/>
              </a:rPr>
              <a:t>using</a:t>
            </a:r>
            <a:r>
              <a:rPr sz="2000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20" dirty="0">
                <a:solidFill>
                  <a:srgbClr val="5B4E46"/>
                </a:solidFill>
                <a:latin typeface="Times New Roman"/>
                <a:cs typeface="Times New Roman"/>
              </a:rPr>
              <a:t>a</a:t>
            </a:r>
            <a:r>
              <a:rPr sz="2000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55" dirty="0">
                <a:solidFill>
                  <a:srgbClr val="5B4E46"/>
                </a:solidFill>
                <a:latin typeface="Times New Roman"/>
                <a:cs typeface="Times New Roman"/>
              </a:rPr>
              <a:t>promise- </a:t>
            </a:r>
            <a:r>
              <a:rPr sz="2000" spc="170" dirty="0">
                <a:solidFill>
                  <a:srgbClr val="5B4E46"/>
                </a:solidFill>
                <a:latin typeface="Times New Roman"/>
                <a:cs typeface="Times New Roman"/>
              </a:rPr>
              <a:t>based</a:t>
            </a:r>
            <a:r>
              <a:rPr sz="2000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60" dirty="0">
                <a:solidFill>
                  <a:srgbClr val="5B4E46"/>
                </a:solidFill>
                <a:latin typeface="Times New Roman"/>
                <a:cs typeface="Times New Roman"/>
              </a:rPr>
              <a:t>driver</a:t>
            </a:r>
            <a:r>
              <a:rPr sz="2000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60" dirty="0">
                <a:solidFill>
                  <a:srgbClr val="5B4E46"/>
                </a:solidFill>
                <a:latin typeface="Times New Roman"/>
                <a:cs typeface="Times New Roman"/>
              </a:rPr>
              <a:t>(mysql2/promise)</a:t>
            </a:r>
            <a:r>
              <a:rPr sz="2000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60" dirty="0">
                <a:solidFill>
                  <a:srgbClr val="5B4E46"/>
                </a:solidFill>
                <a:latin typeface="Times New Roman"/>
                <a:cs typeface="Times New Roman"/>
              </a:rPr>
              <a:t>for</a:t>
            </a:r>
            <a:r>
              <a:rPr sz="2000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90" dirty="0">
                <a:solidFill>
                  <a:srgbClr val="5B4E46"/>
                </a:solidFill>
                <a:latin typeface="Times New Roman"/>
                <a:cs typeface="Times New Roman"/>
              </a:rPr>
              <a:t>asynchronous</a:t>
            </a:r>
            <a:r>
              <a:rPr sz="2000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80" dirty="0">
                <a:solidFill>
                  <a:srgbClr val="5B4E46"/>
                </a:solidFill>
                <a:latin typeface="Times New Roman"/>
                <a:cs typeface="Times New Roman"/>
              </a:rPr>
              <a:t>operations.</a:t>
            </a:r>
            <a:endParaRPr sz="2000">
              <a:latin typeface="Times New Roman"/>
              <a:cs typeface="Times New Roman"/>
            </a:endParaRPr>
          </a:p>
          <a:p>
            <a:pPr marL="454025" marR="459740">
              <a:lnSpc>
                <a:spcPct val="100000"/>
              </a:lnSpc>
            </a:pPr>
            <a:r>
              <a:rPr sz="2000" b="1" spc="75" dirty="0">
                <a:solidFill>
                  <a:srgbClr val="5B4E46"/>
                </a:solidFill>
                <a:latin typeface="Times New Roman"/>
                <a:cs typeface="Times New Roman"/>
              </a:rPr>
              <a:t>Version</a:t>
            </a:r>
            <a:r>
              <a:rPr sz="2000" b="1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b="1" spc="80" dirty="0">
                <a:solidFill>
                  <a:srgbClr val="5B4E46"/>
                </a:solidFill>
                <a:latin typeface="Times New Roman"/>
                <a:cs typeface="Times New Roman"/>
              </a:rPr>
              <a:t>Control</a:t>
            </a:r>
            <a:r>
              <a:rPr sz="2000" spc="80" dirty="0">
                <a:solidFill>
                  <a:srgbClr val="5B4E46"/>
                </a:solidFill>
                <a:latin typeface="Times New Roman"/>
                <a:cs typeface="Times New Roman"/>
              </a:rPr>
              <a:t>:</a:t>
            </a:r>
            <a:r>
              <a:rPr sz="2000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85" dirty="0">
                <a:solidFill>
                  <a:srgbClr val="5B4E46"/>
                </a:solidFill>
                <a:latin typeface="Times New Roman"/>
                <a:cs typeface="Times New Roman"/>
              </a:rPr>
              <a:t>Regular</a:t>
            </a:r>
            <a:r>
              <a:rPr sz="2000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70" dirty="0">
                <a:solidFill>
                  <a:srgbClr val="5B4E46"/>
                </a:solidFill>
                <a:latin typeface="Times New Roman"/>
                <a:cs typeface="Times New Roman"/>
              </a:rPr>
              <a:t>commits</a:t>
            </a:r>
            <a:r>
              <a:rPr sz="2000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80" dirty="0">
                <a:solidFill>
                  <a:srgbClr val="5B4E46"/>
                </a:solidFill>
                <a:latin typeface="Times New Roman"/>
                <a:cs typeface="Times New Roman"/>
              </a:rPr>
              <a:t>to</a:t>
            </a:r>
            <a:r>
              <a:rPr sz="2000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220" dirty="0">
                <a:solidFill>
                  <a:srgbClr val="5B4E46"/>
                </a:solidFill>
                <a:latin typeface="Times New Roman"/>
                <a:cs typeface="Times New Roman"/>
              </a:rPr>
              <a:t>GitHub,</a:t>
            </a:r>
            <a:r>
              <a:rPr sz="2000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45" dirty="0">
                <a:solidFill>
                  <a:srgbClr val="5B4E46"/>
                </a:solidFill>
                <a:latin typeface="Times New Roman"/>
                <a:cs typeface="Times New Roman"/>
              </a:rPr>
              <a:t>using</a:t>
            </a:r>
            <a:r>
              <a:rPr sz="2000" spc="27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75" dirty="0">
                <a:solidFill>
                  <a:srgbClr val="5B4E46"/>
                </a:solidFill>
                <a:latin typeface="Times New Roman"/>
                <a:cs typeface="Times New Roman"/>
              </a:rPr>
              <a:t>branching </a:t>
            </a:r>
            <a:r>
              <a:rPr sz="2000" spc="160" dirty="0">
                <a:solidFill>
                  <a:srgbClr val="5B4E46"/>
                </a:solidFill>
                <a:latin typeface="Times New Roman"/>
                <a:cs typeface="Times New Roman"/>
              </a:rPr>
              <a:t>strategies</a:t>
            </a:r>
            <a:r>
              <a:rPr sz="2000" spc="254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60" dirty="0">
                <a:solidFill>
                  <a:srgbClr val="5B4E46"/>
                </a:solidFill>
                <a:latin typeface="Times New Roman"/>
                <a:cs typeface="Times New Roman"/>
              </a:rPr>
              <a:t>for</a:t>
            </a:r>
            <a:r>
              <a:rPr sz="2000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70" dirty="0">
                <a:solidFill>
                  <a:srgbClr val="5B4E46"/>
                </a:solidFill>
                <a:latin typeface="Times New Roman"/>
                <a:cs typeface="Times New Roman"/>
              </a:rPr>
              <a:t>feature</a:t>
            </a:r>
            <a:r>
              <a:rPr sz="2000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75" dirty="0">
                <a:solidFill>
                  <a:srgbClr val="5B4E46"/>
                </a:solidFill>
                <a:latin typeface="Times New Roman"/>
                <a:cs typeface="Times New Roman"/>
              </a:rPr>
              <a:t>development</a:t>
            </a:r>
            <a:r>
              <a:rPr sz="2000" spc="254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200" dirty="0">
                <a:solidFill>
                  <a:srgbClr val="5B4E46"/>
                </a:solidFill>
                <a:latin typeface="Times New Roman"/>
                <a:cs typeface="Times New Roman"/>
              </a:rPr>
              <a:t>and</a:t>
            </a:r>
            <a:r>
              <a:rPr sz="2000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rgbClr val="5B4E46"/>
                </a:solidFill>
                <a:latin typeface="Times New Roman"/>
                <a:cs typeface="Times New Roman"/>
              </a:rPr>
              <a:t>code</a:t>
            </a:r>
            <a:r>
              <a:rPr sz="2000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5B4E46"/>
                </a:solidFill>
                <a:latin typeface="Times New Roman"/>
                <a:cs typeface="Times New Roman"/>
              </a:rPr>
              <a:t>reviews.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70" dirty="0">
                <a:solidFill>
                  <a:srgbClr val="5B4E46"/>
                </a:solidFill>
                <a:latin typeface="Times New Roman"/>
                <a:cs typeface="Times New Roman"/>
              </a:rPr>
              <a:t>Testing:</a:t>
            </a:r>
            <a:endParaRPr sz="2000">
              <a:latin typeface="Times New Roman"/>
              <a:cs typeface="Times New Roman"/>
            </a:endParaRPr>
          </a:p>
          <a:p>
            <a:pPr marL="454025" marR="28575">
              <a:lnSpc>
                <a:spcPct val="100000"/>
              </a:lnSpc>
            </a:pPr>
            <a:r>
              <a:rPr sz="2000" b="1" spc="95" dirty="0">
                <a:solidFill>
                  <a:srgbClr val="5B4E46"/>
                </a:solidFill>
                <a:latin typeface="Times New Roman"/>
                <a:cs typeface="Times New Roman"/>
              </a:rPr>
              <a:t>Unit</a:t>
            </a:r>
            <a:r>
              <a:rPr sz="2000" b="1" spc="27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b="1" spc="80" dirty="0">
                <a:solidFill>
                  <a:srgbClr val="5B4E46"/>
                </a:solidFill>
                <a:latin typeface="Times New Roman"/>
                <a:cs typeface="Times New Roman"/>
              </a:rPr>
              <a:t>Testing:</a:t>
            </a:r>
            <a:r>
              <a:rPr sz="2000" b="1" spc="27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55" dirty="0">
                <a:solidFill>
                  <a:srgbClr val="5B4E46"/>
                </a:solidFill>
                <a:latin typeface="Times New Roman"/>
                <a:cs typeface="Times New Roman"/>
              </a:rPr>
              <a:t>Testing</a:t>
            </a:r>
            <a:r>
              <a:rPr sz="2000" spc="27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65" dirty="0">
                <a:solidFill>
                  <a:srgbClr val="5B4E46"/>
                </a:solidFill>
                <a:latin typeface="Times New Roman"/>
                <a:cs typeface="Times New Roman"/>
              </a:rPr>
              <a:t>individual</a:t>
            </a:r>
            <a:r>
              <a:rPr sz="2000" spc="27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70" dirty="0">
                <a:solidFill>
                  <a:srgbClr val="5B4E46"/>
                </a:solidFill>
                <a:latin typeface="Times New Roman"/>
                <a:cs typeface="Times New Roman"/>
              </a:rPr>
              <a:t>modules</a:t>
            </a:r>
            <a:r>
              <a:rPr sz="2000" spc="27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70" dirty="0">
                <a:solidFill>
                  <a:srgbClr val="5B4E46"/>
                </a:solidFill>
                <a:latin typeface="Times New Roman"/>
                <a:cs typeface="Times New Roman"/>
              </a:rPr>
              <a:t>(controllers,</a:t>
            </a:r>
            <a:r>
              <a:rPr sz="2000" spc="27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55" dirty="0">
                <a:solidFill>
                  <a:srgbClr val="5B4E46"/>
                </a:solidFill>
                <a:latin typeface="Times New Roman"/>
                <a:cs typeface="Times New Roman"/>
              </a:rPr>
              <a:t>models)</a:t>
            </a:r>
            <a:r>
              <a:rPr sz="2000" spc="27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35" dirty="0">
                <a:solidFill>
                  <a:srgbClr val="5B4E46"/>
                </a:solidFill>
                <a:latin typeface="Times New Roman"/>
                <a:cs typeface="Times New Roman"/>
              </a:rPr>
              <a:t>for </a:t>
            </a:r>
            <a:r>
              <a:rPr sz="2000" spc="155" dirty="0">
                <a:solidFill>
                  <a:srgbClr val="5B4E46"/>
                </a:solidFill>
                <a:latin typeface="Times New Roman"/>
                <a:cs typeface="Times New Roman"/>
              </a:rPr>
              <a:t>correctness.</a:t>
            </a:r>
            <a:endParaRPr sz="2000">
              <a:latin typeface="Times New Roman"/>
              <a:cs typeface="Times New Roman"/>
            </a:endParaRPr>
          </a:p>
          <a:p>
            <a:pPr marL="454025" marR="589915">
              <a:lnSpc>
                <a:spcPct val="100000"/>
              </a:lnSpc>
            </a:pPr>
            <a:r>
              <a:rPr sz="2000" b="1" spc="85" dirty="0">
                <a:solidFill>
                  <a:srgbClr val="5B4E46"/>
                </a:solidFill>
                <a:latin typeface="Times New Roman"/>
                <a:cs typeface="Times New Roman"/>
              </a:rPr>
              <a:t>Integration</a:t>
            </a:r>
            <a:r>
              <a:rPr sz="2000" b="1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b="1" spc="80" dirty="0">
                <a:solidFill>
                  <a:srgbClr val="5B4E46"/>
                </a:solidFill>
                <a:latin typeface="Times New Roman"/>
                <a:cs typeface="Times New Roman"/>
              </a:rPr>
              <a:t>Testing:</a:t>
            </a:r>
            <a:r>
              <a:rPr sz="2000" b="1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65" dirty="0">
                <a:solidFill>
                  <a:srgbClr val="5B4E46"/>
                </a:solidFill>
                <a:latin typeface="Times New Roman"/>
                <a:cs typeface="Times New Roman"/>
              </a:rPr>
              <a:t>Using</a:t>
            </a:r>
            <a:r>
              <a:rPr sz="2000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204" dirty="0">
                <a:solidFill>
                  <a:srgbClr val="5B4E46"/>
                </a:solidFill>
                <a:latin typeface="Times New Roman"/>
                <a:cs typeface="Times New Roman"/>
              </a:rPr>
              <a:t>Postman</a:t>
            </a:r>
            <a:r>
              <a:rPr sz="2000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80" dirty="0">
                <a:solidFill>
                  <a:srgbClr val="5B4E46"/>
                </a:solidFill>
                <a:latin typeface="Times New Roman"/>
                <a:cs typeface="Times New Roman"/>
              </a:rPr>
              <a:t>to</a:t>
            </a:r>
            <a:r>
              <a:rPr sz="2000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65" dirty="0">
                <a:solidFill>
                  <a:srgbClr val="5B4E46"/>
                </a:solidFill>
                <a:latin typeface="Times New Roman"/>
                <a:cs typeface="Times New Roman"/>
              </a:rPr>
              <a:t>simulate</a:t>
            </a:r>
            <a:r>
              <a:rPr sz="2000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95" dirty="0">
                <a:solidFill>
                  <a:srgbClr val="5B4E46"/>
                </a:solidFill>
                <a:latin typeface="Times New Roman"/>
                <a:cs typeface="Times New Roman"/>
              </a:rPr>
              <a:t>API</a:t>
            </a:r>
            <a:r>
              <a:rPr sz="2000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20" dirty="0">
                <a:solidFill>
                  <a:srgbClr val="5B4E46"/>
                </a:solidFill>
                <a:latin typeface="Times New Roman"/>
                <a:cs typeface="Times New Roman"/>
              </a:rPr>
              <a:t>calls</a:t>
            </a:r>
            <a:r>
              <a:rPr sz="2000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75" dirty="0">
                <a:solidFill>
                  <a:srgbClr val="5B4E46"/>
                </a:solidFill>
                <a:latin typeface="Times New Roman"/>
                <a:cs typeface="Times New Roman"/>
              </a:rPr>
              <a:t>and </a:t>
            </a:r>
            <a:r>
              <a:rPr sz="2000" spc="125" dirty="0">
                <a:solidFill>
                  <a:srgbClr val="5B4E46"/>
                </a:solidFill>
                <a:latin typeface="Times New Roman"/>
                <a:cs typeface="Times New Roman"/>
              </a:rPr>
              <a:t>verify</a:t>
            </a:r>
            <a:r>
              <a:rPr sz="2000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80" dirty="0">
                <a:solidFill>
                  <a:srgbClr val="5B4E46"/>
                </a:solidFill>
                <a:latin typeface="Times New Roman"/>
                <a:cs typeface="Times New Roman"/>
              </a:rPr>
              <a:t>end-</a:t>
            </a:r>
            <a:r>
              <a:rPr sz="2000" spc="204" dirty="0">
                <a:solidFill>
                  <a:srgbClr val="5B4E46"/>
                </a:solidFill>
                <a:latin typeface="Times New Roman"/>
                <a:cs typeface="Times New Roman"/>
              </a:rPr>
              <a:t>to-</a:t>
            </a:r>
            <a:r>
              <a:rPr sz="2000" spc="160" dirty="0">
                <a:solidFill>
                  <a:srgbClr val="5B4E46"/>
                </a:solidFill>
                <a:latin typeface="Times New Roman"/>
                <a:cs typeface="Times New Roman"/>
              </a:rPr>
              <a:t>end</a:t>
            </a:r>
            <a:r>
              <a:rPr sz="2000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65" dirty="0">
                <a:solidFill>
                  <a:srgbClr val="5B4E46"/>
                </a:solidFill>
                <a:latin typeface="Times New Roman"/>
                <a:cs typeface="Times New Roman"/>
              </a:rPr>
              <a:t>functionality.</a:t>
            </a:r>
            <a:endParaRPr sz="2000">
              <a:latin typeface="Times New Roman"/>
              <a:cs typeface="Times New Roman"/>
            </a:endParaRPr>
          </a:p>
          <a:p>
            <a:pPr marL="454025" marR="53340">
              <a:lnSpc>
                <a:spcPct val="100000"/>
              </a:lnSpc>
            </a:pPr>
            <a:r>
              <a:rPr sz="2000" b="1" spc="90" dirty="0">
                <a:solidFill>
                  <a:srgbClr val="5B4E46"/>
                </a:solidFill>
                <a:latin typeface="Times New Roman"/>
                <a:cs typeface="Times New Roman"/>
              </a:rPr>
              <a:t>User</a:t>
            </a:r>
            <a:r>
              <a:rPr sz="2000" b="1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b="1" spc="90" dirty="0">
                <a:solidFill>
                  <a:srgbClr val="5B4E46"/>
                </a:solidFill>
                <a:latin typeface="Times New Roman"/>
                <a:cs typeface="Times New Roman"/>
              </a:rPr>
              <a:t>Acceptance</a:t>
            </a:r>
            <a:r>
              <a:rPr sz="2000" b="1" spc="27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b="1" spc="80" dirty="0">
                <a:solidFill>
                  <a:srgbClr val="5B4E46"/>
                </a:solidFill>
                <a:latin typeface="Times New Roman"/>
                <a:cs typeface="Times New Roman"/>
              </a:rPr>
              <a:t>Testing:</a:t>
            </a:r>
            <a:r>
              <a:rPr sz="2000" b="1" spc="27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5B4E46"/>
                </a:solidFill>
                <a:latin typeface="Times New Roman"/>
                <a:cs typeface="Times New Roman"/>
              </a:rPr>
              <a:t>(If</a:t>
            </a:r>
            <a:r>
              <a:rPr sz="2000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65" dirty="0">
                <a:solidFill>
                  <a:srgbClr val="5B4E46"/>
                </a:solidFill>
                <a:latin typeface="Times New Roman"/>
                <a:cs typeface="Times New Roman"/>
              </a:rPr>
              <a:t>applicable)</a:t>
            </a:r>
            <a:r>
              <a:rPr sz="2000" spc="27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95" dirty="0">
                <a:solidFill>
                  <a:srgbClr val="5B4E46"/>
                </a:solidFill>
                <a:latin typeface="Times New Roman"/>
                <a:cs typeface="Times New Roman"/>
              </a:rPr>
              <a:t>Gathering</a:t>
            </a:r>
            <a:r>
              <a:rPr sz="2000" spc="27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65" dirty="0">
                <a:solidFill>
                  <a:srgbClr val="5B4E46"/>
                </a:solidFill>
                <a:latin typeface="Times New Roman"/>
                <a:cs typeface="Times New Roman"/>
              </a:rPr>
              <a:t>feedback</a:t>
            </a:r>
            <a:r>
              <a:rPr sz="2000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60" dirty="0">
                <a:solidFill>
                  <a:srgbClr val="5B4E46"/>
                </a:solidFill>
                <a:latin typeface="Times New Roman"/>
                <a:cs typeface="Times New Roman"/>
              </a:rPr>
              <a:t>from </a:t>
            </a:r>
            <a:r>
              <a:rPr sz="2000" spc="185" dirty="0">
                <a:solidFill>
                  <a:srgbClr val="5B4E46"/>
                </a:solidFill>
                <a:latin typeface="Times New Roman"/>
                <a:cs typeface="Times New Roman"/>
              </a:rPr>
              <a:t>potential</a:t>
            </a:r>
            <a:r>
              <a:rPr sz="2000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45" dirty="0">
                <a:solidFill>
                  <a:srgbClr val="5B4E46"/>
                </a:solidFill>
                <a:latin typeface="Times New Roman"/>
                <a:cs typeface="Times New Roman"/>
              </a:rPr>
              <a:t>users</a:t>
            </a:r>
            <a:r>
              <a:rPr sz="2000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80" dirty="0">
                <a:solidFill>
                  <a:srgbClr val="5B4E46"/>
                </a:solidFill>
                <a:latin typeface="Times New Roman"/>
                <a:cs typeface="Times New Roman"/>
              </a:rPr>
              <a:t>to</a:t>
            </a:r>
            <a:r>
              <a:rPr sz="2000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5B4E46"/>
                </a:solidFill>
                <a:latin typeface="Times New Roman"/>
                <a:cs typeface="Times New Roman"/>
              </a:rPr>
              <a:t>refine</a:t>
            </a:r>
            <a:r>
              <a:rPr sz="2000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55" dirty="0">
                <a:solidFill>
                  <a:srgbClr val="5B4E46"/>
                </a:solidFill>
                <a:latin typeface="Times New Roman"/>
                <a:cs typeface="Times New Roman"/>
              </a:rPr>
              <a:t>features.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90" dirty="0">
                <a:solidFill>
                  <a:srgbClr val="5B4E46"/>
                </a:solidFill>
                <a:latin typeface="Times New Roman"/>
                <a:cs typeface="Times New Roman"/>
              </a:rPr>
              <a:t>Deployment</a:t>
            </a:r>
            <a:r>
              <a:rPr sz="2000" b="1" spc="21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5B4E46"/>
                </a:solidFill>
                <a:latin typeface="Times New Roman"/>
                <a:cs typeface="Times New Roman"/>
              </a:rPr>
              <a:t>&amp;</a:t>
            </a:r>
            <a:r>
              <a:rPr sz="2000" b="1" spc="21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b="1" spc="75" dirty="0">
                <a:solidFill>
                  <a:srgbClr val="5B4E46"/>
                </a:solidFill>
                <a:latin typeface="Times New Roman"/>
                <a:cs typeface="Times New Roman"/>
              </a:rPr>
              <a:t>Maintenance:</a:t>
            </a:r>
            <a:endParaRPr sz="2000">
              <a:latin typeface="Times New Roman"/>
              <a:cs typeface="Times New Roman"/>
            </a:endParaRPr>
          </a:p>
          <a:p>
            <a:pPr marL="454025" marR="1049655">
              <a:lnSpc>
                <a:spcPct val="100000"/>
              </a:lnSpc>
            </a:pPr>
            <a:r>
              <a:rPr sz="2000" b="1" spc="100" dirty="0">
                <a:solidFill>
                  <a:srgbClr val="5B4E46"/>
                </a:solidFill>
                <a:latin typeface="Times New Roman"/>
                <a:cs typeface="Times New Roman"/>
              </a:rPr>
              <a:t>Local</a:t>
            </a:r>
            <a:r>
              <a:rPr sz="2000" b="1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b="1" spc="85" dirty="0">
                <a:solidFill>
                  <a:srgbClr val="5B4E46"/>
                </a:solidFill>
                <a:latin typeface="Times New Roman"/>
                <a:cs typeface="Times New Roman"/>
              </a:rPr>
              <a:t>Deployment:</a:t>
            </a:r>
            <a:r>
              <a:rPr sz="2000" b="1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60" dirty="0">
                <a:solidFill>
                  <a:srgbClr val="5B4E46"/>
                </a:solidFill>
                <a:latin typeface="Times New Roman"/>
                <a:cs typeface="Times New Roman"/>
              </a:rPr>
              <a:t>Initially</a:t>
            </a:r>
            <a:r>
              <a:rPr sz="2000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65" dirty="0">
                <a:solidFill>
                  <a:srgbClr val="5B4E46"/>
                </a:solidFill>
                <a:latin typeface="Times New Roman"/>
                <a:cs typeface="Times New Roman"/>
              </a:rPr>
              <a:t>deployed</a:t>
            </a:r>
            <a:r>
              <a:rPr sz="2000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80" dirty="0">
                <a:solidFill>
                  <a:srgbClr val="5B4E46"/>
                </a:solidFill>
                <a:latin typeface="Times New Roman"/>
                <a:cs typeface="Times New Roman"/>
              </a:rPr>
              <a:t>on</a:t>
            </a:r>
            <a:r>
              <a:rPr sz="2000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20" dirty="0">
                <a:solidFill>
                  <a:srgbClr val="5B4E46"/>
                </a:solidFill>
                <a:latin typeface="Times New Roman"/>
                <a:cs typeface="Times New Roman"/>
              </a:rPr>
              <a:t>a</a:t>
            </a:r>
            <a:r>
              <a:rPr sz="2000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5B4E46"/>
                </a:solidFill>
                <a:latin typeface="Times New Roman"/>
                <a:cs typeface="Times New Roman"/>
              </a:rPr>
              <a:t>local</a:t>
            </a:r>
            <a:r>
              <a:rPr sz="2000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5B4E46"/>
                </a:solidFill>
                <a:latin typeface="Times New Roman"/>
                <a:cs typeface="Times New Roman"/>
              </a:rPr>
              <a:t>server</a:t>
            </a:r>
            <a:r>
              <a:rPr sz="2000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35" dirty="0">
                <a:solidFill>
                  <a:srgbClr val="5B4E46"/>
                </a:solidFill>
                <a:latin typeface="Times New Roman"/>
                <a:cs typeface="Times New Roman"/>
              </a:rPr>
              <a:t>for </a:t>
            </a:r>
            <a:r>
              <a:rPr sz="2000" spc="170" dirty="0">
                <a:solidFill>
                  <a:srgbClr val="5B4E46"/>
                </a:solidFill>
                <a:latin typeface="Times New Roman"/>
                <a:cs typeface="Times New Roman"/>
              </a:rPr>
              <a:t>evaluation.</a:t>
            </a:r>
            <a:endParaRPr sz="2000">
              <a:latin typeface="Times New Roman"/>
              <a:cs typeface="Times New Roman"/>
            </a:endParaRPr>
          </a:p>
          <a:p>
            <a:pPr marL="454025" marR="5080">
              <a:lnSpc>
                <a:spcPct val="100000"/>
              </a:lnSpc>
            </a:pPr>
            <a:r>
              <a:rPr sz="2000" b="1" spc="90" dirty="0">
                <a:solidFill>
                  <a:srgbClr val="5B4E46"/>
                </a:solidFill>
                <a:latin typeface="Times New Roman"/>
                <a:cs typeface="Times New Roman"/>
              </a:rPr>
              <a:t>Documentation</a:t>
            </a:r>
            <a:r>
              <a:rPr sz="2000" b="1" spc="25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5B4E46"/>
                </a:solidFill>
                <a:latin typeface="Times New Roman"/>
                <a:cs typeface="Times New Roman"/>
              </a:rPr>
              <a:t>&amp;</a:t>
            </a:r>
            <a:r>
              <a:rPr sz="2000" b="1" spc="25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b="1" spc="65" dirty="0">
                <a:solidFill>
                  <a:srgbClr val="5B4E46"/>
                </a:solidFill>
                <a:latin typeface="Times New Roman"/>
                <a:cs typeface="Times New Roman"/>
              </a:rPr>
              <a:t>Code</a:t>
            </a:r>
            <a:r>
              <a:rPr sz="2000" b="1" spc="254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b="1" spc="65" dirty="0">
                <a:solidFill>
                  <a:srgbClr val="5B4E46"/>
                </a:solidFill>
                <a:latin typeface="Times New Roman"/>
                <a:cs typeface="Times New Roman"/>
              </a:rPr>
              <a:t>Reviews:</a:t>
            </a:r>
            <a:r>
              <a:rPr sz="2000" b="1" spc="25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95" dirty="0">
                <a:solidFill>
                  <a:srgbClr val="5B4E46"/>
                </a:solidFill>
                <a:latin typeface="Times New Roman"/>
                <a:cs typeface="Times New Roman"/>
              </a:rPr>
              <a:t>Maintaining</a:t>
            </a:r>
            <a:r>
              <a:rPr sz="2000" spc="25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5B4E46"/>
                </a:solidFill>
                <a:latin typeface="Times New Roman"/>
                <a:cs typeface="Times New Roman"/>
              </a:rPr>
              <a:t>clear</a:t>
            </a:r>
            <a:r>
              <a:rPr sz="2000" spc="254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90" dirty="0">
                <a:solidFill>
                  <a:srgbClr val="5B4E46"/>
                </a:solidFill>
                <a:latin typeface="Times New Roman"/>
                <a:cs typeface="Times New Roman"/>
              </a:rPr>
              <a:t>documentation </a:t>
            </a:r>
            <a:r>
              <a:rPr sz="2000" spc="160" dirty="0">
                <a:solidFill>
                  <a:srgbClr val="5B4E46"/>
                </a:solidFill>
                <a:latin typeface="Times New Roman"/>
                <a:cs typeface="Times New Roman"/>
              </a:rPr>
              <a:t>for</a:t>
            </a:r>
            <a:r>
              <a:rPr sz="2000" spc="254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rgbClr val="5B4E46"/>
                </a:solidFill>
                <a:latin typeface="Times New Roman"/>
                <a:cs typeface="Times New Roman"/>
              </a:rPr>
              <a:t>each</a:t>
            </a:r>
            <a:r>
              <a:rPr sz="2000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75" dirty="0">
                <a:solidFill>
                  <a:srgbClr val="5B4E46"/>
                </a:solidFill>
                <a:latin typeface="Times New Roman"/>
                <a:cs typeface="Times New Roman"/>
              </a:rPr>
              <a:t>module</a:t>
            </a:r>
            <a:r>
              <a:rPr sz="2000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200" dirty="0">
                <a:solidFill>
                  <a:srgbClr val="5B4E46"/>
                </a:solidFill>
                <a:latin typeface="Times New Roman"/>
                <a:cs typeface="Times New Roman"/>
              </a:rPr>
              <a:t>and</a:t>
            </a:r>
            <a:r>
              <a:rPr sz="2000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80" dirty="0">
                <a:solidFill>
                  <a:srgbClr val="5B4E46"/>
                </a:solidFill>
                <a:latin typeface="Times New Roman"/>
                <a:cs typeface="Times New Roman"/>
              </a:rPr>
              <a:t>adhering</a:t>
            </a:r>
            <a:r>
              <a:rPr sz="2000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80" dirty="0">
                <a:solidFill>
                  <a:srgbClr val="5B4E46"/>
                </a:solidFill>
                <a:latin typeface="Times New Roman"/>
                <a:cs typeface="Times New Roman"/>
              </a:rPr>
              <a:t>to</a:t>
            </a:r>
            <a:r>
              <a:rPr sz="2000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60" dirty="0">
                <a:solidFill>
                  <a:srgbClr val="5B4E46"/>
                </a:solidFill>
                <a:latin typeface="Times New Roman"/>
                <a:cs typeface="Times New Roman"/>
              </a:rPr>
              <a:t>coding</a:t>
            </a:r>
            <a:r>
              <a:rPr sz="2000" spc="26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000" spc="190" dirty="0">
                <a:solidFill>
                  <a:srgbClr val="5B4E46"/>
                </a:solidFill>
                <a:latin typeface="Times New Roman"/>
                <a:cs typeface="Times New Roman"/>
              </a:rPr>
              <a:t>standards.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78671" y="6831911"/>
            <a:ext cx="1066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50" dirty="0">
                <a:solidFill>
                  <a:srgbClr val="5B4E46"/>
                </a:solidFill>
                <a:latin typeface="Times New Roman"/>
                <a:cs typeface="Times New Roman"/>
              </a:rPr>
              <a:t>6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773" y="28197"/>
            <a:ext cx="9747250" cy="873125"/>
          </a:xfrm>
          <a:custGeom>
            <a:avLst/>
            <a:gdLst/>
            <a:ahLst/>
            <a:cxnLst/>
            <a:rect l="l" t="t" r="r" b="b"/>
            <a:pathLst>
              <a:path w="9747250" h="873125">
                <a:moveTo>
                  <a:pt x="9746826" y="872655"/>
                </a:moveTo>
                <a:lnTo>
                  <a:pt x="0" y="872655"/>
                </a:lnTo>
                <a:lnTo>
                  <a:pt x="0" y="0"/>
                </a:lnTo>
                <a:lnTo>
                  <a:pt x="9746826" y="0"/>
                </a:lnTo>
                <a:lnTo>
                  <a:pt x="9746826" y="872655"/>
                </a:lnTo>
                <a:close/>
              </a:path>
            </a:pathLst>
          </a:custGeom>
          <a:solidFill>
            <a:srgbClr val="FA1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838908" y="156658"/>
            <a:ext cx="2132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000000"/>
                </a:solidFill>
              </a:rPr>
              <a:t>Methodology</a:t>
            </a:r>
            <a:endParaRPr sz="3000"/>
          </a:p>
        </p:txBody>
      </p:sp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00240" y="189380"/>
            <a:ext cx="2305049" cy="7143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0533"/>
            <a:ext cx="9753600" cy="13970"/>
          </a:xfrm>
          <a:custGeom>
            <a:avLst/>
            <a:gdLst/>
            <a:ahLst/>
            <a:cxnLst/>
            <a:rect l="l" t="t" r="r" b="b"/>
            <a:pathLst>
              <a:path w="9753600" h="13969">
                <a:moveTo>
                  <a:pt x="0" y="13567"/>
                </a:moveTo>
                <a:lnTo>
                  <a:pt x="9753588" y="13567"/>
                </a:lnTo>
                <a:lnTo>
                  <a:pt x="9753588" y="0"/>
                </a:lnTo>
                <a:lnTo>
                  <a:pt x="0" y="0"/>
                </a:lnTo>
                <a:lnTo>
                  <a:pt x="0" y="13567"/>
                </a:lnTo>
                <a:close/>
              </a:path>
            </a:pathLst>
          </a:custGeom>
          <a:solidFill>
            <a:srgbClr val="BD9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753600" cy="13970"/>
          </a:xfrm>
          <a:custGeom>
            <a:avLst/>
            <a:gdLst/>
            <a:ahLst/>
            <a:cxnLst/>
            <a:rect l="l" t="t" r="r" b="b"/>
            <a:pathLst>
              <a:path w="9753600" h="13970">
                <a:moveTo>
                  <a:pt x="0" y="13547"/>
                </a:moveTo>
                <a:lnTo>
                  <a:pt x="9753588" y="13547"/>
                </a:lnTo>
                <a:lnTo>
                  <a:pt x="9753588" y="0"/>
                </a:lnTo>
                <a:lnTo>
                  <a:pt x="0" y="0"/>
                </a:lnTo>
                <a:lnTo>
                  <a:pt x="0" y="13547"/>
                </a:lnTo>
                <a:close/>
              </a:path>
            </a:pathLst>
          </a:custGeom>
          <a:solidFill>
            <a:srgbClr val="BD9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" y="7152473"/>
            <a:ext cx="9753600" cy="163195"/>
          </a:xfrm>
          <a:custGeom>
            <a:avLst/>
            <a:gdLst/>
            <a:ahLst/>
            <a:cxnLst/>
            <a:rect l="l" t="t" r="r" b="b"/>
            <a:pathLst>
              <a:path w="9753600" h="163195">
                <a:moveTo>
                  <a:pt x="0" y="0"/>
                </a:moveTo>
                <a:lnTo>
                  <a:pt x="9753592" y="0"/>
                </a:lnTo>
                <a:lnTo>
                  <a:pt x="9753592" y="162726"/>
                </a:lnTo>
                <a:lnTo>
                  <a:pt x="0" y="162726"/>
                </a:lnTo>
                <a:lnTo>
                  <a:pt x="0" y="0"/>
                </a:lnTo>
                <a:close/>
              </a:path>
            </a:pathLst>
          </a:custGeom>
          <a:solidFill>
            <a:srgbClr val="FA1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983306" y="237066"/>
            <a:ext cx="2209800" cy="695325"/>
            <a:chOff x="6983306" y="237066"/>
            <a:chExt cx="2209800" cy="6953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306" y="237066"/>
              <a:ext cx="2066924" cy="6667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6556585" y="0"/>
            <a:ext cx="3195955" cy="13970"/>
          </a:xfrm>
          <a:custGeom>
            <a:avLst/>
            <a:gdLst/>
            <a:ahLst/>
            <a:cxnLst/>
            <a:rect l="l" t="t" r="r" b="b"/>
            <a:pathLst>
              <a:path w="3195954" h="13970">
                <a:moveTo>
                  <a:pt x="0" y="13547"/>
                </a:moveTo>
                <a:lnTo>
                  <a:pt x="3195648" y="13547"/>
                </a:lnTo>
                <a:lnTo>
                  <a:pt x="3195648" y="0"/>
                </a:lnTo>
                <a:lnTo>
                  <a:pt x="0" y="0"/>
                </a:lnTo>
                <a:lnTo>
                  <a:pt x="0" y="13547"/>
                </a:lnTo>
                <a:close/>
              </a:path>
            </a:pathLst>
          </a:custGeom>
          <a:solidFill>
            <a:srgbClr val="BD9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962985" y="237066"/>
            <a:ext cx="2214880" cy="697865"/>
            <a:chOff x="6962985" y="237066"/>
            <a:chExt cx="2214880" cy="697865"/>
          </a:xfrm>
        </p:grpSpPr>
        <p:sp>
          <p:nvSpPr>
            <p:cNvPr id="11" name="object 11"/>
            <p:cNvSpPr/>
            <p:nvPr/>
          </p:nvSpPr>
          <p:spPr>
            <a:xfrm>
              <a:off x="6962985" y="880533"/>
              <a:ext cx="2214880" cy="54610"/>
            </a:xfrm>
            <a:custGeom>
              <a:avLst/>
              <a:gdLst/>
              <a:ahLst/>
              <a:cxnLst/>
              <a:rect l="l" t="t" r="r" b="b"/>
              <a:pathLst>
                <a:path w="2214879" h="54609">
                  <a:moveTo>
                    <a:pt x="0" y="54186"/>
                  </a:moveTo>
                  <a:lnTo>
                    <a:pt x="2214571" y="54186"/>
                  </a:lnTo>
                  <a:lnTo>
                    <a:pt x="2214571" y="0"/>
                  </a:lnTo>
                  <a:lnTo>
                    <a:pt x="0" y="0"/>
                  </a:lnTo>
                  <a:lnTo>
                    <a:pt x="0" y="54186"/>
                  </a:lnTo>
                  <a:close/>
                </a:path>
              </a:pathLst>
            </a:custGeom>
            <a:solidFill>
              <a:srgbClr val="F7F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306" y="237066"/>
              <a:ext cx="2066924" cy="66674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985458" y="324142"/>
            <a:ext cx="3020695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sz="2100" b="1" spc="55" dirty="0">
                <a:solidFill>
                  <a:srgbClr val="5B4E46"/>
                </a:solidFill>
                <a:latin typeface="Times New Roman"/>
                <a:cs typeface="Times New Roman"/>
              </a:rPr>
              <a:t>Approach</a:t>
            </a:r>
            <a:r>
              <a:rPr sz="2100" b="1" spc="21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5B4E46"/>
                </a:solidFill>
                <a:latin typeface="Times New Roman"/>
                <a:cs typeface="Times New Roman"/>
              </a:rPr>
              <a:t>&amp;</a:t>
            </a:r>
            <a:r>
              <a:rPr sz="2100" b="1" spc="21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55" dirty="0">
                <a:solidFill>
                  <a:srgbClr val="5B4E46"/>
                </a:solidFill>
                <a:latin typeface="Times New Roman"/>
                <a:cs typeface="Times New Roman"/>
              </a:rPr>
              <a:t>Techniques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3828" y="93493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041" y="1187344"/>
            <a:ext cx="66675" cy="6667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0041" y="1958868"/>
            <a:ext cx="66675" cy="66674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73828" y="247798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0041" y="2730393"/>
            <a:ext cx="66675" cy="6667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0041" y="3501918"/>
            <a:ext cx="66675" cy="6667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545303" y="376385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49" y="57149"/>
                </a:moveTo>
                <a:lnTo>
                  <a:pt x="0" y="57149"/>
                </a:lnTo>
                <a:lnTo>
                  <a:pt x="0" y="0"/>
                </a:lnTo>
                <a:lnTo>
                  <a:pt x="57149" y="0"/>
                </a:lnTo>
                <a:lnTo>
                  <a:pt x="57149" y="57149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5303" y="402103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49" y="57149"/>
                </a:moveTo>
                <a:lnTo>
                  <a:pt x="0" y="57149"/>
                </a:lnTo>
                <a:lnTo>
                  <a:pt x="0" y="0"/>
                </a:lnTo>
                <a:lnTo>
                  <a:pt x="57149" y="0"/>
                </a:lnTo>
                <a:lnTo>
                  <a:pt x="57149" y="57149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5303" y="427820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49" y="57149"/>
                </a:moveTo>
                <a:lnTo>
                  <a:pt x="0" y="57149"/>
                </a:lnTo>
                <a:lnTo>
                  <a:pt x="0" y="0"/>
                </a:lnTo>
                <a:lnTo>
                  <a:pt x="57149" y="0"/>
                </a:lnTo>
                <a:lnTo>
                  <a:pt x="57149" y="57149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5278" y="452585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9"/>
                </a:lnTo>
                <a:lnTo>
                  <a:pt x="47020" y="30007"/>
                </a:lnTo>
                <a:lnTo>
                  <a:pt x="45812" y="32924"/>
                </a:lnTo>
                <a:lnTo>
                  <a:pt x="44603" y="35842"/>
                </a:lnTo>
                <a:lnTo>
                  <a:pt x="23812" y="47624"/>
                </a:lnTo>
                <a:lnTo>
                  <a:pt x="20654" y="47624"/>
                </a:lnTo>
                <a:lnTo>
                  <a:pt x="1812" y="32924"/>
                </a:lnTo>
                <a:lnTo>
                  <a:pt x="604" y="30007"/>
                </a:lnTo>
                <a:lnTo>
                  <a:pt x="0" y="26969"/>
                </a:lnTo>
                <a:lnTo>
                  <a:pt x="0" y="23812"/>
                </a:lnTo>
                <a:lnTo>
                  <a:pt x="0" y="20654"/>
                </a:lnTo>
                <a:lnTo>
                  <a:pt x="6974" y="6974"/>
                </a:lnTo>
                <a:lnTo>
                  <a:pt x="9207" y="4741"/>
                </a:lnTo>
                <a:lnTo>
                  <a:pt x="11782" y="3020"/>
                </a:lnTo>
                <a:lnTo>
                  <a:pt x="14699" y="1812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4"/>
                </a:lnTo>
                <a:lnTo>
                  <a:pt x="42883" y="9206"/>
                </a:lnTo>
                <a:lnTo>
                  <a:pt x="44603" y="11781"/>
                </a:lnTo>
                <a:lnTo>
                  <a:pt x="45812" y="14699"/>
                </a:lnTo>
                <a:lnTo>
                  <a:pt x="47020" y="17616"/>
                </a:lnTo>
                <a:lnTo>
                  <a:pt x="47624" y="20654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5B4E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5303" y="478303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49" y="57149"/>
                </a:moveTo>
                <a:lnTo>
                  <a:pt x="0" y="57149"/>
                </a:lnTo>
                <a:lnTo>
                  <a:pt x="0" y="0"/>
                </a:lnTo>
                <a:lnTo>
                  <a:pt x="57149" y="0"/>
                </a:lnTo>
                <a:lnTo>
                  <a:pt x="57149" y="57149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5303" y="529738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49" y="57149"/>
                </a:moveTo>
                <a:lnTo>
                  <a:pt x="0" y="57149"/>
                </a:lnTo>
                <a:lnTo>
                  <a:pt x="0" y="0"/>
                </a:lnTo>
                <a:lnTo>
                  <a:pt x="57149" y="0"/>
                </a:lnTo>
                <a:lnTo>
                  <a:pt x="57149" y="57149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0041" y="5549793"/>
            <a:ext cx="66675" cy="66674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545303" y="581173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49" y="57149"/>
                </a:moveTo>
                <a:lnTo>
                  <a:pt x="0" y="57149"/>
                </a:lnTo>
                <a:lnTo>
                  <a:pt x="0" y="0"/>
                </a:lnTo>
                <a:lnTo>
                  <a:pt x="57149" y="0"/>
                </a:lnTo>
                <a:lnTo>
                  <a:pt x="57149" y="57149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5303" y="632608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49" y="57149"/>
                </a:moveTo>
                <a:lnTo>
                  <a:pt x="0" y="57149"/>
                </a:lnTo>
                <a:lnTo>
                  <a:pt x="0" y="0"/>
                </a:lnTo>
                <a:lnTo>
                  <a:pt x="57149" y="0"/>
                </a:lnTo>
                <a:lnTo>
                  <a:pt x="57149" y="57149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35108" y="778308"/>
            <a:ext cx="8933180" cy="568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030"/>
              </a:lnSpc>
              <a:spcBef>
                <a:spcPts val="130"/>
              </a:spcBef>
            </a:pPr>
            <a:r>
              <a:rPr sz="1700" b="1" spc="65" dirty="0">
                <a:solidFill>
                  <a:srgbClr val="5B4E46"/>
                </a:solidFill>
                <a:latin typeface="Times New Roman"/>
                <a:cs typeface="Times New Roman"/>
              </a:rPr>
              <a:t>Architectural</a:t>
            </a:r>
            <a:r>
              <a:rPr sz="1700" b="1" spc="26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b="1" spc="-10" dirty="0">
                <a:solidFill>
                  <a:srgbClr val="5B4E46"/>
                </a:solidFill>
                <a:latin typeface="Times New Roman"/>
                <a:cs typeface="Times New Roman"/>
              </a:rPr>
              <a:t>Approach:</a:t>
            </a:r>
            <a:endParaRPr sz="1700">
              <a:latin typeface="Times New Roman"/>
              <a:cs typeface="Times New Roman"/>
            </a:endParaRPr>
          </a:p>
          <a:p>
            <a:pPr marL="194310">
              <a:lnSpc>
                <a:spcPts val="2025"/>
              </a:lnSpc>
            </a:pPr>
            <a:r>
              <a:rPr sz="1700" spc="170" dirty="0">
                <a:solidFill>
                  <a:srgbClr val="5B4E46"/>
                </a:solidFill>
                <a:latin typeface="Times New Roman"/>
                <a:cs typeface="Times New Roman"/>
              </a:rPr>
              <a:t>MVC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60" dirty="0">
                <a:solidFill>
                  <a:srgbClr val="5B4E46"/>
                </a:solidFill>
                <a:latin typeface="Times New Roman"/>
                <a:cs typeface="Times New Roman"/>
              </a:rPr>
              <a:t>Pattern: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30" dirty="0">
                <a:solidFill>
                  <a:srgbClr val="5B4E46"/>
                </a:solidFill>
                <a:latin typeface="Times New Roman"/>
                <a:cs typeface="Times New Roman"/>
              </a:rPr>
              <a:t>Clearly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45" dirty="0">
                <a:solidFill>
                  <a:srgbClr val="5B4E46"/>
                </a:solidFill>
                <a:latin typeface="Times New Roman"/>
                <a:cs typeface="Times New Roman"/>
              </a:rPr>
              <a:t>separates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35" dirty="0">
                <a:solidFill>
                  <a:srgbClr val="5B4E46"/>
                </a:solidFill>
                <a:latin typeface="Times New Roman"/>
                <a:cs typeface="Times New Roman"/>
              </a:rPr>
              <a:t>the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80" dirty="0">
                <a:solidFill>
                  <a:srgbClr val="5B4E46"/>
                </a:solidFill>
                <a:latin typeface="Times New Roman"/>
                <a:cs typeface="Times New Roman"/>
              </a:rPr>
              <a:t>data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5B4E46"/>
                </a:solidFill>
                <a:latin typeface="Times New Roman"/>
                <a:cs typeface="Times New Roman"/>
              </a:rPr>
              <a:t>layer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40" dirty="0">
                <a:solidFill>
                  <a:srgbClr val="5B4E46"/>
                </a:solidFill>
                <a:latin typeface="Times New Roman"/>
                <a:cs typeface="Times New Roman"/>
              </a:rPr>
              <a:t>(Models),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25" dirty="0">
                <a:solidFill>
                  <a:srgbClr val="5B4E46"/>
                </a:solidFill>
                <a:latin typeface="Times New Roman"/>
                <a:cs typeface="Times New Roman"/>
              </a:rPr>
              <a:t>business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5B4E46"/>
                </a:solidFill>
                <a:latin typeface="Times New Roman"/>
                <a:cs typeface="Times New Roman"/>
              </a:rPr>
              <a:t>logic</a:t>
            </a:r>
            <a:endParaRPr sz="1700">
              <a:latin typeface="Times New Roman"/>
              <a:cs typeface="Times New Roman"/>
            </a:endParaRPr>
          </a:p>
          <a:p>
            <a:pPr marL="194310" marR="634365">
              <a:lnSpc>
                <a:spcPts val="2030"/>
              </a:lnSpc>
              <a:spcBef>
                <a:spcPts val="70"/>
              </a:spcBef>
            </a:pPr>
            <a:r>
              <a:rPr sz="1700" spc="145" dirty="0">
                <a:solidFill>
                  <a:srgbClr val="5B4E46"/>
                </a:solidFill>
                <a:latin typeface="Times New Roman"/>
                <a:cs typeface="Times New Roman"/>
              </a:rPr>
              <a:t>(Controllers),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70" dirty="0">
                <a:solidFill>
                  <a:srgbClr val="5B4E46"/>
                </a:solidFill>
                <a:latin typeface="Times New Roman"/>
                <a:cs typeface="Times New Roman"/>
              </a:rPr>
              <a:t>and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65" dirty="0">
                <a:solidFill>
                  <a:srgbClr val="5B4E46"/>
                </a:solidFill>
                <a:latin typeface="Times New Roman"/>
                <a:cs typeface="Times New Roman"/>
              </a:rPr>
              <a:t>API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55" dirty="0">
                <a:solidFill>
                  <a:srgbClr val="5B4E46"/>
                </a:solidFill>
                <a:latin typeface="Times New Roman"/>
                <a:cs typeface="Times New Roman"/>
              </a:rPr>
              <a:t>endpoints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(Routes),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30" dirty="0">
                <a:solidFill>
                  <a:srgbClr val="5B4E46"/>
                </a:solidFill>
                <a:latin typeface="Times New Roman"/>
                <a:cs typeface="Times New Roman"/>
              </a:rPr>
              <a:t>leading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to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better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60" dirty="0">
                <a:solidFill>
                  <a:srgbClr val="5B4E46"/>
                </a:solidFill>
                <a:latin typeface="Times New Roman"/>
                <a:cs typeface="Times New Roman"/>
              </a:rPr>
              <a:t>modularity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45" dirty="0">
                <a:solidFill>
                  <a:srgbClr val="5B4E46"/>
                </a:solidFill>
                <a:latin typeface="Times New Roman"/>
                <a:cs typeface="Times New Roman"/>
              </a:rPr>
              <a:t>and </a:t>
            </a:r>
            <a:r>
              <a:rPr sz="1700" spc="140" dirty="0">
                <a:solidFill>
                  <a:srgbClr val="5B4E46"/>
                </a:solidFill>
                <a:latin typeface="Times New Roman"/>
                <a:cs typeface="Times New Roman"/>
              </a:rPr>
              <a:t>maintainability.</a:t>
            </a:r>
            <a:endParaRPr sz="1700">
              <a:latin typeface="Times New Roman"/>
              <a:cs typeface="Times New Roman"/>
            </a:endParaRPr>
          </a:p>
          <a:p>
            <a:pPr marL="194310">
              <a:lnSpc>
                <a:spcPts val="1945"/>
              </a:lnSpc>
            </a:pPr>
            <a:r>
              <a:rPr sz="1700" spc="160" dirty="0">
                <a:solidFill>
                  <a:srgbClr val="5B4E46"/>
                </a:solidFill>
                <a:latin typeface="Times New Roman"/>
                <a:cs typeface="Times New Roman"/>
              </a:rPr>
              <a:t>RESTful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65" dirty="0">
                <a:solidFill>
                  <a:srgbClr val="5B4E46"/>
                </a:solidFill>
                <a:latin typeface="Times New Roman"/>
                <a:cs typeface="Times New Roman"/>
              </a:rPr>
              <a:t>API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25" dirty="0">
                <a:solidFill>
                  <a:srgbClr val="5B4E46"/>
                </a:solidFill>
                <a:latin typeface="Times New Roman"/>
                <a:cs typeface="Times New Roman"/>
              </a:rPr>
              <a:t>Design:</a:t>
            </a:r>
            <a:r>
              <a:rPr sz="1700" spc="23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45" dirty="0">
                <a:solidFill>
                  <a:srgbClr val="5B4E46"/>
                </a:solidFill>
                <a:latin typeface="Times New Roman"/>
                <a:cs typeface="Times New Roman"/>
              </a:rPr>
              <a:t>Ensures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5B4E46"/>
                </a:solidFill>
                <a:latin typeface="Times New Roman"/>
                <a:cs typeface="Times New Roman"/>
              </a:rPr>
              <a:t>stateless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60" dirty="0">
                <a:solidFill>
                  <a:srgbClr val="5B4E46"/>
                </a:solidFill>
                <a:latin typeface="Times New Roman"/>
                <a:cs typeface="Times New Roman"/>
              </a:rPr>
              <a:t>communication</a:t>
            </a:r>
            <a:r>
              <a:rPr sz="1700" spc="23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30" dirty="0">
                <a:solidFill>
                  <a:srgbClr val="5B4E46"/>
                </a:solidFill>
                <a:latin typeface="Times New Roman"/>
                <a:cs typeface="Times New Roman"/>
              </a:rPr>
              <a:t>between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35" dirty="0">
                <a:solidFill>
                  <a:srgbClr val="5B4E46"/>
                </a:solidFill>
                <a:latin typeface="Times New Roman"/>
                <a:cs typeface="Times New Roman"/>
              </a:rPr>
              <a:t>the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14" dirty="0">
                <a:solidFill>
                  <a:srgbClr val="5B4E46"/>
                </a:solidFill>
                <a:latin typeface="Times New Roman"/>
                <a:cs typeface="Times New Roman"/>
              </a:rPr>
              <a:t>client</a:t>
            </a:r>
            <a:r>
              <a:rPr sz="1700" spc="23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45" dirty="0">
                <a:solidFill>
                  <a:srgbClr val="5B4E46"/>
                </a:solidFill>
                <a:latin typeface="Times New Roman"/>
                <a:cs typeface="Times New Roman"/>
              </a:rPr>
              <a:t>and</a:t>
            </a:r>
            <a:endParaRPr sz="1700">
              <a:latin typeface="Times New Roman"/>
              <a:cs typeface="Times New Roman"/>
            </a:endParaRPr>
          </a:p>
          <a:p>
            <a:pPr marL="194310">
              <a:lnSpc>
                <a:spcPts val="2025"/>
              </a:lnSpc>
            </a:pPr>
            <a:r>
              <a:rPr sz="1700" spc="120" dirty="0">
                <a:solidFill>
                  <a:srgbClr val="5B4E46"/>
                </a:solidFill>
                <a:latin typeface="Times New Roman"/>
                <a:cs typeface="Times New Roman"/>
              </a:rPr>
              <a:t>server,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making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35" dirty="0">
                <a:solidFill>
                  <a:srgbClr val="5B4E46"/>
                </a:solidFill>
                <a:latin typeface="Times New Roman"/>
                <a:cs typeface="Times New Roman"/>
              </a:rPr>
              <a:t>the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60" dirty="0">
                <a:solidFill>
                  <a:srgbClr val="5B4E46"/>
                </a:solidFill>
                <a:latin typeface="Times New Roman"/>
                <a:cs typeface="Times New Roman"/>
              </a:rPr>
              <a:t>backend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25" dirty="0">
                <a:solidFill>
                  <a:srgbClr val="5B4E46"/>
                </a:solidFill>
                <a:latin typeface="Times New Roman"/>
                <a:cs typeface="Times New Roman"/>
              </a:rPr>
              <a:t>scalable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70" dirty="0">
                <a:solidFill>
                  <a:srgbClr val="5B4E46"/>
                </a:solidFill>
                <a:latin typeface="Times New Roman"/>
                <a:cs typeface="Times New Roman"/>
              </a:rPr>
              <a:t>and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05" dirty="0">
                <a:solidFill>
                  <a:srgbClr val="5B4E46"/>
                </a:solidFill>
                <a:latin typeface="Times New Roman"/>
                <a:cs typeface="Times New Roman"/>
              </a:rPr>
              <a:t>easy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to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45" dirty="0">
                <a:solidFill>
                  <a:srgbClr val="5B4E46"/>
                </a:solidFill>
                <a:latin typeface="Times New Roman"/>
                <a:cs typeface="Times New Roman"/>
              </a:rPr>
              <a:t>integrate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25" dirty="0">
                <a:solidFill>
                  <a:srgbClr val="5B4E46"/>
                </a:solidFill>
                <a:latin typeface="Times New Roman"/>
                <a:cs typeface="Times New Roman"/>
              </a:rPr>
              <a:t>with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45" dirty="0">
                <a:solidFill>
                  <a:srgbClr val="5B4E46"/>
                </a:solidFill>
                <a:latin typeface="Times New Roman"/>
                <a:cs typeface="Times New Roman"/>
              </a:rPr>
              <a:t>various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70" dirty="0">
                <a:solidFill>
                  <a:srgbClr val="5B4E46"/>
                </a:solidFill>
                <a:latin typeface="Times New Roman"/>
                <a:cs typeface="Times New Roman"/>
              </a:rPr>
              <a:t>front-</a:t>
            </a:r>
            <a:r>
              <a:rPr sz="1700" spc="110" dirty="0">
                <a:solidFill>
                  <a:srgbClr val="5B4E46"/>
                </a:solidFill>
                <a:latin typeface="Times New Roman"/>
                <a:cs typeface="Times New Roman"/>
              </a:rPr>
              <a:t>ends.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25"/>
              </a:lnSpc>
            </a:pPr>
            <a:r>
              <a:rPr sz="1700" b="1" spc="70" dirty="0">
                <a:solidFill>
                  <a:srgbClr val="5B4E46"/>
                </a:solidFill>
                <a:latin typeface="Times New Roman"/>
                <a:cs typeface="Times New Roman"/>
              </a:rPr>
              <a:t>Technical</a:t>
            </a:r>
            <a:r>
              <a:rPr sz="1700" b="1" spc="23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b="1" spc="40" dirty="0">
                <a:solidFill>
                  <a:srgbClr val="5B4E46"/>
                </a:solidFill>
                <a:latin typeface="Times New Roman"/>
                <a:cs typeface="Times New Roman"/>
              </a:rPr>
              <a:t>Techniques:</a:t>
            </a:r>
            <a:endParaRPr sz="1700">
              <a:latin typeface="Times New Roman"/>
              <a:cs typeface="Times New Roman"/>
            </a:endParaRPr>
          </a:p>
          <a:p>
            <a:pPr marL="194310" marR="25400">
              <a:lnSpc>
                <a:spcPts val="2030"/>
              </a:lnSpc>
              <a:spcBef>
                <a:spcPts val="70"/>
              </a:spcBef>
            </a:pPr>
            <a:r>
              <a:rPr sz="1700" spc="160" dirty="0">
                <a:solidFill>
                  <a:srgbClr val="5B4E46"/>
                </a:solidFill>
                <a:latin typeface="Times New Roman"/>
                <a:cs typeface="Times New Roman"/>
              </a:rPr>
              <a:t>Asynchronous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55" dirty="0">
                <a:solidFill>
                  <a:srgbClr val="5B4E46"/>
                </a:solidFill>
                <a:latin typeface="Times New Roman"/>
                <a:cs typeface="Times New Roman"/>
              </a:rPr>
              <a:t>Programming:</a:t>
            </a:r>
            <a:r>
              <a:rPr sz="1700" spc="23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Utilization</a:t>
            </a:r>
            <a:r>
              <a:rPr sz="1700" spc="23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05" dirty="0">
                <a:solidFill>
                  <a:srgbClr val="5B4E46"/>
                </a:solidFill>
                <a:latin typeface="Times New Roman"/>
                <a:cs typeface="Times New Roman"/>
              </a:rPr>
              <a:t>of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40" dirty="0">
                <a:solidFill>
                  <a:srgbClr val="5B4E46"/>
                </a:solidFill>
                <a:latin typeface="Times New Roman"/>
                <a:cs typeface="Times New Roman"/>
              </a:rPr>
              <a:t>async/await</a:t>
            </a:r>
            <a:r>
              <a:rPr sz="1700" spc="23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in</a:t>
            </a:r>
            <a:r>
              <a:rPr sz="1700" spc="23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45" dirty="0">
                <a:solidFill>
                  <a:srgbClr val="5B4E46"/>
                </a:solidFill>
                <a:latin typeface="Times New Roman"/>
                <a:cs typeface="Times New Roman"/>
              </a:rPr>
              <a:t>Node.js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to</a:t>
            </a:r>
            <a:r>
              <a:rPr sz="1700" spc="23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handle</a:t>
            </a:r>
            <a:r>
              <a:rPr sz="1700" spc="23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30" dirty="0">
                <a:solidFill>
                  <a:srgbClr val="5B4E46"/>
                </a:solidFill>
                <a:latin typeface="Times New Roman"/>
                <a:cs typeface="Times New Roman"/>
              </a:rPr>
              <a:t>non- </a:t>
            </a:r>
            <a:r>
              <a:rPr sz="1700" spc="135" dirty="0">
                <a:solidFill>
                  <a:srgbClr val="5B4E46"/>
                </a:solidFill>
                <a:latin typeface="Times New Roman"/>
                <a:cs typeface="Times New Roman"/>
              </a:rPr>
              <a:t>blocking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40" dirty="0">
                <a:solidFill>
                  <a:srgbClr val="5B4E46"/>
                </a:solidFill>
                <a:latin typeface="Times New Roman"/>
                <a:cs typeface="Times New Roman"/>
              </a:rPr>
              <a:t>I/O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60" dirty="0">
                <a:solidFill>
                  <a:srgbClr val="5B4E46"/>
                </a:solidFill>
                <a:latin typeface="Times New Roman"/>
                <a:cs typeface="Times New Roman"/>
              </a:rPr>
              <a:t>operations,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35" dirty="0">
                <a:solidFill>
                  <a:srgbClr val="5B4E46"/>
                </a:solidFill>
                <a:latin typeface="Times New Roman"/>
                <a:cs typeface="Times New Roman"/>
              </a:rPr>
              <a:t>ensuring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65" dirty="0">
                <a:solidFill>
                  <a:srgbClr val="5B4E46"/>
                </a:solidFill>
                <a:latin typeface="Times New Roman"/>
                <a:cs typeface="Times New Roman"/>
              </a:rPr>
              <a:t>smooth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25" dirty="0">
                <a:solidFill>
                  <a:srgbClr val="5B4E46"/>
                </a:solidFill>
                <a:latin typeface="Times New Roman"/>
                <a:cs typeface="Times New Roman"/>
              </a:rPr>
              <a:t>user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interactions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70" dirty="0">
                <a:solidFill>
                  <a:srgbClr val="5B4E46"/>
                </a:solidFill>
                <a:latin typeface="Times New Roman"/>
                <a:cs typeface="Times New Roman"/>
              </a:rPr>
              <a:t>and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efficient</a:t>
            </a:r>
            <a:endParaRPr sz="1700">
              <a:latin typeface="Times New Roman"/>
              <a:cs typeface="Times New Roman"/>
            </a:endParaRPr>
          </a:p>
          <a:p>
            <a:pPr marL="194310">
              <a:lnSpc>
                <a:spcPts val="1945"/>
              </a:lnSpc>
            </a:pPr>
            <a:r>
              <a:rPr sz="1700" spc="145" dirty="0">
                <a:solidFill>
                  <a:srgbClr val="5B4E46"/>
                </a:solidFill>
                <a:latin typeface="Times New Roman"/>
                <a:cs typeface="Times New Roman"/>
              </a:rPr>
              <a:t>performance</a:t>
            </a:r>
            <a:r>
              <a:rPr sz="1700" b="1" spc="145" dirty="0">
                <a:solidFill>
                  <a:srgbClr val="5B4E46"/>
                </a:solidFill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194310">
              <a:lnSpc>
                <a:spcPts val="2025"/>
              </a:lnSpc>
            </a:pPr>
            <a:r>
              <a:rPr sz="1700" b="1" spc="65" dirty="0">
                <a:solidFill>
                  <a:srgbClr val="5B4E46"/>
                </a:solidFill>
                <a:latin typeface="Times New Roman"/>
                <a:cs typeface="Times New Roman"/>
              </a:rPr>
              <a:t>Middleware</a:t>
            </a:r>
            <a:r>
              <a:rPr sz="1700" b="1" spc="24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b="1" spc="75" dirty="0">
                <a:solidFill>
                  <a:srgbClr val="5B4E46"/>
                </a:solidFill>
                <a:latin typeface="Times New Roman"/>
                <a:cs typeface="Times New Roman"/>
              </a:rPr>
              <a:t>Usage:</a:t>
            </a:r>
            <a:endParaRPr sz="1700">
              <a:latin typeface="Times New Roman"/>
              <a:cs typeface="Times New Roman"/>
            </a:endParaRPr>
          </a:p>
          <a:p>
            <a:pPr marL="376555">
              <a:lnSpc>
                <a:spcPts val="2025"/>
              </a:lnSpc>
            </a:pPr>
            <a:r>
              <a:rPr sz="1700" spc="125" dirty="0">
                <a:solidFill>
                  <a:srgbClr val="5B4E46"/>
                </a:solidFill>
                <a:latin typeface="Times New Roman"/>
                <a:cs typeface="Times New Roman"/>
              </a:rPr>
              <a:t>express.json()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35" dirty="0">
                <a:solidFill>
                  <a:srgbClr val="5B4E46"/>
                </a:solidFill>
                <a:latin typeface="Times New Roman"/>
                <a:cs typeface="Times New Roman"/>
              </a:rPr>
              <a:t>for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45" dirty="0">
                <a:solidFill>
                  <a:srgbClr val="5B4E46"/>
                </a:solidFill>
                <a:latin typeface="Times New Roman"/>
                <a:cs typeface="Times New Roman"/>
              </a:rPr>
              <a:t>parsing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70" dirty="0">
                <a:solidFill>
                  <a:srgbClr val="5B4E46"/>
                </a:solidFill>
                <a:latin typeface="Times New Roman"/>
                <a:cs typeface="Times New Roman"/>
              </a:rPr>
              <a:t>JSON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45" dirty="0">
                <a:solidFill>
                  <a:srgbClr val="5B4E46"/>
                </a:solidFill>
                <a:latin typeface="Times New Roman"/>
                <a:cs typeface="Times New Roman"/>
              </a:rPr>
              <a:t>request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25" dirty="0">
                <a:solidFill>
                  <a:srgbClr val="5B4E46"/>
                </a:solidFill>
                <a:latin typeface="Times New Roman"/>
                <a:cs typeface="Times New Roman"/>
              </a:rPr>
              <a:t>bodies.</a:t>
            </a:r>
            <a:endParaRPr sz="1700">
              <a:latin typeface="Times New Roman"/>
              <a:cs typeface="Times New Roman"/>
            </a:endParaRPr>
          </a:p>
          <a:p>
            <a:pPr marL="376555">
              <a:lnSpc>
                <a:spcPts val="2025"/>
              </a:lnSpc>
            </a:pPr>
            <a:r>
              <a:rPr sz="1700" spc="175" dirty="0">
                <a:solidFill>
                  <a:srgbClr val="5B4E46"/>
                </a:solidFill>
                <a:latin typeface="Times New Roman"/>
                <a:cs typeface="Times New Roman"/>
              </a:rPr>
              <a:t>CORS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40" dirty="0">
                <a:solidFill>
                  <a:srgbClr val="5B4E46"/>
                </a:solidFill>
                <a:latin typeface="Times New Roman"/>
                <a:cs typeface="Times New Roman"/>
              </a:rPr>
              <a:t>middleware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35" dirty="0">
                <a:solidFill>
                  <a:srgbClr val="5B4E46"/>
                </a:solidFill>
                <a:latin typeface="Times New Roman"/>
                <a:cs typeface="Times New Roman"/>
              </a:rPr>
              <a:t>for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handling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35" dirty="0">
                <a:solidFill>
                  <a:srgbClr val="5B4E46"/>
                </a:solidFill>
                <a:latin typeface="Times New Roman"/>
                <a:cs typeface="Times New Roman"/>
              </a:rPr>
              <a:t>cross-</a:t>
            </a:r>
            <a:r>
              <a:rPr sz="1700" spc="130" dirty="0">
                <a:solidFill>
                  <a:srgbClr val="5B4E46"/>
                </a:solidFill>
                <a:latin typeface="Times New Roman"/>
                <a:cs typeface="Times New Roman"/>
              </a:rPr>
              <a:t>origin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30" dirty="0">
                <a:solidFill>
                  <a:srgbClr val="5B4E46"/>
                </a:solidFill>
                <a:latin typeface="Times New Roman"/>
                <a:cs typeface="Times New Roman"/>
              </a:rPr>
              <a:t>requests.</a:t>
            </a:r>
            <a:endParaRPr sz="1700">
              <a:latin typeface="Times New Roman"/>
              <a:cs typeface="Times New Roman"/>
            </a:endParaRPr>
          </a:p>
          <a:p>
            <a:pPr marL="376555">
              <a:lnSpc>
                <a:spcPts val="2030"/>
              </a:lnSpc>
            </a:pPr>
            <a:r>
              <a:rPr sz="1700" spc="165" dirty="0">
                <a:solidFill>
                  <a:srgbClr val="5B4E46"/>
                </a:solidFill>
                <a:latin typeface="Times New Roman"/>
                <a:cs typeface="Times New Roman"/>
              </a:rPr>
              <a:t>Custom</a:t>
            </a:r>
            <a:r>
              <a:rPr sz="1700" spc="22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70" dirty="0">
                <a:solidFill>
                  <a:srgbClr val="5B4E46"/>
                </a:solidFill>
                <a:latin typeface="Times New Roman"/>
                <a:cs typeface="Times New Roman"/>
              </a:rPr>
              <a:t>error-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handling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40" dirty="0">
                <a:solidFill>
                  <a:srgbClr val="5B4E46"/>
                </a:solidFill>
                <a:latin typeface="Times New Roman"/>
                <a:cs typeface="Times New Roman"/>
              </a:rPr>
              <a:t>middleware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to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60" dirty="0">
                <a:solidFill>
                  <a:srgbClr val="5B4E46"/>
                </a:solidFill>
                <a:latin typeface="Times New Roman"/>
                <a:cs typeface="Times New Roman"/>
              </a:rPr>
              <a:t>capture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70" dirty="0">
                <a:solidFill>
                  <a:srgbClr val="5B4E46"/>
                </a:solidFill>
                <a:latin typeface="Times New Roman"/>
                <a:cs typeface="Times New Roman"/>
              </a:rPr>
              <a:t>and</a:t>
            </a:r>
            <a:r>
              <a:rPr sz="1700" spc="22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log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40" dirty="0">
                <a:solidFill>
                  <a:srgbClr val="5B4E46"/>
                </a:solidFill>
                <a:latin typeface="Times New Roman"/>
                <a:cs typeface="Times New Roman"/>
              </a:rPr>
              <a:t>errors.</a:t>
            </a:r>
            <a:endParaRPr sz="1700">
              <a:latin typeface="Times New Roman"/>
              <a:cs typeface="Times New Roman"/>
            </a:endParaRPr>
          </a:p>
          <a:p>
            <a:pPr marL="168275">
              <a:lnSpc>
                <a:spcPct val="100000"/>
              </a:lnSpc>
              <a:spcBef>
                <a:spcPts val="10"/>
              </a:spcBef>
            </a:pPr>
            <a:r>
              <a:rPr sz="1600" b="1" spc="90" dirty="0">
                <a:solidFill>
                  <a:srgbClr val="5B4E46"/>
                </a:solidFill>
                <a:latin typeface="Times New Roman"/>
                <a:cs typeface="Times New Roman"/>
              </a:rPr>
              <a:t>Database</a:t>
            </a:r>
            <a:r>
              <a:rPr sz="1600" b="1" spc="22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600" b="1" spc="55" dirty="0">
                <a:solidFill>
                  <a:srgbClr val="5B4E46"/>
                </a:solidFill>
                <a:latin typeface="Times New Roman"/>
                <a:cs typeface="Times New Roman"/>
              </a:rPr>
              <a:t>Operations:</a:t>
            </a:r>
            <a:endParaRPr sz="1600">
              <a:latin typeface="Times New Roman"/>
              <a:cs typeface="Times New Roman"/>
            </a:endParaRPr>
          </a:p>
          <a:p>
            <a:pPr marL="376555" marR="12700">
              <a:lnSpc>
                <a:spcPts val="2030"/>
              </a:lnSpc>
              <a:spcBef>
                <a:spcPts val="80"/>
              </a:spcBef>
            </a:pPr>
            <a:r>
              <a:rPr sz="1700" spc="130" dirty="0">
                <a:solidFill>
                  <a:srgbClr val="5B4E46"/>
                </a:solidFill>
                <a:latin typeface="Times New Roman"/>
                <a:cs typeface="Times New Roman"/>
              </a:rPr>
              <a:t>Use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05" dirty="0">
                <a:solidFill>
                  <a:srgbClr val="5B4E46"/>
                </a:solidFill>
                <a:latin typeface="Times New Roman"/>
                <a:cs typeface="Times New Roman"/>
              </a:rPr>
              <a:t>of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65" dirty="0">
                <a:solidFill>
                  <a:srgbClr val="5B4E46"/>
                </a:solidFill>
                <a:latin typeface="Times New Roman"/>
                <a:cs typeface="Times New Roman"/>
              </a:rPr>
              <a:t>MySQL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25" dirty="0">
                <a:solidFill>
                  <a:srgbClr val="5B4E46"/>
                </a:solidFill>
                <a:latin typeface="Times New Roman"/>
                <a:cs typeface="Times New Roman"/>
              </a:rPr>
              <a:t>with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5B4E46"/>
                </a:solidFill>
                <a:latin typeface="Times New Roman"/>
                <a:cs typeface="Times New Roman"/>
              </a:rPr>
              <a:t>a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promise-</a:t>
            </a:r>
            <a:r>
              <a:rPr sz="1700" spc="140" dirty="0">
                <a:solidFill>
                  <a:srgbClr val="5B4E46"/>
                </a:solidFill>
                <a:latin typeface="Times New Roman"/>
                <a:cs typeface="Times New Roman"/>
              </a:rPr>
              <a:t>based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35" dirty="0">
                <a:solidFill>
                  <a:srgbClr val="5B4E46"/>
                </a:solidFill>
                <a:latin typeface="Times New Roman"/>
                <a:cs typeface="Times New Roman"/>
              </a:rPr>
              <a:t>driver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30" dirty="0">
                <a:solidFill>
                  <a:srgbClr val="5B4E46"/>
                </a:solidFill>
                <a:latin typeface="Times New Roman"/>
                <a:cs typeface="Times New Roman"/>
              </a:rPr>
              <a:t>(mysql2/promise)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to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55" dirty="0">
                <a:solidFill>
                  <a:srgbClr val="5B4E46"/>
                </a:solidFill>
                <a:latin typeface="Times New Roman"/>
                <a:cs typeface="Times New Roman"/>
              </a:rPr>
              <a:t>perform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CRUD 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operations.</a:t>
            </a:r>
            <a:endParaRPr sz="1700">
              <a:latin typeface="Times New Roman"/>
              <a:cs typeface="Times New Roman"/>
            </a:endParaRPr>
          </a:p>
          <a:p>
            <a:pPr marL="376555">
              <a:lnSpc>
                <a:spcPts val="1945"/>
              </a:lnSpc>
            </a:pPr>
            <a:r>
              <a:rPr sz="1700" spc="145" dirty="0">
                <a:solidFill>
                  <a:srgbClr val="5B4E46"/>
                </a:solidFill>
                <a:latin typeface="Times New Roman"/>
                <a:cs typeface="Times New Roman"/>
              </a:rPr>
              <a:t>Enforcing</a:t>
            </a:r>
            <a:r>
              <a:rPr sz="1700" spc="24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35" dirty="0">
                <a:solidFill>
                  <a:srgbClr val="5B4E46"/>
                </a:solidFill>
                <a:latin typeface="Times New Roman"/>
                <a:cs typeface="Times New Roman"/>
              </a:rPr>
              <a:t>referential</a:t>
            </a:r>
            <a:r>
              <a:rPr sz="1700" spc="24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30" dirty="0">
                <a:solidFill>
                  <a:srgbClr val="5B4E46"/>
                </a:solidFill>
                <a:latin typeface="Times New Roman"/>
                <a:cs typeface="Times New Roman"/>
              </a:rPr>
              <a:t>integrity</a:t>
            </a:r>
            <a:r>
              <a:rPr sz="1700" spc="24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70" dirty="0">
                <a:solidFill>
                  <a:srgbClr val="5B4E46"/>
                </a:solidFill>
                <a:latin typeface="Times New Roman"/>
                <a:cs typeface="Times New Roman"/>
              </a:rPr>
              <a:t>through</a:t>
            </a:r>
            <a:r>
              <a:rPr sz="1700" spc="24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30" dirty="0">
                <a:solidFill>
                  <a:srgbClr val="5B4E46"/>
                </a:solidFill>
                <a:latin typeface="Times New Roman"/>
                <a:cs typeface="Times New Roman"/>
              </a:rPr>
              <a:t>foreign</a:t>
            </a:r>
            <a:r>
              <a:rPr sz="1700" spc="24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05" dirty="0">
                <a:solidFill>
                  <a:srgbClr val="5B4E46"/>
                </a:solidFill>
                <a:latin typeface="Times New Roman"/>
                <a:cs typeface="Times New Roman"/>
              </a:rPr>
              <a:t>key</a:t>
            </a:r>
            <a:r>
              <a:rPr sz="1700" spc="24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45" dirty="0">
                <a:solidFill>
                  <a:srgbClr val="5B4E46"/>
                </a:solidFill>
                <a:latin typeface="Times New Roman"/>
                <a:cs typeface="Times New Roman"/>
              </a:rPr>
              <a:t>constraints.</a:t>
            </a:r>
            <a:endParaRPr sz="1700">
              <a:latin typeface="Times New Roman"/>
              <a:cs typeface="Times New Roman"/>
            </a:endParaRPr>
          </a:p>
          <a:p>
            <a:pPr marL="194310">
              <a:lnSpc>
                <a:spcPts val="2025"/>
              </a:lnSpc>
            </a:pPr>
            <a:r>
              <a:rPr sz="1700" b="1" spc="80" dirty="0">
                <a:solidFill>
                  <a:srgbClr val="5B4E46"/>
                </a:solidFill>
                <a:latin typeface="Times New Roman"/>
                <a:cs typeface="Times New Roman"/>
              </a:rPr>
              <a:t>Security</a:t>
            </a:r>
            <a:r>
              <a:rPr sz="1700" b="1" spc="21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b="1" spc="75" dirty="0">
                <a:solidFill>
                  <a:srgbClr val="5B4E46"/>
                </a:solidFill>
                <a:latin typeface="Times New Roman"/>
                <a:cs typeface="Times New Roman"/>
              </a:rPr>
              <a:t>Practices:</a:t>
            </a:r>
            <a:endParaRPr sz="1700">
              <a:latin typeface="Times New Roman"/>
              <a:cs typeface="Times New Roman"/>
            </a:endParaRPr>
          </a:p>
          <a:p>
            <a:pPr marL="376555" marR="666750">
              <a:lnSpc>
                <a:spcPts val="2020"/>
              </a:lnSpc>
              <a:spcBef>
                <a:spcPts val="75"/>
              </a:spcBef>
            </a:pPr>
            <a:r>
              <a:rPr sz="1700" spc="165" dirty="0">
                <a:solidFill>
                  <a:srgbClr val="5B4E46"/>
                </a:solidFill>
                <a:latin typeface="Times New Roman"/>
                <a:cs typeface="Times New Roman"/>
              </a:rPr>
              <a:t>Environment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35" dirty="0">
                <a:solidFill>
                  <a:srgbClr val="5B4E46"/>
                </a:solidFill>
                <a:latin typeface="Times New Roman"/>
                <a:cs typeface="Times New Roman"/>
              </a:rPr>
              <a:t>variables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05" dirty="0">
                <a:solidFill>
                  <a:srgbClr val="5B4E46"/>
                </a:solidFill>
                <a:latin typeface="Times New Roman"/>
                <a:cs typeface="Times New Roman"/>
              </a:rPr>
              <a:t>(via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45" dirty="0">
                <a:solidFill>
                  <a:srgbClr val="5B4E46"/>
                </a:solidFill>
                <a:latin typeface="Times New Roman"/>
                <a:cs typeface="Times New Roman"/>
              </a:rPr>
              <a:t>dotenv)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to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5B4E46"/>
                </a:solidFill>
                <a:latin typeface="Times New Roman"/>
                <a:cs typeface="Times New Roman"/>
              </a:rPr>
              <a:t>secure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5B4E46"/>
                </a:solidFill>
                <a:latin typeface="Times New Roman"/>
                <a:cs typeface="Times New Roman"/>
              </a:rPr>
              <a:t>sensitive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80" dirty="0">
                <a:solidFill>
                  <a:srgbClr val="5B4E46"/>
                </a:solidFill>
                <a:latin typeface="Times New Roman"/>
                <a:cs typeface="Times New Roman"/>
              </a:rPr>
              <a:t>data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05" dirty="0">
                <a:solidFill>
                  <a:srgbClr val="5B4E46"/>
                </a:solidFill>
                <a:latin typeface="Times New Roman"/>
                <a:cs typeface="Times New Roman"/>
              </a:rPr>
              <a:t>(e.g.,</a:t>
            </a:r>
            <a:r>
              <a:rPr sz="1700" spc="22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55" dirty="0">
                <a:solidFill>
                  <a:srgbClr val="5B4E46"/>
                </a:solidFill>
                <a:latin typeface="Times New Roman"/>
                <a:cs typeface="Times New Roman"/>
              </a:rPr>
              <a:t>database </a:t>
            </a:r>
            <a:r>
              <a:rPr sz="1700" spc="135" dirty="0">
                <a:solidFill>
                  <a:srgbClr val="5B4E46"/>
                </a:solidFill>
                <a:latin typeface="Times New Roman"/>
                <a:cs typeface="Times New Roman"/>
              </a:rPr>
              <a:t>credentials,</a:t>
            </a:r>
            <a:r>
              <a:rPr sz="1700" spc="24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70" dirty="0">
                <a:solidFill>
                  <a:srgbClr val="5B4E46"/>
                </a:solidFill>
                <a:latin typeface="Times New Roman"/>
                <a:cs typeface="Times New Roman"/>
              </a:rPr>
              <a:t>JWT</a:t>
            </a:r>
            <a:r>
              <a:rPr sz="1700" spc="24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05" dirty="0">
                <a:solidFill>
                  <a:srgbClr val="5B4E46"/>
                </a:solidFill>
                <a:latin typeface="Times New Roman"/>
                <a:cs typeface="Times New Roman"/>
              </a:rPr>
              <a:t>secrets).</a:t>
            </a:r>
            <a:endParaRPr sz="1700">
              <a:latin typeface="Times New Roman"/>
              <a:cs typeface="Times New Roman"/>
            </a:endParaRPr>
          </a:p>
          <a:p>
            <a:pPr marL="376555">
              <a:lnSpc>
                <a:spcPts val="1964"/>
              </a:lnSpc>
            </a:pPr>
            <a:r>
              <a:rPr sz="1700" spc="160" dirty="0">
                <a:solidFill>
                  <a:srgbClr val="5B4E46"/>
                </a:solidFill>
                <a:latin typeface="Times New Roman"/>
                <a:cs typeface="Times New Roman"/>
              </a:rPr>
              <a:t>Implementation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05" dirty="0">
                <a:solidFill>
                  <a:srgbClr val="5B4E46"/>
                </a:solidFill>
                <a:latin typeface="Times New Roman"/>
                <a:cs typeface="Times New Roman"/>
              </a:rPr>
              <a:t>of</a:t>
            </a:r>
            <a:r>
              <a:rPr sz="1700" spc="23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5B4E46"/>
                </a:solidFill>
                <a:latin typeface="Times New Roman"/>
                <a:cs typeface="Times New Roman"/>
              </a:rPr>
              <a:t>secure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65" dirty="0">
                <a:solidFill>
                  <a:srgbClr val="5B4E46"/>
                </a:solidFill>
                <a:latin typeface="Times New Roman"/>
                <a:cs typeface="Times New Roman"/>
              </a:rPr>
              <a:t>authentication</a:t>
            </a:r>
            <a:r>
              <a:rPr sz="1700" spc="23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5B4E46"/>
                </a:solidFill>
                <a:latin typeface="Times New Roman"/>
                <a:cs typeface="Times New Roman"/>
              </a:rPr>
              <a:t>using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70" dirty="0">
                <a:solidFill>
                  <a:srgbClr val="5B4E46"/>
                </a:solidFill>
                <a:latin typeface="Times New Roman"/>
                <a:cs typeface="Times New Roman"/>
              </a:rPr>
              <a:t>JSON</a:t>
            </a:r>
            <a:r>
              <a:rPr sz="1700" spc="23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40" dirty="0">
                <a:solidFill>
                  <a:srgbClr val="5B4E46"/>
                </a:solidFill>
                <a:latin typeface="Times New Roman"/>
                <a:cs typeface="Times New Roman"/>
              </a:rPr>
              <a:t>Web</a:t>
            </a:r>
            <a:r>
              <a:rPr sz="1700" spc="23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Tokens</a:t>
            </a:r>
            <a:r>
              <a:rPr sz="1700" spc="229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35" dirty="0">
                <a:solidFill>
                  <a:srgbClr val="5B4E46"/>
                </a:solidFill>
                <a:latin typeface="Times New Roman"/>
                <a:cs typeface="Times New Roman"/>
              </a:rPr>
              <a:t>(JWT).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6979" y="6809242"/>
            <a:ext cx="115887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120" dirty="0">
                <a:solidFill>
                  <a:srgbClr val="BD9478"/>
                </a:solidFill>
                <a:latin typeface="Times New Roman"/>
                <a:cs typeface="Times New Roman"/>
              </a:rPr>
              <a:t>22CS016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78671" y="6831911"/>
            <a:ext cx="1066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50" dirty="0">
                <a:solidFill>
                  <a:srgbClr val="BD9478"/>
                </a:solidFill>
                <a:latin typeface="Times New Roman"/>
                <a:cs typeface="Times New Roman"/>
              </a:rPr>
              <a:t>7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13547"/>
            <a:ext cx="9753600" cy="867410"/>
          </a:xfrm>
          <a:custGeom>
            <a:avLst/>
            <a:gdLst/>
            <a:ahLst/>
            <a:cxnLst/>
            <a:rect l="l" t="t" r="r" b="b"/>
            <a:pathLst>
              <a:path w="9753600" h="867410">
                <a:moveTo>
                  <a:pt x="9753599" y="866986"/>
                </a:moveTo>
                <a:lnTo>
                  <a:pt x="0" y="866986"/>
                </a:lnTo>
                <a:lnTo>
                  <a:pt x="0" y="0"/>
                </a:lnTo>
                <a:lnTo>
                  <a:pt x="9753599" y="0"/>
                </a:lnTo>
                <a:lnTo>
                  <a:pt x="9753599" y="866986"/>
                </a:lnTo>
                <a:close/>
              </a:path>
            </a:pathLst>
          </a:custGeom>
          <a:solidFill>
            <a:srgbClr val="FA1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1525979" y="158021"/>
            <a:ext cx="3700145" cy="474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spc="-120" dirty="0">
                <a:solidFill>
                  <a:srgbClr val="000000"/>
                </a:solidFill>
              </a:rPr>
              <a:t>Approach</a:t>
            </a:r>
            <a:r>
              <a:rPr sz="2950" spc="-20" dirty="0">
                <a:solidFill>
                  <a:srgbClr val="000000"/>
                </a:solidFill>
              </a:rPr>
              <a:t> </a:t>
            </a:r>
            <a:r>
              <a:rPr sz="2950" spc="-204" dirty="0">
                <a:solidFill>
                  <a:srgbClr val="000000"/>
                </a:solidFill>
              </a:rPr>
              <a:t>&amp;</a:t>
            </a:r>
            <a:r>
              <a:rPr sz="2950" spc="-5" dirty="0">
                <a:solidFill>
                  <a:srgbClr val="000000"/>
                </a:solidFill>
              </a:rPr>
              <a:t> </a:t>
            </a:r>
            <a:r>
              <a:rPr sz="2950" spc="-90" dirty="0">
                <a:solidFill>
                  <a:srgbClr val="000000"/>
                </a:solidFill>
              </a:rPr>
              <a:t>Techniques</a:t>
            </a:r>
            <a:endParaRPr sz="2950"/>
          </a:p>
        </p:txBody>
      </p:sp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94177" y="169060"/>
            <a:ext cx="2305049" cy="7143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37066"/>
            <a:ext cx="9753600" cy="7078345"/>
            <a:chOff x="0" y="237066"/>
            <a:chExt cx="9753600" cy="7078345"/>
          </a:xfrm>
        </p:grpSpPr>
        <p:sp>
          <p:nvSpPr>
            <p:cNvPr id="3" name="object 3"/>
            <p:cNvSpPr/>
            <p:nvPr/>
          </p:nvSpPr>
          <p:spPr>
            <a:xfrm>
              <a:off x="0" y="880533"/>
              <a:ext cx="9753600" cy="13970"/>
            </a:xfrm>
            <a:custGeom>
              <a:avLst/>
              <a:gdLst/>
              <a:ahLst/>
              <a:cxnLst/>
              <a:rect l="l" t="t" r="r" b="b"/>
              <a:pathLst>
                <a:path w="9753600" h="13969">
                  <a:moveTo>
                    <a:pt x="0" y="13567"/>
                  </a:moveTo>
                  <a:lnTo>
                    <a:pt x="9753588" y="13567"/>
                  </a:lnTo>
                  <a:lnTo>
                    <a:pt x="9753588" y="0"/>
                  </a:lnTo>
                  <a:lnTo>
                    <a:pt x="0" y="0"/>
                  </a:lnTo>
                  <a:lnTo>
                    <a:pt x="0" y="13567"/>
                  </a:lnTo>
                  <a:close/>
                </a:path>
              </a:pathLst>
            </a:custGeom>
            <a:solidFill>
              <a:srgbClr val="DDC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" y="7152473"/>
              <a:ext cx="9753600" cy="163195"/>
            </a:xfrm>
            <a:custGeom>
              <a:avLst/>
              <a:gdLst/>
              <a:ahLst/>
              <a:cxnLst/>
              <a:rect l="l" t="t" r="r" b="b"/>
              <a:pathLst>
                <a:path w="9753600" h="163195">
                  <a:moveTo>
                    <a:pt x="0" y="0"/>
                  </a:moveTo>
                  <a:lnTo>
                    <a:pt x="9753592" y="0"/>
                  </a:lnTo>
                  <a:lnTo>
                    <a:pt x="9753592" y="162726"/>
                  </a:lnTo>
                  <a:lnTo>
                    <a:pt x="0" y="162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1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306" y="237066"/>
              <a:ext cx="2066924" cy="6667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962985" y="880533"/>
              <a:ext cx="2214880" cy="54610"/>
            </a:xfrm>
            <a:custGeom>
              <a:avLst/>
              <a:gdLst/>
              <a:ahLst/>
              <a:cxnLst/>
              <a:rect l="l" t="t" r="r" b="b"/>
              <a:pathLst>
                <a:path w="2214879" h="54609">
                  <a:moveTo>
                    <a:pt x="0" y="54186"/>
                  </a:moveTo>
                  <a:lnTo>
                    <a:pt x="2214571" y="54186"/>
                  </a:lnTo>
                  <a:lnTo>
                    <a:pt x="2214571" y="0"/>
                  </a:lnTo>
                  <a:lnTo>
                    <a:pt x="0" y="0"/>
                  </a:lnTo>
                  <a:lnTo>
                    <a:pt x="0" y="54186"/>
                  </a:lnTo>
                  <a:close/>
                </a:path>
              </a:pathLst>
            </a:custGeom>
            <a:solidFill>
              <a:srgbClr val="F7F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306" y="237066"/>
              <a:ext cx="2066924" cy="66674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44156" y="303822"/>
            <a:ext cx="3020695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sz="2100" b="1" spc="55" dirty="0">
                <a:solidFill>
                  <a:srgbClr val="5B4E46"/>
                </a:solidFill>
                <a:latin typeface="Times New Roman"/>
                <a:cs typeface="Times New Roman"/>
              </a:rPr>
              <a:t>Approach</a:t>
            </a:r>
            <a:r>
              <a:rPr sz="2100" b="1" spc="21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5B4E46"/>
                </a:solidFill>
                <a:latin typeface="Times New Roman"/>
                <a:cs typeface="Times New Roman"/>
              </a:rPr>
              <a:t>&amp;</a:t>
            </a:r>
            <a:r>
              <a:rPr sz="2100" b="1" spc="21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2100" b="1" spc="55" dirty="0">
                <a:solidFill>
                  <a:srgbClr val="5B4E46"/>
                </a:solidFill>
                <a:latin typeface="Times New Roman"/>
                <a:cs typeface="Times New Roman"/>
              </a:rPr>
              <a:t>Techniques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8693" y="1494218"/>
            <a:ext cx="85725" cy="4848225"/>
          </a:xfrm>
          <a:custGeom>
            <a:avLst/>
            <a:gdLst/>
            <a:ahLst/>
            <a:cxnLst/>
            <a:rect l="l" t="t" r="r" b="b"/>
            <a:pathLst>
              <a:path w="85725" h="4848225">
                <a:moveTo>
                  <a:pt x="47625" y="4821250"/>
                </a:moveTo>
                <a:lnTo>
                  <a:pt x="26974" y="4800600"/>
                </a:lnTo>
                <a:lnTo>
                  <a:pt x="20650" y="4800600"/>
                </a:lnTo>
                <a:lnTo>
                  <a:pt x="0" y="4821250"/>
                </a:lnTo>
                <a:lnTo>
                  <a:pt x="0" y="4827575"/>
                </a:lnTo>
                <a:lnTo>
                  <a:pt x="20650" y="4848225"/>
                </a:lnTo>
                <a:lnTo>
                  <a:pt x="26974" y="4848225"/>
                </a:lnTo>
                <a:lnTo>
                  <a:pt x="47625" y="4827575"/>
                </a:lnTo>
                <a:lnTo>
                  <a:pt x="47625" y="4824412"/>
                </a:lnTo>
                <a:lnTo>
                  <a:pt x="47625" y="4821250"/>
                </a:lnTo>
                <a:close/>
              </a:path>
              <a:path w="85725" h="4848225">
                <a:moveTo>
                  <a:pt x="47625" y="4364050"/>
                </a:moveTo>
                <a:lnTo>
                  <a:pt x="26974" y="4343400"/>
                </a:lnTo>
                <a:lnTo>
                  <a:pt x="20650" y="4343400"/>
                </a:lnTo>
                <a:lnTo>
                  <a:pt x="0" y="4364050"/>
                </a:lnTo>
                <a:lnTo>
                  <a:pt x="0" y="4370375"/>
                </a:lnTo>
                <a:lnTo>
                  <a:pt x="20650" y="4391025"/>
                </a:lnTo>
                <a:lnTo>
                  <a:pt x="26974" y="4391025"/>
                </a:lnTo>
                <a:lnTo>
                  <a:pt x="47625" y="4370375"/>
                </a:lnTo>
                <a:lnTo>
                  <a:pt x="47625" y="4367212"/>
                </a:lnTo>
                <a:lnTo>
                  <a:pt x="47625" y="4364050"/>
                </a:lnTo>
                <a:close/>
              </a:path>
              <a:path w="85725" h="4848225">
                <a:moveTo>
                  <a:pt x="47625" y="3906863"/>
                </a:moveTo>
                <a:lnTo>
                  <a:pt x="26974" y="3886200"/>
                </a:lnTo>
                <a:lnTo>
                  <a:pt x="20650" y="3886200"/>
                </a:lnTo>
                <a:lnTo>
                  <a:pt x="0" y="3906863"/>
                </a:lnTo>
                <a:lnTo>
                  <a:pt x="0" y="3913174"/>
                </a:lnTo>
                <a:lnTo>
                  <a:pt x="20650" y="3933825"/>
                </a:lnTo>
                <a:lnTo>
                  <a:pt x="26974" y="3933825"/>
                </a:lnTo>
                <a:lnTo>
                  <a:pt x="47625" y="3913174"/>
                </a:lnTo>
                <a:lnTo>
                  <a:pt x="47625" y="3910012"/>
                </a:lnTo>
                <a:lnTo>
                  <a:pt x="47625" y="3906863"/>
                </a:lnTo>
                <a:close/>
              </a:path>
              <a:path w="85725" h="4848225">
                <a:moveTo>
                  <a:pt x="47625" y="3678263"/>
                </a:moveTo>
                <a:lnTo>
                  <a:pt x="26974" y="3657600"/>
                </a:lnTo>
                <a:lnTo>
                  <a:pt x="20650" y="3657600"/>
                </a:lnTo>
                <a:lnTo>
                  <a:pt x="0" y="3678263"/>
                </a:lnTo>
                <a:lnTo>
                  <a:pt x="0" y="3684574"/>
                </a:lnTo>
                <a:lnTo>
                  <a:pt x="20650" y="3705225"/>
                </a:lnTo>
                <a:lnTo>
                  <a:pt x="26974" y="3705225"/>
                </a:lnTo>
                <a:lnTo>
                  <a:pt x="47625" y="3684574"/>
                </a:lnTo>
                <a:lnTo>
                  <a:pt x="47625" y="3681412"/>
                </a:lnTo>
                <a:lnTo>
                  <a:pt x="47625" y="3678263"/>
                </a:lnTo>
                <a:close/>
              </a:path>
              <a:path w="85725" h="4848225">
                <a:moveTo>
                  <a:pt x="47625" y="3449650"/>
                </a:moveTo>
                <a:lnTo>
                  <a:pt x="26974" y="3429000"/>
                </a:lnTo>
                <a:lnTo>
                  <a:pt x="20650" y="3429000"/>
                </a:lnTo>
                <a:lnTo>
                  <a:pt x="0" y="3449650"/>
                </a:lnTo>
                <a:lnTo>
                  <a:pt x="0" y="3455974"/>
                </a:lnTo>
                <a:lnTo>
                  <a:pt x="20650" y="3476625"/>
                </a:lnTo>
                <a:lnTo>
                  <a:pt x="26974" y="3476625"/>
                </a:lnTo>
                <a:lnTo>
                  <a:pt x="47625" y="3455974"/>
                </a:lnTo>
                <a:lnTo>
                  <a:pt x="47625" y="3452812"/>
                </a:lnTo>
                <a:lnTo>
                  <a:pt x="47625" y="3449650"/>
                </a:lnTo>
                <a:close/>
              </a:path>
              <a:path w="85725" h="4848225">
                <a:moveTo>
                  <a:pt x="47625" y="2763850"/>
                </a:moveTo>
                <a:lnTo>
                  <a:pt x="26974" y="2743200"/>
                </a:lnTo>
                <a:lnTo>
                  <a:pt x="20650" y="2743200"/>
                </a:lnTo>
                <a:lnTo>
                  <a:pt x="0" y="2763850"/>
                </a:lnTo>
                <a:lnTo>
                  <a:pt x="0" y="2770174"/>
                </a:lnTo>
                <a:lnTo>
                  <a:pt x="20650" y="2790825"/>
                </a:lnTo>
                <a:lnTo>
                  <a:pt x="26974" y="2790825"/>
                </a:lnTo>
                <a:lnTo>
                  <a:pt x="47625" y="2770174"/>
                </a:lnTo>
                <a:lnTo>
                  <a:pt x="47625" y="2767012"/>
                </a:lnTo>
                <a:lnTo>
                  <a:pt x="47625" y="2763850"/>
                </a:lnTo>
                <a:close/>
              </a:path>
              <a:path w="85725" h="4848225">
                <a:moveTo>
                  <a:pt x="47625" y="2535263"/>
                </a:moveTo>
                <a:lnTo>
                  <a:pt x="26974" y="2514600"/>
                </a:lnTo>
                <a:lnTo>
                  <a:pt x="20650" y="2514600"/>
                </a:lnTo>
                <a:lnTo>
                  <a:pt x="0" y="2535263"/>
                </a:lnTo>
                <a:lnTo>
                  <a:pt x="0" y="2541574"/>
                </a:lnTo>
                <a:lnTo>
                  <a:pt x="20650" y="2562225"/>
                </a:lnTo>
                <a:lnTo>
                  <a:pt x="26974" y="2562225"/>
                </a:lnTo>
                <a:lnTo>
                  <a:pt x="47625" y="2541574"/>
                </a:lnTo>
                <a:lnTo>
                  <a:pt x="47625" y="2538412"/>
                </a:lnTo>
                <a:lnTo>
                  <a:pt x="47625" y="2535263"/>
                </a:lnTo>
                <a:close/>
              </a:path>
              <a:path w="85725" h="4848225">
                <a:moveTo>
                  <a:pt x="47625" y="2078062"/>
                </a:moveTo>
                <a:lnTo>
                  <a:pt x="26974" y="2057400"/>
                </a:lnTo>
                <a:lnTo>
                  <a:pt x="20650" y="2057400"/>
                </a:lnTo>
                <a:lnTo>
                  <a:pt x="0" y="2078062"/>
                </a:lnTo>
                <a:lnTo>
                  <a:pt x="0" y="2084374"/>
                </a:lnTo>
                <a:lnTo>
                  <a:pt x="20650" y="2105025"/>
                </a:lnTo>
                <a:lnTo>
                  <a:pt x="26974" y="2105025"/>
                </a:lnTo>
                <a:lnTo>
                  <a:pt x="47625" y="2084374"/>
                </a:lnTo>
                <a:lnTo>
                  <a:pt x="47625" y="2081212"/>
                </a:lnTo>
                <a:lnTo>
                  <a:pt x="47625" y="2078062"/>
                </a:lnTo>
                <a:close/>
              </a:path>
              <a:path w="85725" h="4848225">
                <a:moveTo>
                  <a:pt x="47625" y="1620862"/>
                </a:moveTo>
                <a:lnTo>
                  <a:pt x="26974" y="1600200"/>
                </a:lnTo>
                <a:lnTo>
                  <a:pt x="20650" y="1600200"/>
                </a:lnTo>
                <a:lnTo>
                  <a:pt x="0" y="1620862"/>
                </a:lnTo>
                <a:lnTo>
                  <a:pt x="0" y="1627174"/>
                </a:lnTo>
                <a:lnTo>
                  <a:pt x="20650" y="1647825"/>
                </a:lnTo>
                <a:lnTo>
                  <a:pt x="26974" y="1647825"/>
                </a:lnTo>
                <a:lnTo>
                  <a:pt x="47625" y="1627174"/>
                </a:lnTo>
                <a:lnTo>
                  <a:pt x="47625" y="1624012"/>
                </a:lnTo>
                <a:lnTo>
                  <a:pt x="47625" y="1620862"/>
                </a:lnTo>
                <a:close/>
              </a:path>
              <a:path w="85725" h="4848225">
                <a:moveTo>
                  <a:pt x="47625" y="935062"/>
                </a:moveTo>
                <a:lnTo>
                  <a:pt x="26974" y="914400"/>
                </a:lnTo>
                <a:lnTo>
                  <a:pt x="20650" y="914400"/>
                </a:lnTo>
                <a:lnTo>
                  <a:pt x="0" y="935062"/>
                </a:lnTo>
                <a:lnTo>
                  <a:pt x="0" y="941374"/>
                </a:lnTo>
                <a:lnTo>
                  <a:pt x="20650" y="962025"/>
                </a:lnTo>
                <a:lnTo>
                  <a:pt x="26974" y="962025"/>
                </a:lnTo>
                <a:lnTo>
                  <a:pt x="47625" y="941374"/>
                </a:lnTo>
                <a:lnTo>
                  <a:pt x="47625" y="938212"/>
                </a:lnTo>
                <a:lnTo>
                  <a:pt x="47625" y="935062"/>
                </a:lnTo>
                <a:close/>
              </a:path>
              <a:path w="85725" h="4848225">
                <a:moveTo>
                  <a:pt x="47625" y="477862"/>
                </a:moveTo>
                <a:lnTo>
                  <a:pt x="26974" y="457200"/>
                </a:lnTo>
                <a:lnTo>
                  <a:pt x="20650" y="457200"/>
                </a:lnTo>
                <a:lnTo>
                  <a:pt x="0" y="477862"/>
                </a:lnTo>
                <a:lnTo>
                  <a:pt x="0" y="484174"/>
                </a:lnTo>
                <a:lnTo>
                  <a:pt x="20650" y="504825"/>
                </a:lnTo>
                <a:lnTo>
                  <a:pt x="26974" y="504825"/>
                </a:lnTo>
                <a:lnTo>
                  <a:pt x="47625" y="484174"/>
                </a:lnTo>
                <a:lnTo>
                  <a:pt x="47625" y="481012"/>
                </a:lnTo>
                <a:lnTo>
                  <a:pt x="47625" y="477862"/>
                </a:lnTo>
                <a:close/>
              </a:path>
              <a:path w="85725" h="4848225">
                <a:moveTo>
                  <a:pt x="47625" y="20662"/>
                </a:moveTo>
                <a:lnTo>
                  <a:pt x="26974" y="0"/>
                </a:lnTo>
                <a:lnTo>
                  <a:pt x="20650" y="0"/>
                </a:lnTo>
                <a:lnTo>
                  <a:pt x="0" y="20662"/>
                </a:lnTo>
                <a:lnTo>
                  <a:pt x="0" y="26974"/>
                </a:lnTo>
                <a:lnTo>
                  <a:pt x="20650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  <a:path w="85725" h="4848225">
                <a:moveTo>
                  <a:pt x="85725" y="2992463"/>
                </a:moveTo>
                <a:lnTo>
                  <a:pt x="65074" y="2971800"/>
                </a:lnTo>
                <a:lnTo>
                  <a:pt x="58750" y="2971800"/>
                </a:lnTo>
                <a:lnTo>
                  <a:pt x="38100" y="2992463"/>
                </a:lnTo>
                <a:lnTo>
                  <a:pt x="38100" y="2998774"/>
                </a:lnTo>
                <a:lnTo>
                  <a:pt x="58750" y="3019425"/>
                </a:lnTo>
                <a:lnTo>
                  <a:pt x="65074" y="3019425"/>
                </a:lnTo>
                <a:lnTo>
                  <a:pt x="85725" y="2998774"/>
                </a:lnTo>
                <a:lnTo>
                  <a:pt x="85725" y="2995612"/>
                </a:lnTo>
                <a:lnTo>
                  <a:pt x="85725" y="2992463"/>
                </a:lnTo>
                <a:close/>
              </a:path>
            </a:pathLst>
          </a:custGeom>
          <a:solidFill>
            <a:srgbClr val="5B4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549" y="870294"/>
            <a:ext cx="9201150" cy="6182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dirty="0">
                <a:solidFill>
                  <a:srgbClr val="5B4E46"/>
                </a:solidFill>
                <a:latin typeface="Times New Roman"/>
                <a:cs typeface="Times New Roman"/>
              </a:rPr>
              <a:t>Tools</a:t>
            </a:r>
            <a:r>
              <a:rPr sz="1800" b="1" spc="11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5B4E46"/>
                </a:solidFill>
                <a:latin typeface="Times New Roman"/>
                <a:cs typeface="Times New Roman"/>
              </a:rPr>
              <a:t>&amp;</a:t>
            </a:r>
            <a:r>
              <a:rPr sz="1800" b="1" spc="11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5B4E46"/>
                </a:solidFill>
                <a:latin typeface="Times New Roman"/>
                <a:cs typeface="Times New Roman"/>
              </a:rPr>
              <a:t>Technologies:</a:t>
            </a:r>
            <a:endParaRPr sz="1800">
              <a:latin typeface="Times New Roman"/>
              <a:cs typeface="Times New Roman"/>
            </a:endParaRPr>
          </a:p>
          <a:p>
            <a:pPr marL="347980">
              <a:lnSpc>
                <a:spcPct val="100000"/>
              </a:lnSpc>
              <a:spcBef>
                <a:spcPts val="1540"/>
              </a:spcBef>
            </a:pPr>
            <a:r>
              <a:rPr sz="1700" spc="75" dirty="0">
                <a:solidFill>
                  <a:srgbClr val="5B4E46"/>
                </a:solidFill>
                <a:latin typeface="Times New Roman"/>
                <a:cs typeface="Times New Roman"/>
              </a:rPr>
              <a:t>React.js: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For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5B4E46"/>
                </a:solidFill>
                <a:latin typeface="Times New Roman"/>
                <a:cs typeface="Times New Roman"/>
              </a:rPr>
              <a:t>building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5B4E46"/>
                </a:solidFill>
                <a:latin typeface="Times New Roman"/>
                <a:cs typeface="Times New Roman"/>
              </a:rPr>
              <a:t>the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05" dirty="0">
                <a:solidFill>
                  <a:srgbClr val="5B4E46"/>
                </a:solidFill>
                <a:latin typeface="Times New Roman"/>
                <a:cs typeface="Times New Roman"/>
              </a:rPr>
              <a:t>frontend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5B4E46"/>
                </a:solidFill>
                <a:latin typeface="Times New Roman"/>
                <a:cs typeface="Times New Roman"/>
              </a:rPr>
              <a:t>user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65" dirty="0">
                <a:solidFill>
                  <a:srgbClr val="5B4E46"/>
                </a:solidFill>
                <a:latin typeface="Times New Roman"/>
                <a:cs typeface="Times New Roman"/>
              </a:rPr>
              <a:t>interface.</a:t>
            </a:r>
            <a:endParaRPr sz="1700">
              <a:latin typeface="Times New Roman"/>
              <a:cs typeface="Times New Roman"/>
            </a:endParaRPr>
          </a:p>
          <a:p>
            <a:pPr marL="347980">
              <a:lnSpc>
                <a:spcPct val="100000"/>
              </a:lnSpc>
              <a:spcBef>
                <a:spcPts val="1560"/>
              </a:spcBef>
            </a:pPr>
            <a:r>
              <a:rPr sz="1700" spc="85" dirty="0">
                <a:solidFill>
                  <a:srgbClr val="5B4E46"/>
                </a:solidFill>
                <a:latin typeface="Times New Roman"/>
                <a:cs typeface="Times New Roman"/>
              </a:rPr>
              <a:t>Node.js</a:t>
            </a:r>
            <a:r>
              <a:rPr sz="1700" spc="13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B4E46"/>
                </a:solidFill>
                <a:latin typeface="Times New Roman"/>
                <a:cs typeface="Times New Roman"/>
              </a:rPr>
              <a:t>&amp;</a:t>
            </a:r>
            <a:r>
              <a:rPr sz="1700" spc="14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60" dirty="0">
                <a:solidFill>
                  <a:srgbClr val="5B4E46"/>
                </a:solidFill>
                <a:latin typeface="Times New Roman"/>
                <a:cs typeface="Times New Roman"/>
              </a:rPr>
              <a:t>Express.js:</a:t>
            </a:r>
            <a:r>
              <a:rPr sz="1700" spc="13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For</a:t>
            </a:r>
            <a:r>
              <a:rPr sz="1700" spc="14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5B4E46"/>
                </a:solidFill>
                <a:latin typeface="Times New Roman"/>
                <a:cs typeface="Times New Roman"/>
              </a:rPr>
              <a:t>building</a:t>
            </a:r>
            <a:r>
              <a:rPr sz="1700" spc="13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5B4E46"/>
                </a:solidFill>
                <a:latin typeface="Times New Roman"/>
                <a:cs typeface="Times New Roman"/>
              </a:rPr>
              <a:t>the</a:t>
            </a:r>
            <a:r>
              <a:rPr sz="1700" spc="14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65" dirty="0">
                <a:solidFill>
                  <a:srgbClr val="5B4E46"/>
                </a:solidFill>
                <a:latin typeface="Times New Roman"/>
                <a:cs typeface="Times New Roman"/>
              </a:rPr>
              <a:t>server-</a:t>
            </a:r>
            <a:r>
              <a:rPr sz="1700" dirty="0">
                <a:solidFill>
                  <a:srgbClr val="5B4E46"/>
                </a:solidFill>
                <a:latin typeface="Times New Roman"/>
                <a:cs typeface="Times New Roman"/>
              </a:rPr>
              <a:t>side</a:t>
            </a:r>
            <a:r>
              <a:rPr sz="1700" spc="14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B4E46"/>
                </a:solidFill>
                <a:latin typeface="Times New Roman"/>
                <a:cs typeface="Times New Roman"/>
              </a:rPr>
              <a:t>logic</a:t>
            </a:r>
            <a:r>
              <a:rPr sz="1700" spc="13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5B4E46"/>
                </a:solidFill>
                <a:latin typeface="Times New Roman"/>
                <a:cs typeface="Times New Roman"/>
              </a:rPr>
              <a:t>and</a:t>
            </a:r>
            <a:r>
              <a:rPr sz="1700" spc="14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5B4E46"/>
                </a:solidFill>
                <a:latin typeface="Times New Roman"/>
                <a:cs typeface="Times New Roman"/>
              </a:rPr>
              <a:t>API</a:t>
            </a:r>
            <a:r>
              <a:rPr sz="1700" spc="13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5B4E46"/>
                </a:solidFill>
                <a:latin typeface="Times New Roman"/>
                <a:cs typeface="Times New Roman"/>
              </a:rPr>
              <a:t>endpoints.</a:t>
            </a:r>
            <a:endParaRPr sz="1700">
              <a:latin typeface="Times New Roman"/>
              <a:cs typeface="Times New Roman"/>
            </a:endParaRPr>
          </a:p>
          <a:p>
            <a:pPr marL="347980" marR="624205">
              <a:lnSpc>
                <a:spcPts val="1800"/>
              </a:lnSpc>
              <a:spcBef>
                <a:spcPts val="1820"/>
              </a:spcBef>
            </a:pPr>
            <a:r>
              <a:rPr sz="1700" dirty="0">
                <a:solidFill>
                  <a:srgbClr val="5B4E46"/>
                </a:solidFill>
                <a:latin typeface="Times New Roman"/>
                <a:cs typeface="Times New Roman"/>
              </a:rPr>
              <a:t>Sequelize: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05" dirty="0">
                <a:solidFill>
                  <a:srgbClr val="5B4E46"/>
                </a:solidFill>
                <a:latin typeface="Times New Roman"/>
                <a:cs typeface="Times New Roman"/>
              </a:rPr>
              <a:t>An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75" dirty="0">
                <a:solidFill>
                  <a:srgbClr val="5B4E46"/>
                </a:solidFill>
                <a:latin typeface="Times New Roman"/>
                <a:cs typeface="Times New Roman"/>
              </a:rPr>
              <a:t>ORM</a:t>
            </a:r>
            <a:r>
              <a:rPr sz="1700" spc="15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70" dirty="0">
                <a:solidFill>
                  <a:srgbClr val="5B4E46"/>
                </a:solidFill>
                <a:latin typeface="Times New Roman"/>
                <a:cs typeface="Times New Roman"/>
              </a:rPr>
              <a:t>(Object-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Relational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Mapping)</a:t>
            </a:r>
            <a:r>
              <a:rPr sz="1700" spc="15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tool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5B4E46"/>
                </a:solidFill>
                <a:latin typeface="Times New Roman"/>
                <a:cs typeface="Times New Roman"/>
              </a:rPr>
              <a:t>used</a:t>
            </a:r>
            <a:r>
              <a:rPr sz="1700" spc="15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70" dirty="0">
                <a:solidFill>
                  <a:srgbClr val="5B4E46"/>
                </a:solidFill>
                <a:latin typeface="Times New Roman"/>
                <a:cs typeface="Times New Roman"/>
              </a:rPr>
              <a:t>with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MySQL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5B4E46"/>
                </a:solidFill>
                <a:latin typeface="Times New Roman"/>
                <a:cs typeface="Times New Roman"/>
              </a:rPr>
              <a:t>to</a:t>
            </a:r>
            <a:r>
              <a:rPr sz="1700" spc="15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5B4E46"/>
                </a:solidFill>
                <a:latin typeface="Times New Roman"/>
                <a:cs typeface="Times New Roman"/>
              </a:rPr>
              <a:t>interact </a:t>
            </a:r>
            <a:r>
              <a:rPr sz="1700" spc="70" dirty="0">
                <a:solidFill>
                  <a:srgbClr val="5B4E46"/>
                </a:solidFill>
                <a:latin typeface="Times New Roman"/>
                <a:cs typeface="Times New Roman"/>
              </a:rPr>
              <a:t>with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5B4E46"/>
                </a:solidFill>
                <a:latin typeface="Times New Roman"/>
                <a:cs typeface="Times New Roman"/>
              </a:rPr>
              <a:t>the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05" dirty="0">
                <a:solidFill>
                  <a:srgbClr val="5B4E46"/>
                </a:solidFill>
                <a:latin typeface="Times New Roman"/>
                <a:cs typeface="Times New Roman"/>
              </a:rPr>
              <a:t>database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more </a:t>
            </a:r>
            <a:r>
              <a:rPr sz="1700" spc="50" dirty="0">
                <a:solidFill>
                  <a:srgbClr val="5B4E46"/>
                </a:solidFill>
                <a:latin typeface="Times New Roman"/>
                <a:cs typeface="Times New Roman"/>
              </a:rPr>
              <a:t>efficiently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65" dirty="0">
                <a:solidFill>
                  <a:srgbClr val="5B4E46"/>
                </a:solidFill>
                <a:latin typeface="Times New Roman"/>
                <a:cs typeface="Times New Roman"/>
              </a:rPr>
              <a:t>using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70" dirty="0">
                <a:solidFill>
                  <a:srgbClr val="5B4E46"/>
                </a:solidFill>
                <a:latin typeface="Times New Roman"/>
                <a:cs typeface="Times New Roman"/>
              </a:rPr>
              <a:t>models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5B4E46"/>
                </a:solidFill>
                <a:latin typeface="Times New Roman"/>
                <a:cs typeface="Times New Roman"/>
              </a:rPr>
              <a:t>instead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65" dirty="0">
                <a:solidFill>
                  <a:srgbClr val="5B4E46"/>
                </a:solidFill>
                <a:latin typeface="Times New Roman"/>
                <a:cs typeface="Times New Roman"/>
              </a:rPr>
              <a:t>of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5B4E46"/>
                </a:solidFill>
                <a:latin typeface="Times New Roman"/>
                <a:cs typeface="Times New Roman"/>
              </a:rPr>
              <a:t>raw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5B4E46"/>
                </a:solidFill>
                <a:latin typeface="Times New Roman"/>
                <a:cs typeface="Times New Roman"/>
              </a:rPr>
              <a:t>SQL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60" dirty="0">
                <a:solidFill>
                  <a:srgbClr val="5B4E46"/>
                </a:solidFill>
                <a:latin typeface="Times New Roman"/>
                <a:cs typeface="Times New Roman"/>
              </a:rPr>
              <a:t>queries.</a:t>
            </a:r>
            <a:endParaRPr sz="1700">
              <a:latin typeface="Times New Roman"/>
              <a:cs typeface="Times New Roman"/>
            </a:endParaRPr>
          </a:p>
          <a:p>
            <a:pPr marL="347980" marR="4800600">
              <a:lnSpc>
                <a:spcPts val="3600"/>
              </a:lnSpc>
              <a:spcBef>
                <a:spcPts val="360"/>
              </a:spcBef>
            </a:pPr>
            <a:r>
              <a:rPr sz="1700" spc="90" dirty="0">
                <a:solidFill>
                  <a:srgbClr val="5B4E46"/>
                </a:solidFill>
                <a:latin typeface="Times New Roman"/>
                <a:cs typeface="Times New Roman"/>
              </a:rPr>
              <a:t>MySQL: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For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5B4E46"/>
                </a:solidFill>
                <a:latin typeface="Times New Roman"/>
                <a:cs typeface="Times New Roman"/>
              </a:rPr>
              <a:t>managing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5B4E46"/>
                </a:solidFill>
                <a:latin typeface="Times New Roman"/>
                <a:cs typeface="Times New Roman"/>
              </a:rPr>
              <a:t>relational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 data. 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Postman:</a:t>
            </a:r>
            <a:r>
              <a:rPr sz="1700" spc="9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For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5B4E46"/>
                </a:solidFill>
                <a:latin typeface="Times New Roman"/>
                <a:cs typeface="Times New Roman"/>
              </a:rPr>
              <a:t>API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70" dirty="0">
                <a:solidFill>
                  <a:srgbClr val="5B4E46"/>
                </a:solidFill>
                <a:latin typeface="Times New Roman"/>
                <a:cs typeface="Times New Roman"/>
              </a:rPr>
              <a:t>testing</a:t>
            </a:r>
            <a:r>
              <a:rPr sz="1700" spc="9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5B4E46"/>
                </a:solidFill>
                <a:latin typeface="Times New Roman"/>
                <a:cs typeface="Times New Roman"/>
              </a:rPr>
              <a:t>and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5B4E46"/>
                </a:solidFill>
                <a:latin typeface="Times New Roman"/>
                <a:cs typeface="Times New Roman"/>
              </a:rPr>
              <a:t>validation.</a:t>
            </a:r>
            <a:endParaRPr sz="1700">
              <a:latin typeface="Times New Roman"/>
              <a:cs typeface="Times New Roman"/>
            </a:endParaRPr>
          </a:p>
          <a:p>
            <a:pPr marL="382270" marR="1318895" indent="-34290">
              <a:lnSpc>
                <a:spcPts val="3600"/>
              </a:lnSpc>
            </a:pPr>
            <a:r>
              <a:rPr sz="1700" spc="114" dirty="0">
                <a:solidFill>
                  <a:srgbClr val="5B4E46"/>
                </a:solidFill>
                <a:latin typeface="Times New Roman"/>
                <a:cs typeface="Times New Roman"/>
              </a:rPr>
              <a:t>JWT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(JSON </a:t>
            </a:r>
            <a:r>
              <a:rPr sz="1700" spc="80" dirty="0">
                <a:solidFill>
                  <a:srgbClr val="5B4E46"/>
                </a:solidFill>
                <a:latin typeface="Times New Roman"/>
                <a:cs typeface="Times New Roman"/>
              </a:rPr>
              <a:t>Web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5B4E46"/>
                </a:solidFill>
                <a:latin typeface="Times New Roman"/>
                <a:cs typeface="Times New Roman"/>
              </a:rPr>
              <a:t>Tokens):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For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60" dirty="0">
                <a:solidFill>
                  <a:srgbClr val="5B4E46"/>
                </a:solidFill>
                <a:latin typeface="Times New Roman"/>
                <a:cs typeface="Times New Roman"/>
              </a:rPr>
              <a:t>secure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5B4E46"/>
                </a:solidFill>
                <a:latin typeface="Times New Roman"/>
                <a:cs typeface="Times New Roman"/>
              </a:rPr>
              <a:t>user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authentication </a:t>
            </a:r>
            <a:r>
              <a:rPr sz="1700" spc="120" dirty="0">
                <a:solidFill>
                  <a:srgbClr val="5B4E46"/>
                </a:solidFill>
                <a:latin typeface="Times New Roman"/>
                <a:cs typeface="Times New Roman"/>
              </a:rPr>
              <a:t>and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authorization. </a:t>
            </a:r>
            <a:r>
              <a:rPr sz="1700" spc="125" dirty="0">
                <a:solidFill>
                  <a:srgbClr val="5B4E46"/>
                </a:solidFill>
                <a:latin typeface="Times New Roman"/>
                <a:cs typeface="Times New Roman"/>
              </a:rPr>
              <a:t>GraphQL:</a:t>
            </a:r>
            <a:r>
              <a:rPr sz="1700" spc="13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For</a:t>
            </a:r>
            <a:r>
              <a:rPr sz="1700" spc="13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B4E46"/>
                </a:solidFill>
                <a:latin typeface="Times New Roman"/>
                <a:cs typeface="Times New Roman"/>
              </a:rPr>
              <a:t>flexible</a:t>
            </a:r>
            <a:r>
              <a:rPr sz="1700" spc="14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5B4E46"/>
                </a:solidFill>
                <a:latin typeface="Times New Roman"/>
                <a:cs typeface="Times New Roman"/>
              </a:rPr>
              <a:t>and</a:t>
            </a:r>
            <a:r>
              <a:rPr sz="1700" spc="13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5B4E46"/>
                </a:solidFill>
                <a:latin typeface="Times New Roman"/>
                <a:cs typeface="Times New Roman"/>
              </a:rPr>
              <a:t>efficient</a:t>
            </a:r>
            <a:r>
              <a:rPr sz="1700" spc="13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5B4E46"/>
                </a:solidFill>
                <a:latin typeface="Times New Roman"/>
                <a:cs typeface="Times New Roman"/>
              </a:rPr>
              <a:t>API</a:t>
            </a:r>
            <a:r>
              <a:rPr sz="1700" spc="14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5B4E46"/>
                </a:solidFill>
                <a:latin typeface="Times New Roman"/>
                <a:cs typeface="Times New Roman"/>
              </a:rPr>
              <a:t>querying</a:t>
            </a:r>
            <a:r>
              <a:rPr sz="1700" spc="13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5B4E46"/>
                </a:solidFill>
                <a:latin typeface="Times New Roman"/>
                <a:cs typeface="Times New Roman"/>
              </a:rPr>
              <a:t>and</a:t>
            </a:r>
            <a:r>
              <a:rPr sz="1700" spc="13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25" dirty="0">
                <a:solidFill>
                  <a:srgbClr val="5B4E46"/>
                </a:solidFill>
                <a:latin typeface="Times New Roman"/>
                <a:cs typeface="Times New Roman"/>
              </a:rPr>
              <a:t>data</a:t>
            </a:r>
            <a:r>
              <a:rPr sz="1700" spc="14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60" dirty="0">
                <a:solidFill>
                  <a:srgbClr val="5B4E46"/>
                </a:solidFill>
                <a:latin typeface="Times New Roman"/>
                <a:cs typeface="Times New Roman"/>
              </a:rPr>
              <a:t>fetching.</a:t>
            </a:r>
            <a:endParaRPr sz="1700">
              <a:latin typeface="Times New Roman"/>
              <a:cs typeface="Times New Roman"/>
            </a:endParaRPr>
          </a:p>
          <a:p>
            <a:pPr marL="347980">
              <a:lnSpc>
                <a:spcPts val="1920"/>
              </a:lnSpc>
              <a:spcBef>
                <a:spcPts val="1180"/>
              </a:spcBef>
            </a:pPr>
            <a:r>
              <a:rPr sz="1700" spc="120" dirty="0">
                <a:solidFill>
                  <a:srgbClr val="5B4E46"/>
                </a:solidFill>
                <a:latin typeface="Times New Roman"/>
                <a:cs typeface="Times New Roman"/>
              </a:rPr>
              <a:t>GitHub: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5B4E46"/>
                </a:solidFill>
                <a:latin typeface="Times New Roman"/>
                <a:cs typeface="Times New Roman"/>
              </a:rPr>
              <a:t>For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70" dirty="0">
                <a:solidFill>
                  <a:srgbClr val="5B4E46"/>
                </a:solidFill>
                <a:latin typeface="Times New Roman"/>
                <a:cs typeface="Times New Roman"/>
              </a:rPr>
              <a:t>version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control</a:t>
            </a:r>
            <a:r>
              <a:rPr sz="1700" spc="10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5B4E46"/>
                </a:solidFill>
                <a:latin typeface="Times New Roman"/>
                <a:cs typeface="Times New Roman"/>
              </a:rPr>
              <a:t>and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5B4E46"/>
                </a:solidFill>
                <a:latin typeface="Times New Roman"/>
                <a:cs typeface="Times New Roman"/>
              </a:rPr>
              <a:t>collaborative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70" dirty="0">
                <a:solidFill>
                  <a:srgbClr val="5B4E46"/>
                </a:solidFill>
                <a:latin typeface="Times New Roman"/>
                <a:cs typeface="Times New Roman"/>
              </a:rPr>
              <a:t>development.</a:t>
            </a:r>
            <a:endParaRPr sz="1700">
              <a:latin typeface="Times New Roman"/>
              <a:cs typeface="Times New Roman"/>
            </a:endParaRPr>
          </a:p>
          <a:p>
            <a:pPr marL="347980">
              <a:lnSpc>
                <a:spcPts val="1800"/>
              </a:lnSpc>
            </a:pPr>
            <a:r>
              <a:rPr sz="1700" b="1" dirty="0">
                <a:solidFill>
                  <a:srgbClr val="5B4E46"/>
                </a:solidFill>
                <a:latin typeface="Times New Roman"/>
                <a:cs typeface="Times New Roman"/>
              </a:rPr>
              <a:t>Best</a:t>
            </a:r>
            <a:r>
              <a:rPr sz="1700" b="1" spc="3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5B4E46"/>
                </a:solidFill>
                <a:latin typeface="Times New Roman"/>
                <a:cs typeface="Times New Roman"/>
              </a:rPr>
              <a:t>Practices</a:t>
            </a:r>
            <a:r>
              <a:rPr sz="1700" b="1" spc="3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b="1" spc="-10" dirty="0">
                <a:solidFill>
                  <a:srgbClr val="5B4E46"/>
                </a:solidFill>
                <a:latin typeface="Times New Roman"/>
                <a:cs typeface="Times New Roman"/>
              </a:rPr>
              <a:t>Adopted:</a:t>
            </a:r>
            <a:endParaRPr sz="1700">
              <a:latin typeface="Times New Roman"/>
              <a:cs typeface="Times New Roman"/>
            </a:endParaRPr>
          </a:p>
          <a:p>
            <a:pPr marL="347980" marR="490855">
              <a:lnSpc>
                <a:spcPts val="1800"/>
              </a:lnSpc>
              <a:spcBef>
                <a:spcPts val="140"/>
              </a:spcBef>
            </a:pPr>
            <a:r>
              <a:rPr sz="1700" spc="125" dirty="0">
                <a:solidFill>
                  <a:srgbClr val="5B4E46"/>
                </a:solidFill>
                <a:latin typeface="Times New Roman"/>
                <a:cs typeface="Times New Roman"/>
              </a:rPr>
              <a:t>Modular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5B4E46"/>
                </a:solidFill>
                <a:latin typeface="Times New Roman"/>
                <a:cs typeface="Times New Roman"/>
              </a:rPr>
              <a:t>Coding: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5B4E46"/>
                </a:solidFill>
                <a:latin typeface="Times New Roman"/>
                <a:cs typeface="Times New Roman"/>
              </a:rPr>
              <a:t>Organizing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5B4E46"/>
                </a:solidFill>
                <a:latin typeface="Times New Roman"/>
                <a:cs typeface="Times New Roman"/>
              </a:rPr>
              <a:t>code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into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5B4E46"/>
                </a:solidFill>
                <a:latin typeface="Times New Roman"/>
                <a:cs typeface="Times New Roman"/>
              </a:rPr>
              <a:t>controllers,</a:t>
            </a:r>
            <a:r>
              <a:rPr sz="1700" spc="10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70" dirty="0">
                <a:solidFill>
                  <a:srgbClr val="5B4E46"/>
                </a:solidFill>
                <a:latin typeface="Times New Roman"/>
                <a:cs typeface="Times New Roman"/>
              </a:rPr>
              <a:t>models,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5B4E46"/>
                </a:solidFill>
                <a:latin typeface="Times New Roman"/>
                <a:cs typeface="Times New Roman"/>
              </a:rPr>
              <a:t>and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routes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5B4E46"/>
                </a:solidFill>
                <a:latin typeface="Times New Roman"/>
                <a:cs typeface="Times New Roman"/>
              </a:rPr>
              <a:t>for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70" dirty="0">
                <a:solidFill>
                  <a:srgbClr val="5B4E46"/>
                </a:solidFill>
                <a:latin typeface="Times New Roman"/>
                <a:cs typeface="Times New Roman"/>
              </a:rPr>
              <a:t>clarity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and </a:t>
            </a:r>
            <a:r>
              <a:rPr sz="1700" spc="65" dirty="0">
                <a:solidFill>
                  <a:srgbClr val="5B4E46"/>
                </a:solidFill>
                <a:latin typeface="Times New Roman"/>
                <a:cs typeface="Times New Roman"/>
              </a:rPr>
              <a:t>reusability.</a:t>
            </a:r>
            <a:endParaRPr sz="1700">
              <a:latin typeface="Times New Roman"/>
              <a:cs typeface="Times New Roman"/>
            </a:endParaRPr>
          </a:p>
          <a:p>
            <a:pPr marL="347980" marR="651510">
              <a:lnSpc>
                <a:spcPts val="1800"/>
              </a:lnSpc>
            </a:pPr>
            <a:r>
              <a:rPr sz="1700" spc="125" dirty="0">
                <a:solidFill>
                  <a:srgbClr val="5B4E46"/>
                </a:solidFill>
                <a:latin typeface="Times New Roman"/>
                <a:cs typeface="Times New Roman"/>
              </a:rPr>
              <a:t>Error</a:t>
            </a:r>
            <a:r>
              <a:rPr sz="1700" spc="11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5B4E46"/>
                </a:solidFill>
                <a:latin typeface="Times New Roman"/>
                <a:cs typeface="Times New Roman"/>
              </a:rPr>
              <a:t>Handling:</a:t>
            </a:r>
            <a:r>
              <a:rPr sz="1700" spc="11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5B4E46"/>
                </a:solidFill>
                <a:latin typeface="Times New Roman"/>
                <a:cs typeface="Times New Roman"/>
              </a:rPr>
              <a:t>Consistent</a:t>
            </a:r>
            <a:r>
              <a:rPr sz="1700" spc="11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05" dirty="0">
                <a:solidFill>
                  <a:srgbClr val="5B4E46"/>
                </a:solidFill>
                <a:latin typeface="Times New Roman"/>
                <a:cs typeface="Times New Roman"/>
              </a:rPr>
              <a:t>error</a:t>
            </a:r>
            <a:r>
              <a:rPr sz="1700" spc="11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5B4E46"/>
                </a:solidFill>
                <a:latin typeface="Times New Roman"/>
                <a:cs typeface="Times New Roman"/>
              </a:rPr>
              <a:t>handling</a:t>
            </a:r>
            <a:r>
              <a:rPr sz="1700" spc="11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B4E46"/>
                </a:solidFill>
                <a:latin typeface="Times New Roman"/>
                <a:cs typeface="Times New Roman"/>
              </a:rPr>
              <a:t>in</a:t>
            </a:r>
            <a:r>
              <a:rPr sz="1700" spc="11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5B4E46"/>
                </a:solidFill>
                <a:latin typeface="Times New Roman"/>
                <a:cs typeface="Times New Roman"/>
              </a:rPr>
              <a:t>controllers</a:t>
            </a:r>
            <a:r>
              <a:rPr sz="1700" spc="11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5B4E46"/>
                </a:solidFill>
                <a:latin typeface="Times New Roman"/>
                <a:cs typeface="Times New Roman"/>
              </a:rPr>
              <a:t>and</a:t>
            </a:r>
            <a:r>
              <a:rPr sz="1700" spc="11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5B4E46"/>
                </a:solidFill>
                <a:latin typeface="Times New Roman"/>
                <a:cs typeface="Times New Roman"/>
              </a:rPr>
              <a:t>middleware</a:t>
            </a:r>
            <a:r>
              <a:rPr sz="1700" spc="110" dirty="0">
                <a:solidFill>
                  <a:srgbClr val="5B4E46"/>
                </a:solidFill>
                <a:latin typeface="Times New Roman"/>
                <a:cs typeface="Times New Roman"/>
              </a:rPr>
              <a:t> to</a:t>
            </a:r>
            <a:r>
              <a:rPr sz="1700" spc="114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5B4E46"/>
                </a:solidFill>
                <a:latin typeface="Times New Roman"/>
                <a:cs typeface="Times New Roman"/>
              </a:rPr>
              <a:t>provide </a:t>
            </a:r>
            <a:r>
              <a:rPr sz="1700" spc="80" dirty="0">
                <a:solidFill>
                  <a:srgbClr val="5B4E46"/>
                </a:solidFill>
                <a:latin typeface="Times New Roman"/>
                <a:cs typeface="Times New Roman"/>
              </a:rPr>
              <a:t>meaningful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5B4E46"/>
                </a:solidFill>
                <a:latin typeface="Times New Roman"/>
                <a:cs typeface="Times New Roman"/>
              </a:rPr>
              <a:t>feedback</a:t>
            </a:r>
            <a:r>
              <a:rPr sz="1700" spc="10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5B4E46"/>
                </a:solidFill>
                <a:latin typeface="Times New Roman"/>
                <a:cs typeface="Times New Roman"/>
              </a:rPr>
              <a:t>during</a:t>
            </a:r>
            <a:r>
              <a:rPr sz="1700" spc="10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B4E46"/>
                </a:solidFill>
                <a:latin typeface="Times New Roman"/>
                <a:cs typeface="Times New Roman"/>
              </a:rPr>
              <a:t>failures.</a:t>
            </a:r>
            <a:endParaRPr sz="1700">
              <a:latin typeface="Times New Roman"/>
              <a:cs typeface="Times New Roman"/>
            </a:endParaRPr>
          </a:p>
          <a:p>
            <a:pPr marL="347980" marR="916940">
              <a:lnSpc>
                <a:spcPts val="1800"/>
              </a:lnSpc>
            </a:pPr>
            <a:r>
              <a:rPr sz="1700" spc="105" dirty="0">
                <a:solidFill>
                  <a:srgbClr val="5B4E46"/>
                </a:solidFill>
                <a:latin typeface="Times New Roman"/>
                <a:cs typeface="Times New Roman"/>
              </a:rPr>
              <a:t>Documentation: </a:t>
            </a:r>
            <a:r>
              <a:rPr sz="1700" spc="90" dirty="0">
                <a:solidFill>
                  <a:srgbClr val="5B4E46"/>
                </a:solidFill>
                <a:latin typeface="Times New Roman"/>
                <a:cs typeface="Times New Roman"/>
              </a:rPr>
              <a:t>Detailed</a:t>
            </a:r>
            <a:r>
              <a:rPr sz="1700" spc="11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05" dirty="0">
                <a:solidFill>
                  <a:srgbClr val="5B4E46"/>
                </a:solidFill>
                <a:latin typeface="Times New Roman"/>
                <a:cs typeface="Times New Roman"/>
              </a:rPr>
              <a:t>documentation </a:t>
            </a:r>
            <a:r>
              <a:rPr sz="1700" spc="120" dirty="0">
                <a:solidFill>
                  <a:srgbClr val="5B4E46"/>
                </a:solidFill>
                <a:latin typeface="Times New Roman"/>
                <a:cs typeface="Times New Roman"/>
              </a:rPr>
              <a:t>and</a:t>
            </a:r>
            <a:r>
              <a:rPr sz="1700" spc="11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5B4E46"/>
                </a:solidFill>
                <a:latin typeface="Times New Roman"/>
                <a:cs typeface="Times New Roman"/>
              </a:rPr>
              <a:t>inline</a:t>
            </a:r>
            <a:r>
              <a:rPr sz="1700" spc="11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5B4E46"/>
                </a:solidFill>
                <a:latin typeface="Times New Roman"/>
                <a:cs typeface="Times New Roman"/>
              </a:rPr>
              <a:t>comments</a:t>
            </a:r>
            <a:r>
              <a:rPr sz="1700" spc="10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5B4E46"/>
                </a:solidFill>
                <a:latin typeface="Times New Roman"/>
                <a:cs typeface="Times New Roman"/>
              </a:rPr>
              <a:t>to </a:t>
            </a:r>
            <a:r>
              <a:rPr sz="1700" spc="70" dirty="0">
                <a:solidFill>
                  <a:srgbClr val="5B4E46"/>
                </a:solidFill>
                <a:latin typeface="Times New Roman"/>
                <a:cs typeface="Times New Roman"/>
              </a:rPr>
              <a:t>facilitate</a:t>
            </a:r>
            <a:r>
              <a:rPr sz="1700" spc="10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5B4E46"/>
                </a:solidFill>
                <a:latin typeface="Times New Roman"/>
                <a:cs typeface="Times New Roman"/>
              </a:rPr>
              <a:t>future 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maintenance </a:t>
            </a:r>
            <a:r>
              <a:rPr sz="1700" spc="120" dirty="0">
                <a:solidFill>
                  <a:srgbClr val="5B4E46"/>
                </a:solidFill>
                <a:latin typeface="Times New Roman"/>
                <a:cs typeface="Times New Roman"/>
              </a:rPr>
              <a:t>and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understanding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65" dirty="0">
                <a:solidFill>
                  <a:srgbClr val="5B4E46"/>
                </a:solidFill>
                <a:latin typeface="Times New Roman"/>
                <a:cs typeface="Times New Roman"/>
              </a:rPr>
              <a:t>of</a:t>
            </a:r>
            <a:r>
              <a:rPr sz="1700" spc="95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5B4E46"/>
                </a:solidFill>
                <a:latin typeface="Times New Roman"/>
                <a:cs typeface="Times New Roman"/>
              </a:rPr>
              <a:t>the</a:t>
            </a:r>
            <a:r>
              <a:rPr sz="1700" spc="100" dirty="0">
                <a:solidFill>
                  <a:srgbClr val="5B4E46"/>
                </a:solidFill>
                <a:latin typeface="Times New Roman"/>
                <a:cs typeface="Times New Roman"/>
              </a:rPr>
              <a:t> </a:t>
            </a:r>
            <a:r>
              <a:rPr sz="1700" spc="70" dirty="0">
                <a:solidFill>
                  <a:srgbClr val="5B4E46"/>
                </a:solidFill>
                <a:latin typeface="Times New Roman"/>
                <a:cs typeface="Times New Roman"/>
              </a:rPr>
              <a:t>codebase.</a:t>
            </a:r>
            <a:endParaRPr sz="17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600"/>
              </a:spcBef>
            </a:pPr>
            <a:r>
              <a:rPr sz="1250" spc="-50" dirty="0">
                <a:solidFill>
                  <a:srgbClr val="BD9478"/>
                </a:solidFill>
                <a:latin typeface="Times New Roman"/>
                <a:cs typeface="Times New Roman"/>
              </a:rPr>
              <a:t>8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753600" cy="880744"/>
          </a:xfrm>
          <a:custGeom>
            <a:avLst/>
            <a:gdLst/>
            <a:ahLst/>
            <a:cxnLst/>
            <a:rect l="l" t="t" r="r" b="b"/>
            <a:pathLst>
              <a:path w="9753600" h="880744">
                <a:moveTo>
                  <a:pt x="9753599" y="880533"/>
                </a:moveTo>
                <a:lnTo>
                  <a:pt x="0" y="880533"/>
                </a:lnTo>
                <a:lnTo>
                  <a:pt x="0" y="0"/>
                </a:lnTo>
                <a:lnTo>
                  <a:pt x="9753599" y="0"/>
                </a:lnTo>
                <a:lnTo>
                  <a:pt x="9753599" y="880533"/>
                </a:lnTo>
                <a:close/>
              </a:path>
            </a:pathLst>
          </a:custGeom>
          <a:solidFill>
            <a:srgbClr val="FA1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82023" y="125220"/>
            <a:ext cx="3700145" cy="474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spc="-120" dirty="0">
                <a:solidFill>
                  <a:srgbClr val="000000"/>
                </a:solidFill>
              </a:rPr>
              <a:t>Approach</a:t>
            </a:r>
            <a:r>
              <a:rPr sz="2950" spc="-20" dirty="0">
                <a:solidFill>
                  <a:srgbClr val="000000"/>
                </a:solidFill>
              </a:rPr>
              <a:t> </a:t>
            </a:r>
            <a:r>
              <a:rPr sz="2950" spc="-204" dirty="0">
                <a:solidFill>
                  <a:srgbClr val="000000"/>
                </a:solidFill>
              </a:rPr>
              <a:t>&amp;</a:t>
            </a:r>
            <a:r>
              <a:rPr sz="2950" spc="-5" dirty="0">
                <a:solidFill>
                  <a:srgbClr val="000000"/>
                </a:solidFill>
              </a:rPr>
              <a:t> </a:t>
            </a:r>
            <a:r>
              <a:rPr sz="2950" spc="-90" dirty="0">
                <a:solidFill>
                  <a:srgbClr val="000000"/>
                </a:solidFill>
              </a:rPr>
              <a:t>Techniques</a:t>
            </a:r>
            <a:endParaRPr sz="2950"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15039" y="169060"/>
            <a:ext cx="2305049" cy="7143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37066"/>
            <a:ext cx="9753600" cy="7078345"/>
            <a:chOff x="0" y="237066"/>
            <a:chExt cx="9753600" cy="7078345"/>
          </a:xfrm>
        </p:grpSpPr>
        <p:sp>
          <p:nvSpPr>
            <p:cNvPr id="3" name="object 3"/>
            <p:cNvSpPr/>
            <p:nvPr/>
          </p:nvSpPr>
          <p:spPr>
            <a:xfrm>
              <a:off x="0" y="873759"/>
              <a:ext cx="9753600" cy="20955"/>
            </a:xfrm>
            <a:custGeom>
              <a:avLst/>
              <a:gdLst/>
              <a:ahLst/>
              <a:cxnLst/>
              <a:rect l="l" t="t" r="r" b="b"/>
              <a:pathLst>
                <a:path w="9753600" h="20955">
                  <a:moveTo>
                    <a:pt x="0" y="20341"/>
                  </a:moveTo>
                  <a:lnTo>
                    <a:pt x="9753588" y="20341"/>
                  </a:lnTo>
                  <a:lnTo>
                    <a:pt x="9753588" y="0"/>
                  </a:lnTo>
                  <a:lnTo>
                    <a:pt x="0" y="0"/>
                  </a:lnTo>
                  <a:lnTo>
                    <a:pt x="0" y="20341"/>
                  </a:lnTo>
                  <a:close/>
                </a:path>
              </a:pathLst>
            </a:custGeom>
            <a:solidFill>
              <a:srgbClr val="5B4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" y="7152473"/>
              <a:ext cx="9753600" cy="163195"/>
            </a:xfrm>
            <a:custGeom>
              <a:avLst/>
              <a:gdLst/>
              <a:ahLst/>
              <a:cxnLst/>
              <a:rect l="l" t="t" r="r" b="b"/>
              <a:pathLst>
                <a:path w="9753600" h="163195">
                  <a:moveTo>
                    <a:pt x="0" y="0"/>
                  </a:moveTo>
                  <a:lnTo>
                    <a:pt x="9753592" y="0"/>
                  </a:lnTo>
                  <a:lnTo>
                    <a:pt x="9753592" y="162726"/>
                  </a:lnTo>
                  <a:lnTo>
                    <a:pt x="0" y="162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1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306" y="237066"/>
              <a:ext cx="2066924" cy="6667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306" y="237066"/>
              <a:ext cx="2209799" cy="6953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962985" y="873759"/>
              <a:ext cx="2214880" cy="60960"/>
            </a:xfrm>
            <a:custGeom>
              <a:avLst/>
              <a:gdLst/>
              <a:ahLst/>
              <a:cxnLst/>
              <a:rect l="l" t="t" r="r" b="b"/>
              <a:pathLst>
                <a:path w="2214879" h="60959">
                  <a:moveTo>
                    <a:pt x="0" y="60960"/>
                  </a:moveTo>
                  <a:lnTo>
                    <a:pt x="2214571" y="60960"/>
                  </a:lnTo>
                  <a:lnTo>
                    <a:pt x="2214571" y="0"/>
                  </a:lnTo>
                  <a:lnTo>
                    <a:pt x="0" y="0"/>
                  </a:lnTo>
                  <a:lnTo>
                    <a:pt x="0" y="60960"/>
                  </a:lnTo>
                  <a:close/>
                </a:path>
              </a:pathLst>
            </a:custGeom>
            <a:solidFill>
              <a:srgbClr val="F7F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306" y="237066"/>
              <a:ext cx="2066924" cy="66674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820754" y="303822"/>
            <a:ext cx="1267460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sz="21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Flowchart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753600" cy="6461125"/>
            <a:chOff x="0" y="0"/>
            <a:chExt cx="9753600" cy="646112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91445"/>
              <a:ext cx="9753599" cy="53339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693" y="1126912"/>
              <a:ext cx="9624906" cy="53339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0"/>
              <a:ext cx="9753600" cy="873760"/>
            </a:xfrm>
            <a:custGeom>
              <a:avLst/>
              <a:gdLst/>
              <a:ahLst/>
              <a:cxnLst/>
              <a:rect l="l" t="t" r="r" b="b"/>
              <a:pathLst>
                <a:path w="9753600" h="873760">
                  <a:moveTo>
                    <a:pt x="9753599" y="873759"/>
                  </a:moveTo>
                  <a:lnTo>
                    <a:pt x="0" y="873759"/>
                  </a:lnTo>
                  <a:lnTo>
                    <a:pt x="0" y="0"/>
                  </a:lnTo>
                  <a:lnTo>
                    <a:pt x="9753599" y="0"/>
                  </a:lnTo>
                  <a:lnTo>
                    <a:pt x="9753599" y="873759"/>
                  </a:lnTo>
                  <a:close/>
                </a:path>
              </a:pathLst>
            </a:custGeom>
            <a:solidFill>
              <a:srgbClr val="FA1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32530" y="151251"/>
            <a:ext cx="1579245" cy="474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spc="-80" dirty="0">
                <a:solidFill>
                  <a:srgbClr val="000000"/>
                </a:solidFill>
              </a:rPr>
              <a:t>Flowchart</a:t>
            </a:r>
            <a:endParaRPr sz="2950"/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92054" y="162287"/>
            <a:ext cx="2305049" cy="71437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16979" y="6885904"/>
            <a:ext cx="1158875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0"/>
              </a:lnSpc>
            </a:pPr>
            <a:r>
              <a:rPr sz="2100" b="1" spc="120" dirty="0">
                <a:solidFill>
                  <a:srgbClr val="5B4E46"/>
                </a:solidFill>
                <a:latin typeface="Times New Roman"/>
                <a:cs typeface="Times New Roman"/>
              </a:rPr>
              <a:t>22CS016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1302</Words>
  <Application>Microsoft Office PowerPoint</Application>
  <PresentationFormat>Custom</PresentationFormat>
  <Paragraphs>161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 Black</vt:lpstr>
      <vt:lpstr>Lucida Sans Unicode</vt:lpstr>
      <vt:lpstr>Times New Roman</vt:lpstr>
      <vt:lpstr>Office Theme</vt:lpstr>
      <vt:lpstr>Urban Vogue Dipankar Sethi-2210990287</vt:lpstr>
      <vt:lpstr>Index</vt:lpstr>
      <vt:lpstr>Objective</vt:lpstr>
      <vt:lpstr>Introduction</vt:lpstr>
      <vt:lpstr>Methodology</vt:lpstr>
      <vt:lpstr>Methodology</vt:lpstr>
      <vt:lpstr>Approach &amp; Techniques</vt:lpstr>
      <vt:lpstr>Approach &amp; Techniques</vt:lpstr>
      <vt:lpstr>Flowchart</vt:lpstr>
      <vt:lpstr>Algorithm</vt:lpstr>
      <vt:lpstr>Result</vt:lpstr>
      <vt:lpstr>Conclusion</vt:lpstr>
      <vt:lpstr>References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Urban_Vogue_Ecommerce_Styled_PPT.pptx</dc:title>
  <dc:creator>Chahat231</dc:creator>
  <cp:keywords>DAGknZgoX00,BAGFaMIsIxQ,0</cp:keywords>
  <cp:lastModifiedBy>DIPANKAR SETHI</cp:lastModifiedBy>
  <cp:revision>1</cp:revision>
  <dcterms:created xsi:type="dcterms:W3CDTF">2025-04-21T12:51:32Z</dcterms:created>
  <dcterms:modified xsi:type="dcterms:W3CDTF">2025-04-21T12:56:59Z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2025-04-17T00:00:00Z</vt:filetime>
  </property>
  <property fmtid="{D5CDD505-2E9C-101B-9397-08002B2CF9AE}" pid="3" name="Creator">
    <vt:lpwstr>Canva</vt:lpwstr>
  </property>
  <property fmtid="{D5CDD505-2E9C-101B-9397-08002B2CF9AE}" pid="4" name="LastSaved">
    <vt:filetime>2025-04-21T00:00:00Z</vt:filetime>
  </property>
  <property fmtid="{D5CDD505-2E9C-101B-9397-08002B2CF9AE}" pid="5" name="Producer">
    <vt:lpwstr>Canva</vt:lpwstr>
  </property>
</Properties>
</file>