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rgbClr val="332B2B"/>
                </a:solidFill>
                <a:latin typeface="Cambria"/>
                <a:cs typeface="Cambr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332B2B"/>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B2B"/>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B2B"/>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B2B"/>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332B2B"/>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5F1ED"/>
          </a:solidFill>
        </p:spPr>
        <p:txBody>
          <a:bodyPr wrap="square" lIns="0" tIns="0" rIns="0" bIns="0" rtlCol="0"/>
          <a:lstStyle/>
          <a:p>
            <a:endParaRPr/>
          </a:p>
        </p:txBody>
      </p:sp>
      <p:sp>
        <p:nvSpPr>
          <p:cNvPr id="2" name="Holder 2"/>
          <p:cNvSpPr>
            <a:spLocks noGrp="1"/>
          </p:cNvSpPr>
          <p:nvPr>
            <p:ph type="title"/>
          </p:nvPr>
        </p:nvSpPr>
        <p:spPr>
          <a:xfrm>
            <a:off x="9612299" y="1515974"/>
            <a:ext cx="6148069" cy="939800"/>
          </a:xfrm>
          <a:prstGeom prst="rect">
            <a:avLst/>
          </a:prstGeom>
        </p:spPr>
        <p:txBody>
          <a:bodyPr wrap="square" lIns="0" tIns="0" rIns="0" bIns="0">
            <a:spAutoFit/>
          </a:bodyPr>
          <a:lstStyle>
            <a:lvl1pPr>
              <a:defRPr sz="6000" b="0" i="0">
                <a:solidFill>
                  <a:srgbClr val="332B2B"/>
                </a:solidFill>
                <a:latin typeface="Cambria"/>
                <a:cs typeface="Cambria"/>
              </a:defRPr>
            </a:lvl1pPr>
          </a:lstStyle>
          <a:p>
            <a:endParaRPr/>
          </a:p>
        </p:txBody>
      </p:sp>
      <p:sp>
        <p:nvSpPr>
          <p:cNvPr id="3" name="Holder 3"/>
          <p:cNvSpPr>
            <a:spLocks noGrp="1"/>
          </p:cNvSpPr>
          <p:nvPr>
            <p:ph type="body" idx="1"/>
          </p:nvPr>
        </p:nvSpPr>
        <p:spPr>
          <a:xfrm>
            <a:off x="9617299" y="3420109"/>
            <a:ext cx="7383144" cy="2998470"/>
          </a:xfrm>
          <a:prstGeom prst="rect">
            <a:avLst/>
          </a:prstGeom>
        </p:spPr>
        <p:txBody>
          <a:bodyPr wrap="square" lIns="0" tIns="0" rIns="0" bIns="0">
            <a:spAutoFit/>
          </a:bodyPr>
          <a:lstStyle>
            <a:lvl1pPr>
              <a:defRPr sz="2750" b="0" i="0">
                <a:solidFill>
                  <a:srgbClr val="332B2B"/>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2101" y="2743699"/>
            <a:ext cx="14611985" cy="3898265"/>
          </a:xfrm>
          <a:prstGeom prst="rect">
            <a:avLst/>
          </a:prstGeom>
        </p:spPr>
        <p:txBody>
          <a:bodyPr vert="horz" wrap="square" lIns="0" tIns="13335" rIns="0" bIns="0" rtlCol="0">
            <a:spAutoFit/>
          </a:bodyPr>
          <a:lstStyle/>
          <a:p>
            <a:pPr marL="12700" marR="5080" algn="ctr">
              <a:lnSpc>
                <a:spcPct val="100200"/>
              </a:lnSpc>
              <a:spcBef>
                <a:spcPts val="105"/>
              </a:spcBef>
            </a:pPr>
            <a:r>
              <a:rPr sz="8450" spc="-170" dirty="0"/>
              <a:t>The</a:t>
            </a:r>
            <a:r>
              <a:rPr sz="8450" spc="-300" dirty="0"/>
              <a:t> </a:t>
            </a:r>
            <a:r>
              <a:rPr sz="8450" spc="-100" dirty="0"/>
              <a:t>Strategic</a:t>
            </a:r>
            <a:r>
              <a:rPr sz="8450" spc="-365" dirty="0"/>
              <a:t> </a:t>
            </a:r>
            <a:r>
              <a:rPr sz="8450" spc="-180" dirty="0"/>
              <a:t>Benefits</a:t>
            </a:r>
            <a:r>
              <a:rPr sz="8450" spc="-285" dirty="0"/>
              <a:t> </a:t>
            </a:r>
            <a:r>
              <a:rPr sz="8450" dirty="0"/>
              <a:t>of</a:t>
            </a:r>
            <a:r>
              <a:rPr sz="8450" spc="-365" dirty="0"/>
              <a:t> </a:t>
            </a:r>
            <a:r>
              <a:rPr sz="8450" spc="-190" dirty="0"/>
              <a:t>Chess:</a:t>
            </a:r>
            <a:r>
              <a:rPr sz="8450" spc="-280" dirty="0"/>
              <a:t> </a:t>
            </a:r>
            <a:r>
              <a:rPr sz="8450" spc="-50" dirty="0"/>
              <a:t>A </a:t>
            </a:r>
            <a:r>
              <a:rPr sz="8450" spc="-55" dirty="0"/>
              <a:t>Game-</a:t>
            </a:r>
            <a:r>
              <a:rPr sz="8450" spc="-20" dirty="0"/>
              <a:t>Changer</a:t>
            </a:r>
            <a:r>
              <a:rPr sz="8450" spc="-310" dirty="0"/>
              <a:t> </a:t>
            </a:r>
            <a:r>
              <a:rPr sz="8450" dirty="0"/>
              <a:t>in</a:t>
            </a:r>
            <a:r>
              <a:rPr sz="8450" spc="-310" dirty="0"/>
              <a:t> </a:t>
            </a:r>
            <a:r>
              <a:rPr sz="8450" spc="-114" dirty="0"/>
              <a:t>Education</a:t>
            </a:r>
            <a:r>
              <a:rPr sz="8450" spc="-310" dirty="0"/>
              <a:t> </a:t>
            </a:r>
            <a:r>
              <a:rPr sz="8450" spc="-25" dirty="0"/>
              <a:t>and </a:t>
            </a:r>
            <a:r>
              <a:rPr sz="8450" spc="-35" dirty="0"/>
              <a:t>Beyond</a:t>
            </a:r>
            <a:endParaRPr sz="8450"/>
          </a:p>
        </p:txBody>
      </p:sp>
      <p:sp>
        <p:nvSpPr>
          <p:cNvPr id="3" name="object 3"/>
          <p:cNvSpPr/>
          <p:nvPr/>
        </p:nvSpPr>
        <p:spPr>
          <a:xfrm>
            <a:off x="0" y="11"/>
            <a:ext cx="18288000" cy="2550795"/>
          </a:xfrm>
          <a:custGeom>
            <a:avLst/>
            <a:gdLst/>
            <a:ahLst/>
            <a:cxnLst/>
            <a:rect l="l" t="t" r="r" b="b"/>
            <a:pathLst>
              <a:path w="18288000" h="2550795">
                <a:moveTo>
                  <a:pt x="18287988" y="526821"/>
                </a:moveTo>
                <a:lnTo>
                  <a:pt x="3380956" y="526821"/>
                </a:lnTo>
                <a:lnTo>
                  <a:pt x="3399358" y="512914"/>
                </a:lnTo>
                <a:lnTo>
                  <a:pt x="3439884" y="483222"/>
                </a:lnTo>
                <a:lnTo>
                  <a:pt x="3480841" y="454215"/>
                </a:lnTo>
                <a:lnTo>
                  <a:pt x="3522243" y="425958"/>
                </a:lnTo>
                <a:lnTo>
                  <a:pt x="3564115" y="398475"/>
                </a:lnTo>
                <a:lnTo>
                  <a:pt x="3606482" y="371843"/>
                </a:lnTo>
                <a:lnTo>
                  <a:pt x="3649370" y="346113"/>
                </a:lnTo>
                <a:lnTo>
                  <a:pt x="3692779" y="321335"/>
                </a:lnTo>
                <a:lnTo>
                  <a:pt x="3733800" y="298945"/>
                </a:lnTo>
                <a:lnTo>
                  <a:pt x="3775430" y="277202"/>
                </a:lnTo>
                <a:lnTo>
                  <a:pt x="3817683" y="256120"/>
                </a:lnTo>
                <a:lnTo>
                  <a:pt x="3860571" y="235686"/>
                </a:lnTo>
                <a:lnTo>
                  <a:pt x="3904119" y="215900"/>
                </a:lnTo>
                <a:lnTo>
                  <a:pt x="3948328" y="196748"/>
                </a:lnTo>
                <a:lnTo>
                  <a:pt x="3993210" y="178231"/>
                </a:lnTo>
                <a:lnTo>
                  <a:pt x="4038777" y="160337"/>
                </a:lnTo>
                <a:lnTo>
                  <a:pt x="4085056" y="143078"/>
                </a:lnTo>
                <a:lnTo>
                  <a:pt x="4132034" y="126441"/>
                </a:lnTo>
                <a:lnTo>
                  <a:pt x="4179747" y="110413"/>
                </a:lnTo>
                <a:lnTo>
                  <a:pt x="4228198" y="94996"/>
                </a:lnTo>
                <a:lnTo>
                  <a:pt x="4277398" y="80187"/>
                </a:lnTo>
                <a:lnTo>
                  <a:pt x="4327360" y="65989"/>
                </a:lnTo>
                <a:lnTo>
                  <a:pt x="4378083" y="52374"/>
                </a:lnTo>
                <a:lnTo>
                  <a:pt x="4429607" y="39370"/>
                </a:lnTo>
                <a:lnTo>
                  <a:pt x="4481931" y="26949"/>
                </a:lnTo>
                <a:lnTo>
                  <a:pt x="4535068" y="15113"/>
                </a:lnTo>
                <a:lnTo>
                  <a:pt x="4589030" y="3860"/>
                </a:lnTo>
                <a:lnTo>
                  <a:pt x="4608842" y="0"/>
                </a:lnTo>
                <a:lnTo>
                  <a:pt x="4355008" y="0"/>
                </a:lnTo>
                <a:lnTo>
                  <a:pt x="4311916" y="11557"/>
                </a:lnTo>
                <a:lnTo>
                  <a:pt x="4261091" y="26009"/>
                </a:lnTo>
                <a:lnTo>
                  <a:pt x="4211028" y="41084"/>
                </a:lnTo>
                <a:lnTo>
                  <a:pt x="4161739" y="56781"/>
                </a:lnTo>
                <a:lnTo>
                  <a:pt x="4113187" y="73101"/>
                </a:lnTo>
                <a:lnTo>
                  <a:pt x="4065371" y="90055"/>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41"/>
                </a:lnTo>
                <a:lnTo>
                  <a:pt x="3621519" y="297053"/>
                </a:lnTo>
                <a:lnTo>
                  <a:pt x="3577869" y="323291"/>
                </a:lnTo>
                <a:lnTo>
                  <a:pt x="3534778" y="350405"/>
                </a:lnTo>
                <a:lnTo>
                  <a:pt x="3492220" y="378345"/>
                </a:lnTo>
                <a:lnTo>
                  <a:pt x="3450183" y="407060"/>
                </a:lnTo>
                <a:lnTo>
                  <a:pt x="3408616" y="436486"/>
                </a:lnTo>
                <a:lnTo>
                  <a:pt x="3367519" y="466572"/>
                </a:lnTo>
                <a:lnTo>
                  <a:pt x="3326866" y="497281"/>
                </a:lnTo>
                <a:lnTo>
                  <a:pt x="3288855" y="526821"/>
                </a:lnTo>
                <a:lnTo>
                  <a:pt x="0" y="526821"/>
                </a:lnTo>
                <a:lnTo>
                  <a:pt x="0" y="574446"/>
                </a:lnTo>
                <a:lnTo>
                  <a:pt x="3229508" y="574446"/>
                </a:lnTo>
                <a:lnTo>
                  <a:pt x="3207308" y="592582"/>
                </a:lnTo>
                <a:lnTo>
                  <a:pt x="3168180" y="625233"/>
                </a:lnTo>
                <a:lnTo>
                  <a:pt x="3129381" y="658241"/>
                </a:lnTo>
                <a:lnTo>
                  <a:pt x="3090888" y="691553"/>
                </a:lnTo>
                <a:lnTo>
                  <a:pt x="3052673" y="725106"/>
                </a:lnTo>
                <a:lnTo>
                  <a:pt x="2976981" y="792784"/>
                </a:lnTo>
                <a:lnTo>
                  <a:pt x="2672143" y="1071206"/>
                </a:lnTo>
                <a:lnTo>
                  <a:pt x="2567889" y="1164577"/>
                </a:lnTo>
                <a:lnTo>
                  <a:pt x="2496515" y="1227416"/>
                </a:lnTo>
                <a:lnTo>
                  <a:pt x="2423642" y="1290535"/>
                </a:lnTo>
                <a:lnTo>
                  <a:pt x="2349296" y="1353781"/>
                </a:lnTo>
                <a:lnTo>
                  <a:pt x="2273490" y="1416989"/>
                </a:lnTo>
                <a:lnTo>
                  <a:pt x="2196223" y="1479994"/>
                </a:lnTo>
                <a:lnTo>
                  <a:pt x="2157031" y="1511363"/>
                </a:lnTo>
                <a:lnTo>
                  <a:pt x="2117496" y="1542618"/>
                </a:lnTo>
                <a:lnTo>
                  <a:pt x="2077593" y="1573733"/>
                </a:lnTo>
                <a:lnTo>
                  <a:pt x="2037321" y="1604695"/>
                </a:lnTo>
                <a:lnTo>
                  <a:pt x="1996706" y="1635493"/>
                </a:lnTo>
                <a:lnTo>
                  <a:pt x="1955723" y="1666087"/>
                </a:lnTo>
                <a:lnTo>
                  <a:pt x="1914385" y="1696466"/>
                </a:lnTo>
                <a:lnTo>
                  <a:pt x="1872703" y="1726603"/>
                </a:lnTo>
                <a:lnTo>
                  <a:pt x="1830654" y="1756486"/>
                </a:lnTo>
                <a:lnTo>
                  <a:pt x="1788261" y="1786089"/>
                </a:lnTo>
                <a:lnTo>
                  <a:pt x="1745513" y="1815401"/>
                </a:lnTo>
                <a:lnTo>
                  <a:pt x="1702409" y="1844382"/>
                </a:lnTo>
                <a:lnTo>
                  <a:pt x="1658962" y="1873034"/>
                </a:lnTo>
                <a:lnTo>
                  <a:pt x="1615160" y="1901317"/>
                </a:lnTo>
                <a:lnTo>
                  <a:pt x="1571015" y="1929218"/>
                </a:lnTo>
                <a:lnTo>
                  <a:pt x="1526527" y="1956714"/>
                </a:lnTo>
                <a:lnTo>
                  <a:pt x="1481696" y="1983803"/>
                </a:lnTo>
                <a:lnTo>
                  <a:pt x="1436522" y="2010435"/>
                </a:lnTo>
                <a:lnTo>
                  <a:pt x="1390992" y="2036610"/>
                </a:lnTo>
                <a:lnTo>
                  <a:pt x="1345133" y="2062302"/>
                </a:lnTo>
                <a:lnTo>
                  <a:pt x="1298930" y="2087486"/>
                </a:lnTo>
                <a:lnTo>
                  <a:pt x="1252385" y="2112137"/>
                </a:lnTo>
                <a:lnTo>
                  <a:pt x="1204734" y="2136648"/>
                </a:lnTo>
                <a:lnTo>
                  <a:pt x="1157046" y="2160397"/>
                </a:lnTo>
                <a:lnTo>
                  <a:pt x="1109306"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70"/>
                </a:lnTo>
                <a:lnTo>
                  <a:pt x="631139" y="2371801"/>
                </a:lnTo>
                <a:lnTo>
                  <a:pt x="583349" y="2386469"/>
                </a:lnTo>
                <a:lnTo>
                  <a:pt x="535584" y="2400376"/>
                </a:lnTo>
                <a:lnTo>
                  <a:pt x="487845" y="2413520"/>
                </a:lnTo>
                <a:lnTo>
                  <a:pt x="440143" y="2425890"/>
                </a:lnTo>
                <a:lnTo>
                  <a:pt x="392480" y="2437511"/>
                </a:lnTo>
                <a:lnTo>
                  <a:pt x="344855" y="2448356"/>
                </a:lnTo>
                <a:lnTo>
                  <a:pt x="297294" y="2458440"/>
                </a:lnTo>
                <a:lnTo>
                  <a:pt x="249783" y="2467749"/>
                </a:lnTo>
                <a:lnTo>
                  <a:pt x="202323" y="2476296"/>
                </a:lnTo>
                <a:lnTo>
                  <a:pt x="154940" y="2484082"/>
                </a:lnTo>
                <a:lnTo>
                  <a:pt x="107251" y="2490000"/>
                </a:lnTo>
                <a:lnTo>
                  <a:pt x="59728" y="2493099"/>
                </a:lnTo>
                <a:lnTo>
                  <a:pt x="12458" y="2493441"/>
                </a:lnTo>
                <a:lnTo>
                  <a:pt x="0" y="2492819"/>
                </a:lnTo>
                <a:lnTo>
                  <a:pt x="0" y="2549702"/>
                </a:lnTo>
                <a:lnTo>
                  <a:pt x="13500" y="2550083"/>
                </a:lnTo>
                <a:lnTo>
                  <a:pt x="30073" y="2550249"/>
                </a:lnTo>
                <a:lnTo>
                  <a:pt x="63449" y="2549614"/>
                </a:lnTo>
                <a:lnTo>
                  <a:pt x="129921" y="2544508"/>
                </a:lnTo>
                <a:lnTo>
                  <a:pt x="211213" y="2532215"/>
                </a:lnTo>
                <a:lnTo>
                  <a:pt x="259461" y="2523591"/>
                </a:lnTo>
                <a:lnTo>
                  <a:pt x="307784" y="2514181"/>
                </a:lnTo>
                <a:lnTo>
                  <a:pt x="356146" y="2503982"/>
                </a:lnTo>
                <a:lnTo>
                  <a:pt x="402551"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27"/>
                </a:lnTo>
                <a:lnTo>
                  <a:pt x="938631" y="2320594"/>
                </a:lnTo>
                <a:lnTo>
                  <a:pt x="987209" y="2300287"/>
                </a:lnTo>
                <a:lnTo>
                  <a:pt x="1035748" y="2279205"/>
                </a:lnTo>
                <a:lnTo>
                  <a:pt x="1084275" y="2257374"/>
                </a:lnTo>
                <a:lnTo>
                  <a:pt x="1132763" y="2234781"/>
                </a:lnTo>
                <a:lnTo>
                  <a:pt x="1181227" y="2211425"/>
                </a:lnTo>
                <a:lnTo>
                  <a:pt x="1229639" y="2187308"/>
                </a:lnTo>
                <a:lnTo>
                  <a:pt x="1278013" y="2162441"/>
                </a:lnTo>
                <a:lnTo>
                  <a:pt x="1325016" y="2137587"/>
                </a:lnTo>
                <a:lnTo>
                  <a:pt x="1371663" y="2112200"/>
                </a:lnTo>
                <a:lnTo>
                  <a:pt x="1417967" y="2086305"/>
                </a:lnTo>
                <a:lnTo>
                  <a:pt x="1463916" y="2059914"/>
                </a:lnTo>
                <a:lnTo>
                  <a:pt x="1509509" y="2033066"/>
                </a:lnTo>
                <a:lnTo>
                  <a:pt x="1554759" y="2005761"/>
                </a:lnTo>
                <a:lnTo>
                  <a:pt x="1599653" y="1978037"/>
                </a:lnTo>
                <a:lnTo>
                  <a:pt x="1644192" y="1949907"/>
                </a:lnTo>
                <a:lnTo>
                  <a:pt x="1688388" y="1921395"/>
                </a:lnTo>
                <a:lnTo>
                  <a:pt x="1732216" y="1892528"/>
                </a:lnTo>
                <a:lnTo>
                  <a:pt x="1775688" y="1863305"/>
                </a:lnTo>
                <a:lnTo>
                  <a:pt x="1818805" y="1833765"/>
                </a:lnTo>
                <a:lnTo>
                  <a:pt x="1861553" y="1803920"/>
                </a:lnTo>
                <a:lnTo>
                  <a:pt x="1903945" y="1773796"/>
                </a:lnTo>
                <a:lnTo>
                  <a:pt x="1945982" y="1743417"/>
                </a:lnTo>
                <a:lnTo>
                  <a:pt x="1987651" y="1712798"/>
                </a:lnTo>
                <a:lnTo>
                  <a:pt x="2028964" y="1681962"/>
                </a:lnTo>
                <a:lnTo>
                  <a:pt x="2069909" y="1650923"/>
                </a:lnTo>
                <a:lnTo>
                  <a:pt x="2110486" y="1619719"/>
                </a:lnTo>
                <a:lnTo>
                  <a:pt x="2150707" y="1588350"/>
                </a:lnTo>
                <a:lnTo>
                  <a:pt x="2190546" y="1556854"/>
                </a:lnTo>
                <a:lnTo>
                  <a:pt x="2230018" y="1525231"/>
                </a:lnTo>
                <a:lnTo>
                  <a:pt x="2307869" y="1461757"/>
                </a:lnTo>
                <a:lnTo>
                  <a:pt x="2384234" y="1398066"/>
                </a:lnTo>
                <a:lnTo>
                  <a:pt x="2459088" y="1334338"/>
                </a:lnTo>
                <a:lnTo>
                  <a:pt x="2532456" y="1270749"/>
                </a:lnTo>
                <a:lnTo>
                  <a:pt x="2604312" y="1207452"/>
                </a:lnTo>
                <a:lnTo>
                  <a:pt x="2709240" y="1113421"/>
                </a:lnTo>
                <a:lnTo>
                  <a:pt x="3013252" y="835710"/>
                </a:lnTo>
                <a:lnTo>
                  <a:pt x="3088182" y="768667"/>
                </a:lnTo>
                <a:lnTo>
                  <a:pt x="3126016" y="735418"/>
                </a:lnTo>
                <a:lnTo>
                  <a:pt x="3164103" y="702437"/>
                </a:lnTo>
                <a:lnTo>
                  <a:pt x="3202482" y="669759"/>
                </a:lnTo>
                <a:lnTo>
                  <a:pt x="3241167" y="637451"/>
                </a:lnTo>
                <a:lnTo>
                  <a:pt x="3280168" y="605548"/>
                </a:lnTo>
                <a:lnTo>
                  <a:pt x="3319119" y="574446"/>
                </a:lnTo>
                <a:lnTo>
                  <a:pt x="18287988" y="574446"/>
                </a:lnTo>
                <a:lnTo>
                  <a:pt x="18287988" y="526821"/>
                </a:lnTo>
                <a:close/>
              </a:path>
            </a:pathLst>
          </a:custGeom>
          <a:solidFill>
            <a:srgbClr val="332B2B"/>
          </a:solidFill>
        </p:spPr>
        <p:txBody>
          <a:bodyPr wrap="square" lIns="0" tIns="0" rIns="0" bIns="0" rtlCol="0"/>
          <a:lstStyle/>
          <a:p>
            <a:endParaRPr/>
          </a:p>
        </p:txBody>
      </p:sp>
      <p:sp>
        <p:nvSpPr>
          <p:cNvPr id="4" name="object 4"/>
          <p:cNvSpPr/>
          <p:nvPr/>
        </p:nvSpPr>
        <p:spPr>
          <a:xfrm>
            <a:off x="0" y="7892591"/>
            <a:ext cx="18288000" cy="2394585"/>
          </a:xfrm>
          <a:custGeom>
            <a:avLst/>
            <a:gdLst/>
            <a:ahLst/>
            <a:cxnLst/>
            <a:rect l="l" t="t" r="r" b="b"/>
            <a:pathLst>
              <a:path w="18288000" h="2394584">
                <a:moveTo>
                  <a:pt x="18288000" y="0"/>
                </a:moveTo>
                <a:lnTo>
                  <a:pt x="18231511" y="5473"/>
                </a:lnTo>
                <a:lnTo>
                  <a:pt x="18154523" y="18618"/>
                </a:lnTo>
                <a:lnTo>
                  <a:pt x="18108016" y="27876"/>
                </a:lnTo>
                <a:lnTo>
                  <a:pt x="18061470" y="37922"/>
                </a:lnTo>
                <a:lnTo>
                  <a:pt x="18014887" y="48780"/>
                </a:lnTo>
                <a:lnTo>
                  <a:pt x="17968329" y="60413"/>
                </a:lnTo>
                <a:lnTo>
                  <a:pt x="17921643" y="72872"/>
                </a:lnTo>
                <a:lnTo>
                  <a:pt x="17874984" y="86118"/>
                </a:lnTo>
                <a:lnTo>
                  <a:pt x="17828311" y="100152"/>
                </a:lnTo>
                <a:lnTo>
                  <a:pt x="17781626" y="114973"/>
                </a:lnTo>
                <a:lnTo>
                  <a:pt x="17734941" y="130581"/>
                </a:lnTo>
                <a:lnTo>
                  <a:pt x="17688243" y="146977"/>
                </a:lnTo>
                <a:lnTo>
                  <a:pt x="17641570" y="164160"/>
                </a:lnTo>
                <a:lnTo>
                  <a:pt x="17594898" y="182130"/>
                </a:lnTo>
                <a:lnTo>
                  <a:pt x="17548251" y="200863"/>
                </a:lnTo>
                <a:lnTo>
                  <a:pt x="17501616" y="220383"/>
                </a:lnTo>
                <a:lnTo>
                  <a:pt x="17455007" y="240690"/>
                </a:lnTo>
                <a:lnTo>
                  <a:pt x="17408436" y="261759"/>
                </a:lnTo>
                <a:lnTo>
                  <a:pt x="17361916" y="283591"/>
                </a:lnTo>
                <a:lnTo>
                  <a:pt x="17315422" y="306209"/>
                </a:lnTo>
                <a:lnTo>
                  <a:pt x="17268978" y="329590"/>
                </a:lnTo>
                <a:lnTo>
                  <a:pt x="17222597" y="353733"/>
                </a:lnTo>
                <a:lnTo>
                  <a:pt x="17176268" y="378637"/>
                </a:lnTo>
                <a:lnTo>
                  <a:pt x="17129443" y="404571"/>
                </a:lnTo>
                <a:lnTo>
                  <a:pt x="17083012" y="431076"/>
                </a:lnTo>
                <a:lnTo>
                  <a:pt x="17036974" y="458127"/>
                </a:lnTo>
                <a:lnTo>
                  <a:pt x="16991330" y="485711"/>
                </a:lnTo>
                <a:lnTo>
                  <a:pt x="16946080" y="513778"/>
                </a:lnTo>
                <a:lnTo>
                  <a:pt x="16901224" y="542328"/>
                </a:lnTo>
                <a:lnTo>
                  <a:pt x="16856761" y="571309"/>
                </a:lnTo>
                <a:lnTo>
                  <a:pt x="16812692" y="600722"/>
                </a:lnTo>
                <a:lnTo>
                  <a:pt x="16769029" y="630542"/>
                </a:lnTo>
                <a:lnTo>
                  <a:pt x="16725761" y="660730"/>
                </a:lnTo>
                <a:lnTo>
                  <a:pt x="16682885" y="691261"/>
                </a:lnTo>
                <a:lnTo>
                  <a:pt x="16640417" y="722122"/>
                </a:lnTo>
                <a:lnTo>
                  <a:pt x="16598341" y="753275"/>
                </a:lnTo>
                <a:lnTo>
                  <a:pt x="16556673" y="784707"/>
                </a:lnTo>
                <a:lnTo>
                  <a:pt x="16515398" y="816381"/>
                </a:lnTo>
                <a:lnTo>
                  <a:pt x="16474542" y="848283"/>
                </a:lnTo>
                <a:lnTo>
                  <a:pt x="16434067" y="880389"/>
                </a:lnTo>
                <a:lnTo>
                  <a:pt x="16394011" y="912660"/>
                </a:lnTo>
                <a:lnTo>
                  <a:pt x="16354362" y="945083"/>
                </a:lnTo>
                <a:lnTo>
                  <a:pt x="16315106" y="977633"/>
                </a:lnTo>
                <a:lnTo>
                  <a:pt x="16276269" y="1010285"/>
                </a:lnTo>
                <a:lnTo>
                  <a:pt x="16237827" y="1043000"/>
                </a:lnTo>
                <a:lnTo>
                  <a:pt x="16199803" y="1075778"/>
                </a:lnTo>
                <a:lnTo>
                  <a:pt x="16124974" y="1141374"/>
                </a:lnTo>
                <a:lnTo>
                  <a:pt x="16051784" y="1206868"/>
                </a:lnTo>
                <a:lnTo>
                  <a:pt x="15980232" y="1272057"/>
                </a:lnTo>
                <a:lnTo>
                  <a:pt x="15876029" y="1368856"/>
                </a:lnTo>
                <a:lnTo>
                  <a:pt x="15617203" y="1614525"/>
                </a:lnTo>
                <a:lnTo>
                  <a:pt x="15542121" y="1684693"/>
                </a:lnTo>
                <a:lnTo>
                  <a:pt x="15504198" y="1719503"/>
                </a:lnTo>
                <a:lnTo>
                  <a:pt x="15465971" y="1754060"/>
                </a:lnTo>
                <a:lnTo>
                  <a:pt x="15427414" y="1788287"/>
                </a:lnTo>
                <a:lnTo>
                  <a:pt x="15388527" y="1822107"/>
                </a:lnTo>
                <a:lnTo>
                  <a:pt x="15349246" y="1855470"/>
                </a:lnTo>
                <a:lnTo>
                  <a:pt x="15340991" y="1862302"/>
                </a:lnTo>
                <a:lnTo>
                  <a:pt x="0" y="1862302"/>
                </a:lnTo>
                <a:lnTo>
                  <a:pt x="0" y="1909927"/>
                </a:lnTo>
                <a:lnTo>
                  <a:pt x="15282672" y="1909927"/>
                </a:lnTo>
                <a:lnTo>
                  <a:pt x="15269464" y="1920544"/>
                </a:lnTo>
                <a:lnTo>
                  <a:pt x="15228900" y="1952129"/>
                </a:lnTo>
                <a:lnTo>
                  <a:pt x="15187854" y="1982978"/>
                </a:lnTo>
                <a:lnTo>
                  <a:pt x="15146287" y="2013038"/>
                </a:lnTo>
                <a:lnTo>
                  <a:pt x="15104186" y="2042236"/>
                </a:lnTo>
                <a:lnTo>
                  <a:pt x="15061514" y="2070506"/>
                </a:lnTo>
                <a:lnTo>
                  <a:pt x="15018258" y="2097786"/>
                </a:lnTo>
                <a:lnTo>
                  <a:pt x="14974380" y="2124011"/>
                </a:lnTo>
                <a:lnTo>
                  <a:pt x="14932622" y="2147786"/>
                </a:lnTo>
                <a:lnTo>
                  <a:pt x="14890141" y="2170811"/>
                </a:lnTo>
                <a:lnTo>
                  <a:pt x="14846935" y="2193112"/>
                </a:lnTo>
                <a:lnTo>
                  <a:pt x="14802981" y="2214689"/>
                </a:lnTo>
                <a:lnTo>
                  <a:pt x="14758264" y="2235543"/>
                </a:lnTo>
                <a:lnTo>
                  <a:pt x="14712772" y="2255685"/>
                </a:lnTo>
                <a:lnTo>
                  <a:pt x="14666481" y="2275116"/>
                </a:lnTo>
                <a:lnTo>
                  <a:pt x="14619389" y="2293848"/>
                </a:lnTo>
                <a:lnTo>
                  <a:pt x="14571472" y="2311882"/>
                </a:lnTo>
                <a:lnTo>
                  <a:pt x="14522704" y="2329230"/>
                </a:lnTo>
                <a:lnTo>
                  <a:pt x="14473085" y="2345906"/>
                </a:lnTo>
                <a:lnTo>
                  <a:pt x="14422590" y="2361882"/>
                </a:lnTo>
                <a:lnTo>
                  <a:pt x="14371206" y="2377198"/>
                </a:lnTo>
                <a:lnTo>
                  <a:pt x="14318920" y="2391854"/>
                </a:lnTo>
                <a:lnTo>
                  <a:pt x="14309204" y="2394420"/>
                </a:lnTo>
                <a:lnTo>
                  <a:pt x="14492910" y="2394420"/>
                </a:lnTo>
                <a:lnTo>
                  <a:pt x="14566405" y="2369388"/>
                </a:lnTo>
                <a:lnTo>
                  <a:pt x="14613014" y="2352319"/>
                </a:lnTo>
                <a:lnTo>
                  <a:pt x="14658861" y="2334615"/>
                </a:lnTo>
                <a:lnTo>
                  <a:pt x="14703959" y="2316264"/>
                </a:lnTo>
                <a:lnTo>
                  <a:pt x="14748345" y="2297277"/>
                </a:lnTo>
                <a:lnTo>
                  <a:pt x="14792020" y="2277630"/>
                </a:lnTo>
                <a:lnTo>
                  <a:pt x="14834997" y="2257336"/>
                </a:lnTo>
                <a:lnTo>
                  <a:pt x="14877288" y="2236368"/>
                </a:lnTo>
                <a:lnTo>
                  <a:pt x="14918906" y="2214740"/>
                </a:lnTo>
                <a:lnTo>
                  <a:pt x="14959889" y="2192439"/>
                </a:lnTo>
                <a:lnTo>
                  <a:pt x="15000224" y="2169464"/>
                </a:lnTo>
                <a:lnTo>
                  <a:pt x="15042706" y="2144052"/>
                </a:lnTo>
                <a:lnTo>
                  <a:pt x="15084565" y="2117699"/>
                </a:lnTo>
                <a:lnTo>
                  <a:pt x="15125865" y="2090470"/>
                </a:lnTo>
                <a:lnTo>
                  <a:pt x="15166594" y="2062429"/>
                </a:lnTo>
                <a:lnTo>
                  <a:pt x="15206802" y="2033612"/>
                </a:lnTo>
                <a:lnTo>
                  <a:pt x="15246503" y="2004085"/>
                </a:lnTo>
                <a:lnTo>
                  <a:pt x="15285733" y="1973910"/>
                </a:lnTo>
                <a:lnTo>
                  <a:pt x="15324506" y="1943125"/>
                </a:lnTo>
                <a:lnTo>
                  <a:pt x="15362847" y="1911794"/>
                </a:lnTo>
                <a:lnTo>
                  <a:pt x="15365070" y="1909927"/>
                </a:lnTo>
                <a:lnTo>
                  <a:pt x="18287988" y="1909927"/>
                </a:lnTo>
                <a:lnTo>
                  <a:pt x="18287988" y="1862302"/>
                </a:lnTo>
                <a:lnTo>
                  <a:pt x="15421382" y="1862302"/>
                </a:lnTo>
                <a:lnTo>
                  <a:pt x="15438362" y="1847723"/>
                </a:lnTo>
                <a:lnTo>
                  <a:pt x="15475585" y="1815084"/>
                </a:lnTo>
                <a:lnTo>
                  <a:pt x="15512491" y="1782127"/>
                </a:lnTo>
                <a:lnTo>
                  <a:pt x="15549080" y="1748891"/>
                </a:lnTo>
                <a:lnTo>
                  <a:pt x="15585402" y="1715439"/>
                </a:lnTo>
                <a:lnTo>
                  <a:pt x="15657335" y="1648117"/>
                </a:lnTo>
                <a:lnTo>
                  <a:pt x="15911017" y="1407350"/>
                </a:lnTo>
                <a:lnTo>
                  <a:pt x="16014561" y="1311236"/>
                </a:lnTo>
                <a:lnTo>
                  <a:pt x="16085617" y="1246505"/>
                </a:lnTo>
                <a:lnTo>
                  <a:pt x="16158312" y="1181493"/>
                </a:lnTo>
                <a:lnTo>
                  <a:pt x="16232620" y="1116393"/>
                </a:lnTo>
                <a:lnTo>
                  <a:pt x="16270364" y="1083868"/>
                </a:lnTo>
                <a:lnTo>
                  <a:pt x="16308527" y="1051394"/>
                </a:lnTo>
                <a:lnTo>
                  <a:pt x="16347072" y="1018997"/>
                </a:lnTo>
                <a:lnTo>
                  <a:pt x="16386036" y="986701"/>
                </a:lnTo>
                <a:lnTo>
                  <a:pt x="16425380" y="954532"/>
                </a:lnTo>
                <a:lnTo>
                  <a:pt x="16465131" y="922515"/>
                </a:lnTo>
                <a:lnTo>
                  <a:pt x="16505276" y="890663"/>
                </a:lnTo>
                <a:lnTo>
                  <a:pt x="16545827" y="859015"/>
                </a:lnTo>
                <a:lnTo>
                  <a:pt x="16586759" y="827582"/>
                </a:lnTo>
                <a:lnTo>
                  <a:pt x="16628085" y="796404"/>
                </a:lnTo>
                <a:lnTo>
                  <a:pt x="16669817" y="765492"/>
                </a:lnTo>
                <a:lnTo>
                  <a:pt x="16711930" y="734885"/>
                </a:lnTo>
                <a:lnTo>
                  <a:pt x="16754437" y="704596"/>
                </a:lnTo>
                <a:lnTo>
                  <a:pt x="16797338" y="674649"/>
                </a:lnTo>
                <a:lnTo>
                  <a:pt x="16840619" y="645071"/>
                </a:lnTo>
                <a:lnTo>
                  <a:pt x="16884295" y="615899"/>
                </a:lnTo>
                <a:lnTo>
                  <a:pt x="16928351" y="587133"/>
                </a:lnTo>
                <a:lnTo>
                  <a:pt x="16972801" y="558825"/>
                </a:lnTo>
                <a:lnTo>
                  <a:pt x="17017645" y="530974"/>
                </a:lnTo>
                <a:lnTo>
                  <a:pt x="17062857" y="503631"/>
                </a:lnTo>
                <a:lnTo>
                  <a:pt x="17108462" y="476796"/>
                </a:lnTo>
                <a:lnTo>
                  <a:pt x="17154449" y="450494"/>
                </a:lnTo>
                <a:lnTo>
                  <a:pt x="17200817" y="424776"/>
                </a:lnTo>
                <a:lnTo>
                  <a:pt x="17248632" y="399084"/>
                </a:lnTo>
                <a:lnTo>
                  <a:pt x="17296499" y="374230"/>
                </a:lnTo>
                <a:lnTo>
                  <a:pt x="17344428" y="350202"/>
                </a:lnTo>
                <a:lnTo>
                  <a:pt x="17392409" y="327025"/>
                </a:lnTo>
                <a:lnTo>
                  <a:pt x="17440415" y="304673"/>
                </a:lnTo>
                <a:lnTo>
                  <a:pt x="17488472" y="283159"/>
                </a:lnTo>
                <a:lnTo>
                  <a:pt x="17536554" y="262483"/>
                </a:lnTo>
                <a:lnTo>
                  <a:pt x="17584662" y="242658"/>
                </a:lnTo>
                <a:lnTo>
                  <a:pt x="17632782" y="223672"/>
                </a:lnTo>
                <a:lnTo>
                  <a:pt x="17680928" y="205524"/>
                </a:lnTo>
                <a:lnTo>
                  <a:pt x="17729061" y="188214"/>
                </a:lnTo>
                <a:lnTo>
                  <a:pt x="17777206" y="171767"/>
                </a:lnTo>
                <a:lnTo>
                  <a:pt x="17825339" y="156146"/>
                </a:lnTo>
                <a:lnTo>
                  <a:pt x="17873460" y="141389"/>
                </a:lnTo>
                <a:lnTo>
                  <a:pt x="17921555" y="127469"/>
                </a:lnTo>
                <a:lnTo>
                  <a:pt x="17969624" y="114401"/>
                </a:lnTo>
                <a:lnTo>
                  <a:pt x="18017668" y="102184"/>
                </a:lnTo>
                <a:lnTo>
                  <a:pt x="18065674" y="90817"/>
                </a:lnTo>
                <a:lnTo>
                  <a:pt x="18113642" y="80314"/>
                </a:lnTo>
                <a:lnTo>
                  <a:pt x="18161546" y="70650"/>
                </a:lnTo>
                <a:lnTo>
                  <a:pt x="18209400" y="61849"/>
                </a:lnTo>
                <a:lnTo>
                  <a:pt x="18257304" y="55130"/>
                </a:lnTo>
                <a:lnTo>
                  <a:pt x="18288000" y="52793"/>
                </a:lnTo>
                <a:lnTo>
                  <a:pt x="18288000" y="0"/>
                </a:lnTo>
                <a:close/>
              </a:path>
            </a:pathLst>
          </a:custGeom>
          <a:solidFill>
            <a:srgbClr val="332B2B"/>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8829"/>
            <a:ext cx="18288000" cy="9738354"/>
            <a:chOff x="0" y="548829"/>
            <a:chExt cx="18288000" cy="9738354"/>
          </a:xfrm>
        </p:grpSpPr>
        <p:sp>
          <p:nvSpPr>
            <p:cNvPr id="3" name="object 3"/>
            <p:cNvSpPr/>
            <p:nvPr/>
          </p:nvSpPr>
          <p:spPr>
            <a:xfrm>
              <a:off x="0" y="4840153"/>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3" y="108449"/>
                  </a:lnTo>
                  <a:lnTo>
                    <a:pt x="443981" y="124253"/>
                  </a:lnTo>
                  <a:lnTo>
                    <a:pt x="484813" y="140813"/>
                  </a:lnTo>
                  <a:lnTo>
                    <a:pt x="525226" y="158119"/>
                  </a:lnTo>
                  <a:lnTo>
                    <a:pt x="565224" y="176161"/>
                  </a:lnTo>
                  <a:lnTo>
                    <a:pt x="604813" y="194929"/>
                  </a:lnTo>
                  <a:lnTo>
                    <a:pt x="644000" y="214412"/>
                  </a:lnTo>
                  <a:lnTo>
                    <a:pt x="682789" y="234601"/>
                  </a:lnTo>
                  <a:lnTo>
                    <a:pt x="721186" y="255486"/>
                  </a:lnTo>
                  <a:lnTo>
                    <a:pt x="759197" y="277056"/>
                  </a:lnTo>
                  <a:lnTo>
                    <a:pt x="796828" y="299301"/>
                  </a:lnTo>
                  <a:lnTo>
                    <a:pt x="834085" y="322212"/>
                  </a:lnTo>
                  <a:lnTo>
                    <a:pt x="870972" y="345778"/>
                  </a:lnTo>
                  <a:lnTo>
                    <a:pt x="907496" y="369989"/>
                  </a:lnTo>
                  <a:lnTo>
                    <a:pt x="943662" y="394835"/>
                  </a:lnTo>
                  <a:lnTo>
                    <a:pt x="979477" y="420306"/>
                  </a:lnTo>
                  <a:lnTo>
                    <a:pt x="1014945" y="446392"/>
                  </a:lnTo>
                  <a:lnTo>
                    <a:pt x="1050073" y="473083"/>
                  </a:lnTo>
                  <a:lnTo>
                    <a:pt x="1084865" y="500368"/>
                  </a:lnTo>
                  <a:lnTo>
                    <a:pt x="1119329" y="528238"/>
                  </a:lnTo>
                  <a:lnTo>
                    <a:pt x="1153469" y="556683"/>
                  </a:lnTo>
                  <a:lnTo>
                    <a:pt x="1187291" y="585692"/>
                  </a:lnTo>
                  <a:lnTo>
                    <a:pt x="1220801" y="615256"/>
                  </a:lnTo>
                  <a:lnTo>
                    <a:pt x="1254004" y="645364"/>
                  </a:lnTo>
                  <a:lnTo>
                    <a:pt x="1286906" y="676006"/>
                  </a:lnTo>
                  <a:lnTo>
                    <a:pt x="1319513" y="707173"/>
                  </a:lnTo>
                  <a:lnTo>
                    <a:pt x="1351831" y="738853"/>
                  </a:lnTo>
                  <a:lnTo>
                    <a:pt x="1383865" y="771038"/>
                  </a:lnTo>
                  <a:lnTo>
                    <a:pt x="1415621" y="803716"/>
                  </a:lnTo>
                  <a:lnTo>
                    <a:pt x="1447104" y="836878"/>
                  </a:lnTo>
                  <a:lnTo>
                    <a:pt x="1478320" y="870514"/>
                  </a:lnTo>
                  <a:lnTo>
                    <a:pt x="1509276" y="904614"/>
                  </a:lnTo>
                  <a:lnTo>
                    <a:pt x="1539976" y="939167"/>
                  </a:lnTo>
                  <a:lnTo>
                    <a:pt x="1570426" y="974164"/>
                  </a:lnTo>
                  <a:lnTo>
                    <a:pt x="1600632" y="1009594"/>
                  </a:lnTo>
                  <a:lnTo>
                    <a:pt x="1630599" y="1045448"/>
                  </a:lnTo>
                  <a:lnTo>
                    <a:pt x="1660334" y="1081715"/>
                  </a:lnTo>
                  <a:lnTo>
                    <a:pt x="1689842" y="1118385"/>
                  </a:lnTo>
                  <a:lnTo>
                    <a:pt x="1719128" y="1155449"/>
                  </a:lnTo>
                  <a:lnTo>
                    <a:pt x="1748199" y="1192895"/>
                  </a:lnTo>
                  <a:lnTo>
                    <a:pt x="1777060" y="1230714"/>
                  </a:lnTo>
                  <a:lnTo>
                    <a:pt x="1805716" y="1268896"/>
                  </a:lnTo>
                  <a:lnTo>
                    <a:pt x="1834174" y="1307432"/>
                  </a:lnTo>
                  <a:lnTo>
                    <a:pt x="1862438" y="1346309"/>
                  </a:lnTo>
                  <a:lnTo>
                    <a:pt x="1890516" y="1385520"/>
                  </a:lnTo>
                  <a:lnTo>
                    <a:pt x="1918411" y="1425053"/>
                  </a:lnTo>
                  <a:lnTo>
                    <a:pt x="1946131" y="1464898"/>
                  </a:lnTo>
                  <a:lnTo>
                    <a:pt x="1973680" y="1505046"/>
                  </a:lnTo>
                  <a:lnTo>
                    <a:pt x="2001065" y="1545486"/>
                  </a:lnTo>
                  <a:lnTo>
                    <a:pt x="2028291" y="1586209"/>
                  </a:lnTo>
                  <a:lnTo>
                    <a:pt x="2055363" y="1627203"/>
                  </a:lnTo>
                  <a:lnTo>
                    <a:pt x="2082288" y="1668460"/>
                  </a:lnTo>
                  <a:lnTo>
                    <a:pt x="2109071" y="1709969"/>
                  </a:lnTo>
                  <a:lnTo>
                    <a:pt x="2135718" y="1751719"/>
                  </a:lnTo>
                  <a:lnTo>
                    <a:pt x="2162234" y="1793702"/>
                  </a:lnTo>
                  <a:lnTo>
                    <a:pt x="2188626" y="1835906"/>
                  </a:lnTo>
                  <a:lnTo>
                    <a:pt x="2214898" y="1878322"/>
                  </a:lnTo>
                  <a:lnTo>
                    <a:pt x="2241056" y="1920939"/>
                  </a:lnTo>
                  <a:lnTo>
                    <a:pt x="2267107" y="1963748"/>
                  </a:lnTo>
                  <a:lnTo>
                    <a:pt x="2293056" y="2006739"/>
                  </a:lnTo>
                  <a:lnTo>
                    <a:pt x="2318908" y="2049901"/>
                  </a:lnTo>
                  <a:lnTo>
                    <a:pt x="2344669" y="2093224"/>
                  </a:lnTo>
                  <a:lnTo>
                    <a:pt x="2370345" y="2136698"/>
                  </a:lnTo>
                  <a:lnTo>
                    <a:pt x="2395942" y="2180313"/>
                  </a:lnTo>
                  <a:lnTo>
                    <a:pt x="2421465" y="2224060"/>
                  </a:lnTo>
                  <a:lnTo>
                    <a:pt x="2446919" y="2267927"/>
                  </a:lnTo>
                  <a:lnTo>
                    <a:pt x="2472312" y="2311906"/>
                  </a:lnTo>
                  <a:lnTo>
                    <a:pt x="2497647" y="2355985"/>
                  </a:lnTo>
                  <a:lnTo>
                    <a:pt x="2522932" y="2400155"/>
                  </a:lnTo>
                  <a:lnTo>
                    <a:pt x="2548171" y="2444405"/>
                  </a:lnTo>
                  <a:lnTo>
                    <a:pt x="2573370" y="2488726"/>
                  </a:lnTo>
                  <a:lnTo>
                    <a:pt x="2598535" y="2533108"/>
                  </a:lnTo>
                  <a:lnTo>
                    <a:pt x="2623672" y="2577540"/>
                  </a:lnTo>
                  <a:lnTo>
                    <a:pt x="2648786" y="2622012"/>
                  </a:lnTo>
                  <a:lnTo>
                    <a:pt x="2673883" y="2666515"/>
                  </a:lnTo>
                  <a:lnTo>
                    <a:pt x="2698969" y="2711037"/>
                  </a:lnTo>
                  <a:lnTo>
                    <a:pt x="2724049" y="2755570"/>
                  </a:lnTo>
                  <a:lnTo>
                    <a:pt x="2749129" y="2800103"/>
                  </a:lnTo>
                  <a:lnTo>
                    <a:pt x="2774215" y="2844625"/>
                  </a:lnTo>
                  <a:lnTo>
                    <a:pt x="2799312" y="2889128"/>
                  </a:lnTo>
                  <a:lnTo>
                    <a:pt x="2824426" y="2933600"/>
                  </a:lnTo>
                  <a:lnTo>
                    <a:pt x="2849563" y="2978032"/>
                  </a:lnTo>
                  <a:lnTo>
                    <a:pt x="2874728" y="3022414"/>
                  </a:lnTo>
                  <a:lnTo>
                    <a:pt x="2899927" y="3066735"/>
                  </a:lnTo>
                  <a:lnTo>
                    <a:pt x="2925166" y="3110985"/>
                  </a:lnTo>
                  <a:lnTo>
                    <a:pt x="2950451" y="3155155"/>
                  </a:lnTo>
                  <a:lnTo>
                    <a:pt x="2975786" y="3199234"/>
                  </a:lnTo>
                  <a:lnTo>
                    <a:pt x="3001179" y="3243213"/>
                  </a:lnTo>
                  <a:lnTo>
                    <a:pt x="3026633" y="3287080"/>
                  </a:lnTo>
                  <a:lnTo>
                    <a:pt x="3052156" y="3330827"/>
                  </a:lnTo>
                  <a:lnTo>
                    <a:pt x="3077753" y="3374442"/>
                  </a:lnTo>
                  <a:lnTo>
                    <a:pt x="3103429" y="3417916"/>
                  </a:lnTo>
                  <a:lnTo>
                    <a:pt x="3129190" y="3461240"/>
                  </a:lnTo>
                  <a:lnTo>
                    <a:pt x="3155042" y="3504401"/>
                  </a:lnTo>
                  <a:lnTo>
                    <a:pt x="3180991" y="3547392"/>
                  </a:lnTo>
                  <a:lnTo>
                    <a:pt x="3207042" y="3590201"/>
                  </a:lnTo>
                  <a:lnTo>
                    <a:pt x="3233200" y="3632818"/>
                  </a:lnTo>
                  <a:lnTo>
                    <a:pt x="3259472" y="3675234"/>
                  </a:lnTo>
                  <a:lnTo>
                    <a:pt x="3285864" y="3717439"/>
                  </a:lnTo>
                  <a:lnTo>
                    <a:pt x="3312380" y="3759421"/>
                  </a:lnTo>
                  <a:lnTo>
                    <a:pt x="3339027" y="3801172"/>
                  </a:lnTo>
                  <a:lnTo>
                    <a:pt x="3365810" y="3842680"/>
                  </a:lnTo>
                  <a:lnTo>
                    <a:pt x="3392735" y="3883937"/>
                  </a:lnTo>
                  <a:lnTo>
                    <a:pt x="3419807" y="3924932"/>
                  </a:lnTo>
                  <a:lnTo>
                    <a:pt x="3447033" y="3965654"/>
                  </a:lnTo>
                  <a:lnTo>
                    <a:pt x="3474418" y="4006094"/>
                  </a:lnTo>
                  <a:lnTo>
                    <a:pt x="3501967" y="4046242"/>
                  </a:lnTo>
                  <a:lnTo>
                    <a:pt x="3529687" y="4086088"/>
                  </a:lnTo>
                  <a:lnTo>
                    <a:pt x="3557583" y="4125621"/>
                  </a:lnTo>
                  <a:lnTo>
                    <a:pt x="3585660" y="4164831"/>
                  </a:lnTo>
                  <a:lnTo>
                    <a:pt x="3613924" y="4203709"/>
                  </a:lnTo>
                  <a:lnTo>
                    <a:pt x="3642382" y="4242244"/>
                  </a:lnTo>
                  <a:lnTo>
                    <a:pt x="3671038" y="4280426"/>
                  </a:lnTo>
                  <a:lnTo>
                    <a:pt x="3699899" y="4318245"/>
                  </a:lnTo>
                  <a:lnTo>
                    <a:pt x="3728970" y="4355692"/>
                  </a:lnTo>
                  <a:lnTo>
                    <a:pt x="3758256" y="4392755"/>
                  </a:lnTo>
                  <a:lnTo>
                    <a:pt x="3787764" y="4429425"/>
                  </a:lnTo>
                  <a:lnTo>
                    <a:pt x="3817499" y="4465692"/>
                  </a:lnTo>
                  <a:lnTo>
                    <a:pt x="3847466" y="4501546"/>
                  </a:lnTo>
                  <a:lnTo>
                    <a:pt x="3877672" y="4536976"/>
                  </a:lnTo>
                  <a:lnTo>
                    <a:pt x="3908123" y="4571973"/>
                  </a:lnTo>
                  <a:lnTo>
                    <a:pt x="3938822" y="4606526"/>
                  </a:lnTo>
                  <a:lnTo>
                    <a:pt x="3969778" y="4640626"/>
                  </a:lnTo>
                  <a:lnTo>
                    <a:pt x="4000994" y="4674262"/>
                  </a:lnTo>
                  <a:lnTo>
                    <a:pt x="4032477" y="4707424"/>
                  </a:lnTo>
                  <a:lnTo>
                    <a:pt x="4064233" y="4740103"/>
                  </a:lnTo>
                  <a:lnTo>
                    <a:pt x="4096267" y="4772287"/>
                  </a:lnTo>
                  <a:lnTo>
                    <a:pt x="4128585" y="4803968"/>
                  </a:lnTo>
                  <a:lnTo>
                    <a:pt x="4161192" y="4835134"/>
                  </a:lnTo>
                  <a:lnTo>
                    <a:pt x="4194094" y="4865776"/>
                  </a:lnTo>
                  <a:lnTo>
                    <a:pt x="4227298" y="4895884"/>
                  </a:lnTo>
                  <a:lnTo>
                    <a:pt x="4260807" y="4925448"/>
                  </a:lnTo>
                  <a:lnTo>
                    <a:pt x="4294629" y="4954457"/>
                  </a:lnTo>
                  <a:lnTo>
                    <a:pt x="4328769" y="4982902"/>
                  </a:lnTo>
                  <a:lnTo>
                    <a:pt x="4363233" y="5010772"/>
                  </a:lnTo>
                  <a:lnTo>
                    <a:pt x="4398025" y="5038057"/>
                  </a:lnTo>
                  <a:lnTo>
                    <a:pt x="4433153" y="5064748"/>
                  </a:lnTo>
                  <a:lnTo>
                    <a:pt x="4468621" y="5090834"/>
                  </a:lnTo>
                  <a:lnTo>
                    <a:pt x="4504436" y="5116305"/>
                  </a:lnTo>
                  <a:lnTo>
                    <a:pt x="4540602" y="5141151"/>
                  </a:lnTo>
                  <a:lnTo>
                    <a:pt x="4577126" y="5165362"/>
                  </a:lnTo>
                  <a:lnTo>
                    <a:pt x="4614013" y="5188928"/>
                  </a:lnTo>
                  <a:lnTo>
                    <a:pt x="4651270" y="5211839"/>
                  </a:lnTo>
                  <a:lnTo>
                    <a:pt x="4688901" y="5234084"/>
                  </a:lnTo>
                  <a:lnTo>
                    <a:pt x="4726912" y="5255654"/>
                  </a:lnTo>
                  <a:lnTo>
                    <a:pt x="4765309" y="5276539"/>
                  </a:lnTo>
                  <a:lnTo>
                    <a:pt x="4804098" y="5296728"/>
                  </a:lnTo>
                  <a:lnTo>
                    <a:pt x="4843285" y="5316211"/>
                  </a:lnTo>
                  <a:lnTo>
                    <a:pt x="4882874" y="5334979"/>
                  </a:lnTo>
                  <a:lnTo>
                    <a:pt x="4922872" y="5353021"/>
                  </a:lnTo>
                  <a:lnTo>
                    <a:pt x="4963285" y="5370327"/>
                  </a:lnTo>
                  <a:lnTo>
                    <a:pt x="5004117" y="5386887"/>
                  </a:lnTo>
                  <a:lnTo>
                    <a:pt x="5045376" y="5402691"/>
                  </a:lnTo>
                  <a:lnTo>
                    <a:pt x="5087065" y="5417729"/>
                  </a:lnTo>
                  <a:lnTo>
                    <a:pt x="5129192" y="5431991"/>
                  </a:lnTo>
                  <a:lnTo>
                    <a:pt x="5171762" y="5445467"/>
                  </a:lnTo>
                  <a:lnTo>
                    <a:pt x="5176439" y="5446845"/>
                  </a:lnTo>
                </a:path>
              </a:pathLst>
            </a:custGeom>
            <a:ln w="25000">
              <a:solidFill>
                <a:srgbClr val="332B2B"/>
              </a:solidFill>
            </a:ln>
          </p:spPr>
          <p:txBody>
            <a:bodyPr wrap="square" lIns="0" tIns="0" rIns="0" bIns="0" rtlCol="0"/>
            <a:lstStyle/>
            <a:p>
              <a:endParaRPr/>
            </a:p>
          </p:txBody>
        </p:sp>
        <p:sp>
          <p:nvSpPr>
            <p:cNvPr id="5" name="object 5"/>
            <p:cNvSpPr/>
            <p:nvPr/>
          </p:nvSpPr>
          <p:spPr>
            <a:xfrm>
              <a:off x="0" y="548829"/>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B2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5" dirty="0"/>
              <a:t>Introduction</a:t>
            </a:r>
          </a:p>
        </p:txBody>
      </p:sp>
      <p:pic>
        <p:nvPicPr>
          <p:cNvPr id="7" name="object 7"/>
          <p:cNvPicPr/>
          <p:nvPr/>
        </p:nvPicPr>
        <p:blipFill>
          <a:blip r:embed="rId2" cstate="print"/>
          <a:stretch>
            <a:fillRect/>
          </a:stretch>
        </p:blipFill>
        <p:spPr>
          <a:xfrm>
            <a:off x="11424281" y="3508590"/>
            <a:ext cx="1516734" cy="343797"/>
          </a:xfrm>
          <a:prstGeom prst="rect">
            <a:avLst/>
          </a:prstGeom>
        </p:spPr>
      </p:pic>
      <p:pic>
        <p:nvPicPr>
          <p:cNvPr id="8" name="object 8"/>
          <p:cNvPicPr/>
          <p:nvPr/>
        </p:nvPicPr>
        <p:blipFill>
          <a:blip r:embed="rId3" cstate="print"/>
          <a:stretch>
            <a:fillRect/>
          </a:stretch>
        </p:blipFill>
        <p:spPr>
          <a:xfrm>
            <a:off x="12461740" y="3937215"/>
            <a:ext cx="1745170" cy="275874"/>
          </a:xfrm>
          <a:prstGeom prst="rect">
            <a:avLst/>
          </a:prstGeom>
        </p:spPr>
      </p:pic>
      <p:sp>
        <p:nvSpPr>
          <p:cNvPr id="9" name="object 9"/>
          <p:cNvSpPr txBox="1"/>
          <p:nvPr/>
        </p:nvSpPr>
        <p:spPr>
          <a:xfrm>
            <a:off x="9617299" y="3420109"/>
            <a:ext cx="1721485" cy="445770"/>
          </a:xfrm>
          <a:prstGeom prst="rect">
            <a:avLst/>
          </a:prstGeom>
        </p:spPr>
        <p:txBody>
          <a:bodyPr vert="horz" wrap="square" lIns="0" tIns="13335" rIns="0" bIns="0" rtlCol="0">
            <a:spAutoFit/>
          </a:bodyPr>
          <a:lstStyle/>
          <a:p>
            <a:pPr marL="12700">
              <a:lnSpc>
                <a:spcPct val="100000"/>
              </a:lnSpc>
              <a:spcBef>
                <a:spcPts val="105"/>
              </a:spcBef>
            </a:pPr>
            <a:r>
              <a:rPr sz="2750" spc="-10" dirty="0">
                <a:solidFill>
                  <a:srgbClr val="332B2B"/>
                </a:solidFill>
                <a:latin typeface="Verdana"/>
                <a:cs typeface="Verdana"/>
              </a:rPr>
              <a:t>Chess</a:t>
            </a:r>
            <a:r>
              <a:rPr sz="2750" spc="-240" dirty="0">
                <a:solidFill>
                  <a:srgbClr val="332B2B"/>
                </a:solidFill>
                <a:latin typeface="Verdana"/>
                <a:cs typeface="Verdana"/>
              </a:rPr>
              <a:t> </a:t>
            </a:r>
            <a:r>
              <a:rPr sz="2750" spc="-70" dirty="0">
                <a:solidFill>
                  <a:srgbClr val="332B2B"/>
                </a:solidFill>
                <a:latin typeface="Verdana"/>
                <a:cs typeface="Verdana"/>
              </a:rPr>
              <a:t>is</a:t>
            </a:r>
            <a:r>
              <a:rPr sz="2750" spc="-240" dirty="0">
                <a:solidFill>
                  <a:srgbClr val="332B2B"/>
                </a:solidFill>
                <a:latin typeface="Verdana"/>
                <a:cs typeface="Verdana"/>
              </a:rPr>
              <a:t> </a:t>
            </a:r>
            <a:r>
              <a:rPr sz="2750" spc="-50" dirty="0">
                <a:solidFill>
                  <a:srgbClr val="332B2B"/>
                </a:solidFill>
                <a:latin typeface="Verdana"/>
                <a:cs typeface="Verdana"/>
              </a:rPr>
              <a:t>a</a:t>
            </a:r>
            <a:endParaRPr sz="2750">
              <a:latin typeface="Verdana"/>
              <a:cs typeface="Verdana"/>
            </a:endParaRPr>
          </a:p>
        </p:txBody>
      </p:sp>
      <p:sp>
        <p:nvSpPr>
          <p:cNvPr id="10" name="object 10"/>
          <p:cNvSpPr txBox="1"/>
          <p:nvPr/>
        </p:nvSpPr>
        <p:spPr>
          <a:xfrm>
            <a:off x="13016974" y="3420109"/>
            <a:ext cx="3654425" cy="445770"/>
          </a:xfrm>
          <a:prstGeom prst="rect">
            <a:avLst/>
          </a:prstGeom>
        </p:spPr>
        <p:txBody>
          <a:bodyPr vert="horz" wrap="square" lIns="0" tIns="13335" rIns="0" bIns="0" rtlCol="0">
            <a:spAutoFit/>
          </a:bodyPr>
          <a:lstStyle/>
          <a:p>
            <a:pPr marL="12700">
              <a:lnSpc>
                <a:spcPct val="100000"/>
              </a:lnSpc>
              <a:spcBef>
                <a:spcPts val="105"/>
              </a:spcBef>
            </a:pPr>
            <a:r>
              <a:rPr sz="2750" spc="95" dirty="0">
                <a:solidFill>
                  <a:srgbClr val="332B2B"/>
                </a:solidFill>
                <a:latin typeface="Verdana"/>
                <a:cs typeface="Verdana"/>
              </a:rPr>
              <a:t>game</a:t>
            </a:r>
            <a:r>
              <a:rPr sz="2750" spc="-245" dirty="0">
                <a:solidFill>
                  <a:srgbClr val="332B2B"/>
                </a:solidFill>
                <a:latin typeface="Verdana"/>
                <a:cs typeface="Verdana"/>
              </a:rPr>
              <a:t> </a:t>
            </a:r>
            <a:r>
              <a:rPr sz="2750" spc="65" dirty="0">
                <a:solidFill>
                  <a:srgbClr val="332B2B"/>
                </a:solidFill>
                <a:latin typeface="Verdana"/>
                <a:cs typeface="Verdana"/>
              </a:rPr>
              <a:t>with</a:t>
            </a:r>
            <a:r>
              <a:rPr sz="2750" spc="-245" dirty="0">
                <a:solidFill>
                  <a:srgbClr val="332B2B"/>
                </a:solidFill>
                <a:latin typeface="Verdana"/>
                <a:cs typeface="Verdana"/>
              </a:rPr>
              <a:t> </a:t>
            </a:r>
            <a:r>
              <a:rPr sz="2750" spc="45" dirty="0">
                <a:solidFill>
                  <a:srgbClr val="332B2B"/>
                </a:solidFill>
                <a:latin typeface="Verdana"/>
                <a:cs typeface="Verdana"/>
              </a:rPr>
              <a:t>profound</a:t>
            </a:r>
            <a:endParaRPr sz="2750">
              <a:latin typeface="Verdana"/>
              <a:cs typeface="Verdana"/>
            </a:endParaRPr>
          </a:p>
        </p:txBody>
      </p:sp>
      <p:pic>
        <p:nvPicPr>
          <p:cNvPr id="11" name="object 11"/>
          <p:cNvPicPr/>
          <p:nvPr/>
        </p:nvPicPr>
        <p:blipFill>
          <a:blip r:embed="rId4" cstate="print"/>
          <a:stretch>
            <a:fillRect/>
          </a:stretch>
        </p:blipFill>
        <p:spPr>
          <a:xfrm>
            <a:off x="9637004" y="5630871"/>
            <a:ext cx="3031339" cy="345591"/>
          </a:xfrm>
          <a:prstGeom prst="rect">
            <a:avLst/>
          </a:prstGeom>
        </p:spPr>
      </p:pic>
      <p:sp>
        <p:nvSpPr>
          <p:cNvPr id="12" name="object 12"/>
          <p:cNvSpPr txBox="1"/>
          <p:nvPr/>
        </p:nvSpPr>
        <p:spPr>
          <a:xfrm>
            <a:off x="9617299" y="3848733"/>
            <a:ext cx="7504430" cy="2569845"/>
          </a:xfrm>
          <a:prstGeom prst="rect">
            <a:avLst/>
          </a:prstGeom>
        </p:spPr>
        <p:txBody>
          <a:bodyPr vert="horz" wrap="square" lIns="0" tIns="6985" rIns="0" bIns="0" rtlCol="0">
            <a:spAutoFit/>
          </a:bodyPr>
          <a:lstStyle/>
          <a:p>
            <a:pPr marL="12700" marR="117475">
              <a:lnSpc>
                <a:spcPct val="101499"/>
              </a:lnSpc>
              <a:spcBef>
                <a:spcPts val="55"/>
              </a:spcBef>
              <a:tabLst>
                <a:tab pos="4699000" algn="l"/>
              </a:tabLst>
            </a:pPr>
            <a:r>
              <a:rPr sz="2750" dirty="0">
                <a:solidFill>
                  <a:srgbClr val="332B2B"/>
                </a:solidFill>
                <a:latin typeface="Verdana"/>
                <a:cs typeface="Verdana"/>
              </a:rPr>
              <a:t>implications</a:t>
            </a:r>
            <a:r>
              <a:rPr sz="2750" spc="190" dirty="0">
                <a:solidFill>
                  <a:srgbClr val="332B2B"/>
                </a:solidFill>
                <a:latin typeface="Verdana"/>
                <a:cs typeface="Verdana"/>
              </a:rPr>
              <a:t> </a:t>
            </a:r>
            <a:r>
              <a:rPr sz="2750" spc="-25" dirty="0">
                <a:solidFill>
                  <a:srgbClr val="332B2B"/>
                </a:solidFill>
                <a:latin typeface="Verdana"/>
                <a:cs typeface="Verdana"/>
              </a:rPr>
              <a:t>for</a:t>
            </a:r>
            <a:r>
              <a:rPr sz="2750" dirty="0">
                <a:solidFill>
                  <a:srgbClr val="332B2B"/>
                </a:solidFill>
                <a:latin typeface="Verdana"/>
                <a:cs typeface="Verdana"/>
              </a:rPr>
              <a:t>	</a:t>
            </a:r>
            <a:r>
              <a:rPr sz="2750" spc="75" dirty="0">
                <a:solidFill>
                  <a:srgbClr val="332B2B"/>
                </a:solidFill>
                <a:latin typeface="Verdana"/>
                <a:cs typeface="Verdana"/>
              </a:rPr>
              <a:t>and</a:t>
            </a:r>
            <a:r>
              <a:rPr sz="2750" spc="-225" dirty="0">
                <a:solidFill>
                  <a:srgbClr val="332B2B"/>
                </a:solidFill>
                <a:latin typeface="Verdana"/>
                <a:cs typeface="Verdana"/>
              </a:rPr>
              <a:t> </a:t>
            </a:r>
            <a:r>
              <a:rPr sz="2750" spc="-30" dirty="0">
                <a:solidFill>
                  <a:srgbClr val="332B2B"/>
                </a:solidFill>
                <a:latin typeface="Verdana"/>
                <a:cs typeface="Verdana"/>
              </a:rPr>
              <a:t>beyond.</a:t>
            </a:r>
            <a:r>
              <a:rPr sz="2750" spc="-225" dirty="0">
                <a:solidFill>
                  <a:srgbClr val="332B2B"/>
                </a:solidFill>
                <a:latin typeface="Verdana"/>
                <a:cs typeface="Verdana"/>
              </a:rPr>
              <a:t> </a:t>
            </a:r>
            <a:r>
              <a:rPr sz="2750" spc="-114" dirty="0">
                <a:solidFill>
                  <a:srgbClr val="332B2B"/>
                </a:solidFill>
                <a:latin typeface="Verdana"/>
                <a:cs typeface="Verdana"/>
              </a:rPr>
              <a:t>Its </a:t>
            </a:r>
            <a:r>
              <a:rPr sz="2750" dirty="0">
                <a:solidFill>
                  <a:srgbClr val="332B2B"/>
                </a:solidFill>
                <a:latin typeface="Verdana"/>
                <a:cs typeface="Verdana"/>
              </a:rPr>
              <a:t>beneﬁts</a:t>
            </a:r>
            <a:r>
              <a:rPr sz="2750" spc="-195" dirty="0">
                <a:solidFill>
                  <a:srgbClr val="332B2B"/>
                </a:solidFill>
                <a:latin typeface="Verdana"/>
                <a:cs typeface="Verdana"/>
              </a:rPr>
              <a:t> </a:t>
            </a:r>
            <a:r>
              <a:rPr sz="2750" dirty="0">
                <a:solidFill>
                  <a:srgbClr val="332B2B"/>
                </a:solidFill>
                <a:latin typeface="Verdana"/>
                <a:cs typeface="Verdana"/>
              </a:rPr>
              <a:t>extend</a:t>
            </a:r>
            <a:r>
              <a:rPr sz="2750" spc="-190" dirty="0">
                <a:solidFill>
                  <a:srgbClr val="332B2B"/>
                </a:solidFill>
                <a:latin typeface="Verdana"/>
                <a:cs typeface="Verdana"/>
              </a:rPr>
              <a:t> </a:t>
            </a:r>
            <a:r>
              <a:rPr sz="2750" dirty="0">
                <a:solidFill>
                  <a:srgbClr val="332B2B"/>
                </a:solidFill>
                <a:latin typeface="Verdana"/>
                <a:cs typeface="Verdana"/>
              </a:rPr>
              <a:t>to</a:t>
            </a:r>
            <a:r>
              <a:rPr sz="2750" spc="-190" dirty="0">
                <a:solidFill>
                  <a:srgbClr val="332B2B"/>
                </a:solidFill>
                <a:latin typeface="Verdana"/>
                <a:cs typeface="Verdana"/>
              </a:rPr>
              <a:t> </a:t>
            </a:r>
            <a:r>
              <a:rPr sz="2750" dirty="0">
                <a:solidFill>
                  <a:srgbClr val="332B2B"/>
                </a:solidFill>
                <a:latin typeface="Verdana"/>
                <a:cs typeface="Verdana"/>
              </a:rPr>
              <a:t>critical</a:t>
            </a:r>
            <a:r>
              <a:rPr sz="2750" spc="-190" dirty="0">
                <a:solidFill>
                  <a:srgbClr val="332B2B"/>
                </a:solidFill>
                <a:latin typeface="Verdana"/>
                <a:cs typeface="Verdana"/>
              </a:rPr>
              <a:t> </a:t>
            </a:r>
            <a:r>
              <a:rPr sz="2750" spc="-10" dirty="0">
                <a:solidFill>
                  <a:srgbClr val="332B2B"/>
                </a:solidFill>
                <a:latin typeface="Verdana"/>
                <a:cs typeface="Verdana"/>
              </a:rPr>
              <a:t>thinking, </a:t>
            </a:r>
            <a:r>
              <a:rPr sz="2750" dirty="0">
                <a:solidFill>
                  <a:srgbClr val="332B2B"/>
                </a:solidFill>
                <a:latin typeface="Verdana"/>
                <a:cs typeface="Verdana"/>
              </a:rPr>
              <a:t>problem-</a:t>
            </a:r>
            <a:r>
              <a:rPr sz="2750" spc="-55" dirty="0">
                <a:solidFill>
                  <a:srgbClr val="332B2B"/>
                </a:solidFill>
                <a:latin typeface="Verdana"/>
                <a:cs typeface="Verdana"/>
              </a:rPr>
              <a:t>solving,</a:t>
            </a:r>
            <a:r>
              <a:rPr sz="2750" spc="-70" dirty="0">
                <a:solidFill>
                  <a:srgbClr val="332B2B"/>
                </a:solidFill>
                <a:latin typeface="Verdana"/>
                <a:cs typeface="Verdana"/>
              </a:rPr>
              <a:t> </a:t>
            </a:r>
            <a:r>
              <a:rPr sz="2750" spc="75" dirty="0">
                <a:solidFill>
                  <a:srgbClr val="332B2B"/>
                </a:solidFill>
                <a:latin typeface="Verdana"/>
                <a:cs typeface="Verdana"/>
              </a:rPr>
              <a:t>and</a:t>
            </a:r>
            <a:r>
              <a:rPr sz="2750" spc="-70" dirty="0">
                <a:solidFill>
                  <a:srgbClr val="332B2B"/>
                </a:solidFill>
                <a:latin typeface="Verdana"/>
                <a:cs typeface="Verdana"/>
              </a:rPr>
              <a:t> </a:t>
            </a:r>
            <a:r>
              <a:rPr sz="2750" dirty="0">
                <a:solidFill>
                  <a:srgbClr val="332B2B"/>
                </a:solidFill>
                <a:latin typeface="Verdana"/>
                <a:cs typeface="Verdana"/>
              </a:rPr>
              <a:t>decision-</a:t>
            </a:r>
            <a:r>
              <a:rPr sz="2750" spc="65" dirty="0">
                <a:solidFill>
                  <a:srgbClr val="332B2B"/>
                </a:solidFill>
                <a:latin typeface="Verdana"/>
                <a:cs typeface="Verdana"/>
              </a:rPr>
              <a:t>making </a:t>
            </a:r>
            <a:r>
              <a:rPr sz="2750" spc="-105" dirty="0">
                <a:solidFill>
                  <a:srgbClr val="332B2B"/>
                </a:solidFill>
                <a:latin typeface="Verdana"/>
                <a:cs typeface="Verdana"/>
              </a:rPr>
              <a:t>skills.</a:t>
            </a:r>
            <a:r>
              <a:rPr sz="2750" spc="-160" dirty="0">
                <a:solidFill>
                  <a:srgbClr val="332B2B"/>
                </a:solidFill>
                <a:latin typeface="Verdana"/>
                <a:cs typeface="Verdana"/>
              </a:rPr>
              <a:t> </a:t>
            </a:r>
            <a:r>
              <a:rPr sz="2750" spc="-40" dirty="0">
                <a:solidFill>
                  <a:srgbClr val="332B2B"/>
                </a:solidFill>
                <a:latin typeface="Verdana"/>
                <a:cs typeface="Verdana"/>
              </a:rPr>
              <a:t>This</a:t>
            </a:r>
            <a:r>
              <a:rPr sz="2750" spc="-160" dirty="0">
                <a:solidFill>
                  <a:srgbClr val="332B2B"/>
                </a:solidFill>
                <a:latin typeface="Verdana"/>
                <a:cs typeface="Verdana"/>
              </a:rPr>
              <a:t> </a:t>
            </a:r>
            <a:r>
              <a:rPr sz="2750" dirty="0">
                <a:solidFill>
                  <a:srgbClr val="332B2B"/>
                </a:solidFill>
                <a:latin typeface="Verdana"/>
                <a:cs typeface="Verdana"/>
              </a:rPr>
              <a:t>presentation</a:t>
            </a:r>
            <a:r>
              <a:rPr sz="2750" spc="-160" dirty="0">
                <a:solidFill>
                  <a:srgbClr val="332B2B"/>
                </a:solidFill>
                <a:latin typeface="Verdana"/>
                <a:cs typeface="Verdana"/>
              </a:rPr>
              <a:t> </a:t>
            </a:r>
            <a:r>
              <a:rPr sz="2750" spc="-35" dirty="0">
                <a:solidFill>
                  <a:srgbClr val="332B2B"/>
                </a:solidFill>
                <a:latin typeface="Verdana"/>
                <a:cs typeface="Verdana"/>
              </a:rPr>
              <a:t>explores</a:t>
            </a:r>
            <a:r>
              <a:rPr sz="2750" spc="-160" dirty="0">
                <a:solidFill>
                  <a:srgbClr val="332B2B"/>
                </a:solidFill>
                <a:latin typeface="Verdana"/>
                <a:cs typeface="Verdana"/>
              </a:rPr>
              <a:t> </a:t>
            </a:r>
            <a:r>
              <a:rPr sz="2750" spc="-25" dirty="0">
                <a:solidFill>
                  <a:srgbClr val="332B2B"/>
                </a:solidFill>
                <a:latin typeface="Verdana"/>
                <a:cs typeface="Verdana"/>
              </a:rPr>
              <a:t>the</a:t>
            </a:r>
            <a:endParaRPr sz="2750">
              <a:latin typeface="Verdana"/>
              <a:cs typeface="Verdana"/>
            </a:endParaRPr>
          </a:p>
          <a:p>
            <a:pPr marL="12700" marR="5080" indent="3126105">
              <a:lnSpc>
                <a:spcPts val="3379"/>
              </a:lnSpc>
              <a:spcBef>
                <a:spcPts val="15"/>
              </a:spcBef>
            </a:pPr>
            <a:r>
              <a:rPr sz="2750" dirty="0">
                <a:solidFill>
                  <a:srgbClr val="332B2B"/>
                </a:solidFill>
                <a:latin typeface="Verdana"/>
                <a:cs typeface="Verdana"/>
              </a:rPr>
              <a:t>of</a:t>
            </a:r>
            <a:r>
              <a:rPr sz="2750" spc="-229" dirty="0">
                <a:solidFill>
                  <a:srgbClr val="332B2B"/>
                </a:solidFill>
                <a:latin typeface="Verdana"/>
                <a:cs typeface="Verdana"/>
              </a:rPr>
              <a:t> </a:t>
            </a:r>
            <a:r>
              <a:rPr sz="2750" spc="-10" dirty="0">
                <a:solidFill>
                  <a:srgbClr val="332B2B"/>
                </a:solidFill>
                <a:latin typeface="Verdana"/>
                <a:cs typeface="Verdana"/>
              </a:rPr>
              <a:t>chess</a:t>
            </a:r>
            <a:r>
              <a:rPr sz="2750" spc="-229" dirty="0">
                <a:solidFill>
                  <a:srgbClr val="332B2B"/>
                </a:solidFill>
                <a:latin typeface="Verdana"/>
                <a:cs typeface="Verdana"/>
              </a:rPr>
              <a:t> </a:t>
            </a:r>
            <a:r>
              <a:rPr sz="2750" spc="75" dirty="0">
                <a:solidFill>
                  <a:srgbClr val="332B2B"/>
                </a:solidFill>
                <a:latin typeface="Verdana"/>
                <a:cs typeface="Verdana"/>
              </a:rPr>
              <a:t>and</a:t>
            </a:r>
            <a:r>
              <a:rPr sz="2750" spc="-225" dirty="0">
                <a:solidFill>
                  <a:srgbClr val="332B2B"/>
                </a:solidFill>
                <a:latin typeface="Verdana"/>
                <a:cs typeface="Verdana"/>
              </a:rPr>
              <a:t> </a:t>
            </a:r>
            <a:r>
              <a:rPr sz="2750" spc="-40" dirty="0">
                <a:solidFill>
                  <a:srgbClr val="332B2B"/>
                </a:solidFill>
                <a:latin typeface="Verdana"/>
                <a:cs typeface="Verdana"/>
              </a:rPr>
              <a:t>its</a:t>
            </a:r>
            <a:r>
              <a:rPr sz="2750" spc="-229" dirty="0">
                <a:solidFill>
                  <a:srgbClr val="332B2B"/>
                </a:solidFill>
                <a:latin typeface="Verdana"/>
                <a:cs typeface="Verdana"/>
              </a:rPr>
              <a:t> </a:t>
            </a:r>
            <a:r>
              <a:rPr sz="2750" spc="-10" dirty="0">
                <a:solidFill>
                  <a:srgbClr val="332B2B"/>
                </a:solidFill>
                <a:latin typeface="Verdana"/>
                <a:cs typeface="Verdana"/>
              </a:rPr>
              <a:t>potential </a:t>
            </a:r>
            <a:r>
              <a:rPr sz="2750" spc="-75" dirty="0">
                <a:solidFill>
                  <a:srgbClr val="332B2B"/>
                </a:solidFill>
                <a:latin typeface="Verdana"/>
                <a:cs typeface="Verdana"/>
              </a:rPr>
              <a:t>as</a:t>
            </a:r>
            <a:r>
              <a:rPr sz="2750" spc="-185" dirty="0">
                <a:solidFill>
                  <a:srgbClr val="332B2B"/>
                </a:solidFill>
                <a:latin typeface="Verdana"/>
                <a:cs typeface="Verdana"/>
              </a:rPr>
              <a:t> </a:t>
            </a:r>
            <a:r>
              <a:rPr sz="2750" spc="-40" dirty="0">
                <a:solidFill>
                  <a:srgbClr val="332B2B"/>
                </a:solidFill>
                <a:latin typeface="Verdana"/>
                <a:cs typeface="Verdana"/>
              </a:rPr>
              <a:t>a</a:t>
            </a:r>
            <a:r>
              <a:rPr sz="2750" spc="-185" dirty="0">
                <a:solidFill>
                  <a:srgbClr val="332B2B"/>
                </a:solidFill>
                <a:latin typeface="Verdana"/>
                <a:cs typeface="Verdana"/>
              </a:rPr>
              <a:t> </a:t>
            </a:r>
            <a:r>
              <a:rPr sz="2750" dirty="0">
                <a:solidFill>
                  <a:srgbClr val="332B2B"/>
                </a:solidFill>
                <a:latin typeface="Verdana"/>
                <a:cs typeface="Verdana"/>
              </a:rPr>
              <a:t>game-</a:t>
            </a:r>
            <a:r>
              <a:rPr sz="2750" spc="50" dirty="0">
                <a:solidFill>
                  <a:srgbClr val="332B2B"/>
                </a:solidFill>
                <a:latin typeface="Verdana"/>
                <a:cs typeface="Verdana"/>
              </a:rPr>
              <a:t>changer</a:t>
            </a:r>
            <a:r>
              <a:rPr sz="2750" spc="-185" dirty="0">
                <a:solidFill>
                  <a:srgbClr val="332B2B"/>
                </a:solidFill>
                <a:latin typeface="Verdana"/>
                <a:cs typeface="Verdana"/>
              </a:rPr>
              <a:t> </a:t>
            </a:r>
            <a:r>
              <a:rPr sz="2750" spc="50" dirty="0">
                <a:solidFill>
                  <a:srgbClr val="332B2B"/>
                </a:solidFill>
                <a:latin typeface="Verdana"/>
                <a:cs typeface="Verdana"/>
              </a:rPr>
              <a:t>in</a:t>
            </a:r>
            <a:r>
              <a:rPr sz="2750" spc="-185" dirty="0">
                <a:solidFill>
                  <a:srgbClr val="332B2B"/>
                </a:solidFill>
                <a:latin typeface="Verdana"/>
                <a:cs typeface="Verdana"/>
              </a:rPr>
              <a:t> </a:t>
            </a:r>
            <a:r>
              <a:rPr sz="2750" spc="-50" dirty="0">
                <a:solidFill>
                  <a:srgbClr val="332B2B"/>
                </a:solidFill>
                <a:latin typeface="Verdana"/>
                <a:cs typeface="Verdana"/>
              </a:rPr>
              <a:t>various</a:t>
            </a:r>
            <a:r>
              <a:rPr sz="2750" spc="-185" dirty="0">
                <a:solidFill>
                  <a:srgbClr val="332B2B"/>
                </a:solidFill>
                <a:latin typeface="Verdana"/>
                <a:cs typeface="Verdana"/>
              </a:rPr>
              <a:t> </a:t>
            </a:r>
            <a:r>
              <a:rPr sz="2750" spc="-10" dirty="0">
                <a:solidFill>
                  <a:srgbClr val="332B2B"/>
                </a:solidFill>
                <a:latin typeface="Verdana"/>
                <a:cs typeface="Verdana"/>
              </a:rPr>
              <a:t>domains.</a:t>
            </a:r>
            <a:endParaRPr sz="2750">
              <a:latin typeface="Verdana"/>
              <a:cs typeface="Verdana"/>
            </a:endParaRPr>
          </a:p>
        </p:txBody>
      </p:sp>
      <p:pic>
        <p:nvPicPr>
          <p:cNvPr id="16" name="Picture 15">
            <a:extLst>
              <a:ext uri="{FF2B5EF4-FFF2-40B4-BE49-F238E27FC236}">
                <a16:creationId xmlns:a16="http://schemas.microsoft.com/office/drawing/2014/main" id="{8B6084B3-FA7C-D534-408D-2B8B829DD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816" y="1973803"/>
            <a:ext cx="8458200" cy="631970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612299" y="1535024"/>
            <a:ext cx="7447915" cy="791210"/>
          </a:xfrm>
          <a:prstGeom prst="rect">
            <a:avLst/>
          </a:prstGeom>
        </p:spPr>
        <p:txBody>
          <a:bodyPr vert="horz" wrap="square" lIns="0" tIns="15875" rIns="0" bIns="0" rtlCol="0">
            <a:spAutoFit/>
          </a:bodyPr>
          <a:lstStyle/>
          <a:p>
            <a:pPr marL="12700">
              <a:lnSpc>
                <a:spcPct val="100000"/>
              </a:lnSpc>
              <a:spcBef>
                <a:spcPts val="125"/>
              </a:spcBef>
            </a:pPr>
            <a:r>
              <a:rPr sz="5000" spc="-45" dirty="0"/>
              <a:t>Enhancing</a:t>
            </a:r>
            <a:r>
              <a:rPr sz="5000" spc="-180" dirty="0"/>
              <a:t> </a:t>
            </a:r>
            <a:r>
              <a:rPr sz="5000" dirty="0"/>
              <a:t>Critical</a:t>
            </a:r>
            <a:r>
              <a:rPr sz="5000" spc="-165" dirty="0"/>
              <a:t> </a:t>
            </a:r>
            <a:r>
              <a:rPr sz="5000" spc="-10" dirty="0"/>
              <a:t>Thinking</a:t>
            </a:r>
            <a:endParaRPr sz="5000"/>
          </a:p>
        </p:txBody>
      </p:sp>
      <p:pic>
        <p:nvPicPr>
          <p:cNvPr id="7" name="object 7"/>
          <p:cNvPicPr/>
          <p:nvPr/>
        </p:nvPicPr>
        <p:blipFill>
          <a:blip r:embed="rId2" cstate="print"/>
          <a:stretch>
            <a:fillRect/>
          </a:stretch>
        </p:blipFill>
        <p:spPr>
          <a:xfrm>
            <a:off x="12033115" y="3508590"/>
            <a:ext cx="2707704" cy="343797"/>
          </a:xfrm>
          <a:prstGeom prst="rect">
            <a:avLst/>
          </a:prstGeom>
        </p:spPr>
      </p:pic>
      <p:pic>
        <p:nvPicPr>
          <p:cNvPr id="8" name="object 8"/>
          <p:cNvPicPr/>
          <p:nvPr/>
        </p:nvPicPr>
        <p:blipFill>
          <a:blip r:embed="rId3" cstate="print"/>
          <a:stretch>
            <a:fillRect/>
          </a:stretch>
        </p:blipFill>
        <p:spPr>
          <a:xfrm>
            <a:off x="14593279" y="5632665"/>
            <a:ext cx="1516734" cy="343797"/>
          </a:xfrm>
          <a:prstGeom prst="rect">
            <a:avLst/>
          </a:prstGeom>
        </p:spPr>
      </p:pic>
      <p:pic>
        <p:nvPicPr>
          <p:cNvPr id="9" name="object 9"/>
          <p:cNvPicPr/>
          <p:nvPr/>
        </p:nvPicPr>
        <p:blipFill>
          <a:blip r:embed="rId4" cstate="print"/>
          <a:stretch>
            <a:fillRect/>
          </a:stretch>
        </p:blipFill>
        <p:spPr>
          <a:xfrm>
            <a:off x="9646061" y="6061290"/>
            <a:ext cx="2913443" cy="343796"/>
          </a:xfrm>
          <a:prstGeom prst="rect">
            <a:avLst/>
          </a:prstGeom>
        </p:spPr>
      </p:pic>
      <p:sp>
        <p:nvSpPr>
          <p:cNvPr id="10" name="object 10"/>
          <p:cNvSpPr txBox="1">
            <a:spLocks noGrp="1"/>
          </p:cNvSpPr>
          <p:nvPr>
            <p:ph type="body" idx="1"/>
          </p:nvPr>
        </p:nvSpPr>
        <p:spPr>
          <a:prstGeom prst="rect">
            <a:avLst/>
          </a:prstGeom>
        </p:spPr>
        <p:txBody>
          <a:bodyPr vert="horz" wrap="square" lIns="0" tIns="6985" rIns="0" bIns="0" rtlCol="0">
            <a:spAutoFit/>
          </a:bodyPr>
          <a:lstStyle/>
          <a:p>
            <a:pPr marL="12700" marR="5080">
              <a:lnSpc>
                <a:spcPct val="101499"/>
              </a:lnSpc>
              <a:spcBef>
                <a:spcPts val="55"/>
              </a:spcBef>
              <a:tabLst>
                <a:tab pos="5234940" algn="l"/>
              </a:tabLst>
            </a:pPr>
            <a:r>
              <a:rPr spc="-10" dirty="0"/>
              <a:t>Chess</a:t>
            </a:r>
            <a:r>
              <a:rPr spc="-245" dirty="0"/>
              <a:t> </a:t>
            </a:r>
            <a:r>
              <a:rPr spc="-10" dirty="0"/>
              <a:t>fosters</a:t>
            </a:r>
            <a:r>
              <a:rPr dirty="0"/>
              <a:t>	</a:t>
            </a:r>
            <a:r>
              <a:rPr spc="-25" dirty="0"/>
              <a:t>by</a:t>
            </a:r>
            <a:r>
              <a:rPr spc="-240" dirty="0"/>
              <a:t> </a:t>
            </a:r>
            <a:r>
              <a:rPr spc="-10" dirty="0"/>
              <a:t>requiring </a:t>
            </a:r>
            <a:r>
              <a:rPr spc="-50" dirty="0"/>
              <a:t>players</a:t>
            </a:r>
            <a:r>
              <a:rPr spc="-150" dirty="0"/>
              <a:t> </a:t>
            </a:r>
            <a:r>
              <a:rPr dirty="0"/>
              <a:t>to</a:t>
            </a:r>
            <a:r>
              <a:rPr spc="-150" dirty="0"/>
              <a:t> </a:t>
            </a:r>
            <a:r>
              <a:rPr spc="-35" dirty="0"/>
              <a:t>analyze</a:t>
            </a:r>
            <a:r>
              <a:rPr spc="-150" dirty="0"/>
              <a:t> </a:t>
            </a:r>
            <a:r>
              <a:rPr dirty="0"/>
              <a:t>complex</a:t>
            </a:r>
            <a:r>
              <a:rPr spc="-150" dirty="0"/>
              <a:t> </a:t>
            </a:r>
            <a:r>
              <a:rPr spc="-10" dirty="0"/>
              <a:t>situations, </a:t>
            </a:r>
            <a:r>
              <a:rPr dirty="0"/>
              <a:t>anticipate</a:t>
            </a:r>
            <a:r>
              <a:rPr spc="-95" dirty="0"/>
              <a:t> </a:t>
            </a:r>
            <a:r>
              <a:rPr dirty="0"/>
              <a:t>opponents'</a:t>
            </a:r>
            <a:r>
              <a:rPr spc="-90" dirty="0"/>
              <a:t> </a:t>
            </a:r>
            <a:r>
              <a:rPr spc="-85" dirty="0"/>
              <a:t>moves,</a:t>
            </a:r>
            <a:r>
              <a:rPr spc="-90" dirty="0"/>
              <a:t> </a:t>
            </a:r>
            <a:r>
              <a:rPr spc="75" dirty="0"/>
              <a:t>and</a:t>
            </a:r>
            <a:r>
              <a:rPr spc="-95" dirty="0"/>
              <a:t> </a:t>
            </a:r>
            <a:r>
              <a:rPr spc="-20" dirty="0"/>
              <a:t>make </a:t>
            </a:r>
            <a:r>
              <a:rPr dirty="0"/>
              <a:t>decisions</a:t>
            </a:r>
            <a:r>
              <a:rPr spc="-105" dirty="0"/>
              <a:t> </a:t>
            </a:r>
            <a:r>
              <a:rPr dirty="0"/>
              <a:t>based</a:t>
            </a:r>
            <a:r>
              <a:rPr spc="-105" dirty="0"/>
              <a:t> </a:t>
            </a:r>
            <a:r>
              <a:rPr spc="80" dirty="0"/>
              <a:t>on</a:t>
            </a:r>
            <a:r>
              <a:rPr spc="-105" dirty="0"/>
              <a:t> </a:t>
            </a:r>
            <a:r>
              <a:rPr dirty="0"/>
              <a:t>long-term</a:t>
            </a:r>
            <a:r>
              <a:rPr spc="-105" dirty="0"/>
              <a:t> </a:t>
            </a:r>
            <a:r>
              <a:rPr spc="-10" dirty="0"/>
              <a:t>strategies.</a:t>
            </a:r>
          </a:p>
          <a:p>
            <a:pPr marL="12700" marR="290830">
              <a:lnSpc>
                <a:spcPct val="100000"/>
              </a:lnSpc>
              <a:spcBef>
                <a:spcPts val="75"/>
              </a:spcBef>
            </a:pPr>
            <a:r>
              <a:rPr spc="-40" dirty="0"/>
              <a:t>This</a:t>
            </a:r>
            <a:r>
              <a:rPr spc="-105" dirty="0"/>
              <a:t> </a:t>
            </a:r>
            <a:r>
              <a:rPr spc="-10" dirty="0"/>
              <a:t>process</a:t>
            </a:r>
            <a:r>
              <a:rPr spc="-105" dirty="0"/>
              <a:t> </a:t>
            </a:r>
            <a:r>
              <a:rPr dirty="0"/>
              <a:t>enhances</a:t>
            </a:r>
            <a:r>
              <a:rPr spc="-105" dirty="0"/>
              <a:t> </a:t>
            </a:r>
            <a:r>
              <a:rPr dirty="0"/>
              <a:t>cognitive</a:t>
            </a:r>
            <a:r>
              <a:rPr spc="-105" dirty="0"/>
              <a:t> </a:t>
            </a:r>
            <a:r>
              <a:rPr spc="-10" dirty="0"/>
              <a:t>abilities </a:t>
            </a:r>
            <a:r>
              <a:rPr spc="75" dirty="0"/>
              <a:t>and</a:t>
            </a:r>
            <a:r>
              <a:rPr spc="-190" dirty="0"/>
              <a:t> </a:t>
            </a:r>
            <a:r>
              <a:rPr spc="-10" dirty="0"/>
              <a:t>prepares</a:t>
            </a:r>
            <a:r>
              <a:rPr spc="-185" dirty="0"/>
              <a:t> </a:t>
            </a:r>
            <a:r>
              <a:rPr dirty="0"/>
              <a:t>individuals</a:t>
            </a:r>
            <a:r>
              <a:rPr spc="-190" dirty="0"/>
              <a:t> </a:t>
            </a:r>
            <a:r>
              <a:rPr spc="-25" dirty="0"/>
              <a:t>for</a:t>
            </a:r>
          </a:p>
          <a:p>
            <a:pPr marL="3053715">
              <a:lnSpc>
                <a:spcPct val="100000"/>
              </a:lnSpc>
              <a:spcBef>
                <a:spcPts val="75"/>
              </a:spcBef>
            </a:pPr>
            <a:r>
              <a:rPr spc="50" dirty="0"/>
              <a:t>in</a:t>
            </a:r>
            <a:r>
              <a:rPr spc="-225" dirty="0"/>
              <a:t> </a:t>
            </a:r>
            <a:r>
              <a:rPr spc="-50" dirty="0"/>
              <a:t>various</a:t>
            </a:r>
            <a:r>
              <a:rPr spc="-225" dirty="0"/>
              <a:t> </a:t>
            </a:r>
            <a:r>
              <a:rPr spc="-10" dirty="0"/>
              <a:t>contexts.</a:t>
            </a:r>
          </a:p>
        </p:txBody>
      </p:sp>
      <p:pic>
        <p:nvPicPr>
          <p:cNvPr id="14" name="Picture 13">
            <a:extLst>
              <a:ext uri="{FF2B5EF4-FFF2-40B4-BE49-F238E27FC236}">
                <a16:creationId xmlns:a16="http://schemas.microsoft.com/office/drawing/2014/main" id="{5152E820-D1D6-D479-B8F8-4F91DF3EC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093" y="970393"/>
            <a:ext cx="7383144" cy="789790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8829"/>
            <a:ext cx="18288000" cy="9738354"/>
            <a:chOff x="0" y="548829"/>
            <a:chExt cx="18288000" cy="9738354"/>
          </a:xfrm>
        </p:grpSpPr>
        <p:sp>
          <p:nvSpPr>
            <p:cNvPr id="3" name="object 3"/>
            <p:cNvSpPr/>
            <p:nvPr/>
          </p:nvSpPr>
          <p:spPr>
            <a:xfrm>
              <a:off x="0" y="4840153"/>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3" y="108449"/>
                  </a:lnTo>
                  <a:lnTo>
                    <a:pt x="443981" y="124253"/>
                  </a:lnTo>
                  <a:lnTo>
                    <a:pt x="484813" y="140813"/>
                  </a:lnTo>
                  <a:lnTo>
                    <a:pt x="525226" y="158119"/>
                  </a:lnTo>
                  <a:lnTo>
                    <a:pt x="565224" y="176161"/>
                  </a:lnTo>
                  <a:lnTo>
                    <a:pt x="604813" y="194929"/>
                  </a:lnTo>
                  <a:lnTo>
                    <a:pt x="644000" y="214412"/>
                  </a:lnTo>
                  <a:lnTo>
                    <a:pt x="682789" y="234601"/>
                  </a:lnTo>
                  <a:lnTo>
                    <a:pt x="721186" y="255486"/>
                  </a:lnTo>
                  <a:lnTo>
                    <a:pt x="759197" y="277056"/>
                  </a:lnTo>
                  <a:lnTo>
                    <a:pt x="796828" y="299301"/>
                  </a:lnTo>
                  <a:lnTo>
                    <a:pt x="834085" y="322212"/>
                  </a:lnTo>
                  <a:lnTo>
                    <a:pt x="870972" y="345778"/>
                  </a:lnTo>
                  <a:lnTo>
                    <a:pt x="907496" y="369989"/>
                  </a:lnTo>
                  <a:lnTo>
                    <a:pt x="943662" y="394835"/>
                  </a:lnTo>
                  <a:lnTo>
                    <a:pt x="979477" y="420306"/>
                  </a:lnTo>
                  <a:lnTo>
                    <a:pt x="1014945" y="446392"/>
                  </a:lnTo>
                  <a:lnTo>
                    <a:pt x="1050073" y="473083"/>
                  </a:lnTo>
                  <a:lnTo>
                    <a:pt x="1084865" y="500368"/>
                  </a:lnTo>
                  <a:lnTo>
                    <a:pt x="1119329" y="528238"/>
                  </a:lnTo>
                  <a:lnTo>
                    <a:pt x="1153469" y="556683"/>
                  </a:lnTo>
                  <a:lnTo>
                    <a:pt x="1187291" y="585692"/>
                  </a:lnTo>
                  <a:lnTo>
                    <a:pt x="1220801" y="615256"/>
                  </a:lnTo>
                  <a:lnTo>
                    <a:pt x="1254004" y="645364"/>
                  </a:lnTo>
                  <a:lnTo>
                    <a:pt x="1286906" y="676006"/>
                  </a:lnTo>
                  <a:lnTo>
                    <a:pt x="1319513" y="707173"/>
                  </a:lnTo>
                  <a:lnTo>
                    <a:pt x="1351831" y="738853"/>
                  </a:lnTo>
                  <a:lnTo>
                    <a:pt x="1383865" y="771038"/>
                  </a:lnTo>
                  <a:lnTo>
                    <a:pt x="1415621" y="803716"/>
                  </a:lnTo>
                  <a:lnTo>
                    <a:pt x="1447104" y="836878"/>
                  </a:lnTo>
                  <a:lnTo>
                    <a:pt x="1478320" y="870514"/>
                  </a:lnTo>
                  <a:lnTo>
                    <a:pt x="1509276" y="904614"/>
                  </a:lnTo>
                  <a:lnTo>
                    <a:pt x="1539976" y="939167"/>
                  </a:lnTo>
                  <a:lnTo>
                    <a:pt x="1570426" y="974164"/>
                  </a:lnTo>
                  <a:lnTo>
                    <a:pt x="1600632" y="1009594"/>
                  </a:lnTo>
                  <a:lnTo>
                    <a:pt x="1630599" y="1045448"/>
                  </a:lnTo>
                  <a:lnTo>
                    <a:pt x="1660334" y="1081715"/>
                  </a:lnTo>
                  <a:lnTo>
                    <a:pt x="1689842" y="1118385"/>
                  </a:lnTo>
                  <a:lnTo>
                    <a:pt x="1719128" y="1155449"/>
                  </a:lnTo>
                  <a:lnTo>
                    <a:pt x="1748199" y="1192895"/>
                  </a:lnTo>
                  <a:lnTo>
                    <a:pt x="1777060" y="1230714"/>
                  </a:lnTo>
                  <a:lnTo>
                    <a:pt x="1805716" y="1268896"/>
                  </a:lnTo>
                  <a:lnTo>
                    <a:pt x="1834174" y="1307432"/>
                  </a:lnTo>
                  <a:lnTo>
                    <a:pt x="1862438" y="1346309"/>
                  </a:lnTo>
                  <a:lnTo>
                    <a:pt x="1890516" y="1385520"/>
                  </a:lnTo>
                  <a:lnTo>
                    <a:pt x="1918411" y="1425053"/>
                  </a:lnTo>
                  <a:lnTo>
                    <a:pt x="1946131" y="1464898"/>
                  </a:lnTo>
                  <a:lnTo>
                    <a:pt x="1973680" y="1505046"/>
                  </a:lnTo>
                  <a:lnTo>
                    <a:pt x="2001065" y="1545486"/>
                  </a:lnTo>
                  <a:lnTo>
                    <a:pt x="2028291" y="1586209"/>
                  </a:lnTo>
                  <a:lnTo>
                    <a:pt x="2055363" y="1627203"/>
                  </a:lnTo>
                  <a:lnTo>
                    <a:pt x="2082288" y="1668460"/>
                  </a:lnTo>
                  <a:lnTo>
                    <a:pt x="2109071" y="1709969"/>
                  </a:lnTo>
                  <a:lnTo>
                    <a:pt x="2135718" y="1751719"/>
                  </a:lnTo>
                  <a:lnTo>
                    <a:pt x="2162234" y="1793702"/>
                  </a:lnTo>
                  <a:lnTo>
                    <a:pt x="2188626" y="1835906"/>
                  </a:lnTo>
                  <a:lnTo>
                    <a:pt x="2214898" y="1878322"/>
                  </a:lnTo>
                  <a:lnTo>
                    <a:pt x="2241056" y="1920939"/>
                  </a:lnTo>
                  <a:lnTo>
                    <a:pt x="2267107" y="1963748"/>
                  </a:lnTo>
                  <a:lnTo>
                    <a:pt x="2293056" y="2006739"/>
                  </a:lnTo>
                  <a:lnTo>
                    <a:pt x="2318908" y="2049901"/>
                  </a:lnTo>
                  <a:lnTo>
                    <a:pt x="2344669" y="2093224"/>
                  </a:lnTo>
                  <a:lnTo>
                    <a:pt x="2370345" y="2136698"/>
                  </a:lnTo>
                  <a:lnTo>
                    <a:pt x="2395942" y="2180313"/>
                  </a:lnTo>
                  <a:lnTo>
                    <a:pt x="2421465" y="2224060"/>
                  </a:lnTo>
                  <a:lnTo>
                    <a:pt x="2446919" y="2267927"/>
                  </a:lnTo>
                  <a:lnTo>
                    <a:pt x="2472312" y="2311906"/>
                  </a:lnTo>
                  <a:lnTo>
                    <a:pt x="2497647" y="2355985"/>
                  </a:lnTo>
                  <a:lnTo>
                    <a:pt x="2522932" y="2400155"/>
                  </a:lnTo>
                  <a:lnTo>
                    <a:pt x="2548171" y="2444405"/>
                  </a:lnTo>
                  <a:lnTo>
                    <a:pt x="2573370" y="2488726"/>
                  </a:lnTo>
                  <a:lnTo>
                    <a:pt x="2598535" y="2533108"/>
                  </a:lnTo>
                  <a:lnTo>
                    <a:pt x="2623672" y="2577540"/>
                  </a:lnTo>
                  <a:lnTo>
                    <a:pt x="2648786" y="2622012"/>
                  </a:lnTo>
                  <a:lnTo>
                    <a:pt x="2673883" y="2666515"/>
                  </a:lnTo>
                  <a:lnTo>
                    <a:pt x="2698969" y="2711037"/>
                  </a:lnTo>
                  <a:lnTo>
                    <a:pt x="2724049" y="2755570"/>
                  </a:lnTo>
                  <a:lnTo>
                    <a:pt x="2749129" y="2800103"/>
                  </a:lnTo>
                  <a:lnTo>
                    <a:pt x="2774215" y="2844625"/>
                  </a:lnTo>
                  <a:lnTo>
                    <a:pt x="2799312" y="2889128"/>
                  </a:lnTo>
                  <a:lnTo>
                    <a:pt x="2824426" y="2933600"/>
                  </a:lnTo>
                  <a:lnTo>
                    <a:pt x="2849563" y="2978032"/>
                  </a:lnTo>
                  <a:lnTo>
                    <a:pt x="2874728" y="3022414"/>
                  </a:lnTo>
                  <a:lnTo>
                    <a:pt x="2899927" y="3066735"/>
                  </a:lnTo>
                  <a:lnTo>
                    <a:pt x="2925166" y="3110985"/>
                  </a:lnTo>
                  <a:lnTo>
                    <a:pt x="2950451" y="3155155"/>
                  </a:lnTo>
                  <a:lnTo>
                    <a:pt x="2975786" y="3199234"/>
                  </a:lnTo>
                  <a:lnTo>
                    <a:pt x="3001179" y="3243213"/>
                  </a:lnTo>
                  <a:lnTo>
                    <a:pt x="3026633" y="3287080"/>
                  </a:lnTo>
                  <a:lnTo>
                    <a:pt x="3052156" y="3330827"/>
                  </a:lnTo>
                  <a:lnTo>
                    <a:pt x="3077753" y="3374442"/>
                  </a:lnTo>
                  <a:lnTo>
                    <a:pt x="3103429" y="3417916"/>
                  </a:lnTo>
                  <a:lnTo>
                    <a:pt x="3129190" y="3461240"/>
                  </a:lnTo>
                  <a:lnTo>
                    <a:pt x="3155042" y="3504401"/>
                  </a:lnTo>
                  <a:lnTo>
                    <a:pt x="3180991" y="3547392"/>
                  </a:lnTo>
                  <a:lnTo>
                    <a:pt x="3207042" y="3590201"/>
                  </a:lnTo>
                  <a:lnTo>
                    <a:pt x="3233200" y="3632818"/>
                  </a:lnTo>
                  <a:lnTo>
                    <a:pt x="3259472" y="3675234"/>
                  </a:lnTo>
                  <a:lnTo>
                    <a:pt x="3285864" y="3717439"/>
                  </a:lnTo>
                  <a:lnTo>
                    <a:pt x="3312380" y="3759421"/>
                  </a:lnTo>
                  <a:lnTo>
                    <a:pt x="3339027" y="3801172"/>
                  </a:lnTo>
                  <a:lnTo>
                    <a:pt x="3365810" y="3842680"/>
                  </a:lnTo>
                  <a:lnTo>
                    <a:pt x="3392735" y="3883937"/>
                  </a:lnTo>
                  <a:lnTo>
                    <a:pt x="3419807" y="3924932"/>
                  </a:lnTo>
                  <a:lnTo>
                    <a:pt x="3447033" y="3965654"/>
                  </a:lnTo>
                  <a:lnTo>
                    <a:pt x="3474418" y="4006094"/>
                  </a:lnTo>
                  <a:lnTo>
                    <a:pt x="3501967" y="4046242"/>
                  </a:lnTo>
                  <a:lnTo>
                    <a:pt x="3529687" y="4086088"/>
                  </a:lnTo>
                  <a:lnTo>
                    <a:pt x="3557583" y="4125621"/>
                  </a:lnTo>
                  <a:lnTo>
                    <a:pt x="3585660" y="4164831"/>
                  </a:lnTo>
                  <a:lnTo>
                    <a:pt x="3613924" y="4203709"/>
                  </a:lnTo>
                  <a:lnTo>
                    <a:pt x="3642382" y="4242244"/>
                  </a:lnTo>
                  <a:lnTo>
                    <a:pt x="3671038" y="4280426"/>
                  </a:lnTo>
                  <a:lnTo>
                    <a:pt x="3699899" y="4318245"/>
                  </a:lnTo>
                  <a:lnTo>
                    <a:pt x="3728970" y="4355692"/>
                  </a:lnTo>
                  <a:lnTo>
                    <a:pt x="3758256" y="4392755"/>
                  </a:lnTo>
                  <a:lnTo>
                    <a:pt x="3787764" y="4429425"/>
                  </a:lnTo>
                  <a:lnTo>
                    <a:pt x="3817499" y="4465692"/>
                  </a:lnTo>
                  <a:lnTo>
                    <a:pt x="3847466" y="4501546"/>
                  </a:lnTo>
                  <a:lnTo>
                    <a:pt x="3877672" y="4536976"/>
                  </a:lnTo>
                  <a:lnTo>
                    <a:pt x="3908123" y="4571973"/>
                  </a:lnTo>
                  <a:lnTo>
                    <a:pt x="3938822" y="4606526"/>
                  </a:lnTo>
                  <a:lnTo>
                    <a:pt x="3969778" y="4640626"/>
                  </a:lnTo>
                  <a:lnTo>
                    <a:pt x="4000994" y="4674262"/>
                  </a:lnTo>
                  <a:lnTo>
                    <a:pt x="4032477" y="4707424"/>
                  </a:lnTo>
                  <a:lnTo>
                    <a:pt x="4064233" y="4740103"/>
                  </a:lnTo>
                  <a:lnTo>
                    <a:pt x="4096267" y="4772287"/>
                  </a:lnTo>
                  <a:lnTo>
                    <a:pt x="4128585" y="4803968"/>
                  </a:lnTo>
                  <a:lnTo>
                    <a:pt x="4161192" y="4835134"/>
                  </a:lnTo>
                  <a:lnTo>
                    <a:pt x="4194094" y="4865776"/>
                  </a:lnTo>
                  <a:lnTo>
                    <a:pt x="4227298" y="4895884"/>
                  </a:lnTo>
                  <a:lnTo>
                    <a:pt x="4260807" y="4925448"/>
                  </a:lnTo>
                  <a:lnTo>
                    <a:pt x="4294629" y="4954457"/>
                  </a:lnTo>
                  <a:lnTo>
                    <a:pt x="4328769" y="4982902"/>
                  </a:lnTo>
                  <a:lnTo>
                    <a:pt x="4363233" y="5010772"/>
                  </a:lnTo>
                  <a:lnTo>
                    <a:pt x="4398025" y="5038057"/>
                  </a:lnTo>
                  <a:lnTo>
                    <a:pt x="4433153" y="5064748"/>
                  </a:lnTo>
                  <a:lnTo>
                    <a:pt x="4468621" y="5090834"/>
                  </a:lnTo>
                  <a:lnTo>
                    <a:pt x="4504436" y="5116305"/>
                  </a:lnTo>
                  <a:lnTo>
                    <a:pt x="4540602" y="5141151"/>
                  </a:lnTo>
                  <a:lnTo>
                    <a:pt x="4577126" y="5165362"/>
                  </a:lnTo>
                  <a:lnTo>
                    <a:pt x="4614013" y="5188928"/>
                  </a:lnTo>
                  <a:lnTo>
                    <a:pt x="4651270" y="5211839"/>
                  </a:lnTo>
                  <a:lnTo>
                    <a:pt x="4688901" y="5234084"/>
                  </a:lnTo>
                  <a:lnTo>
                    <a:pt x="4726912" y="5255654"/>
                  </a:lnTo>
                  <a:lnTo>
                    <a:pt x="4765309" y="5276539"/>
                  </a:lnTo>
                  <a:lnTo>
                    <a:pt x="4804098" y="5296728"/>
                  </a:lnTo>
                  <a:lnTo>
                    <a:pt x="4843285" y="5316211"/>
                  </a:lnTo>
                  <a:lnTo>
                    <a:pt x="4882874" y="5334979"/>
                  </a:lnTo>
                  <a:lnTo>
                    <a:pt x="4922872" y="5353021"/>
                  </a:lnTo>
                  <a:lnTo>
                    <a:pt x="4963285" y="5370327"/>
                  </a:lnTo>
                  <a:lnTo>
                    <a:pt x="5004117" y="5386887"/>
                  </a:lnTo>
                  <a:lnTo>
                    <a:pt x="5045376" y="5402691"/>
                  </a:lnTo>
                  <a:lnTo>
                    <a:pt x="5087065" y="5417729"/>
                  </a:lnTo>
                  <a:lnTo>
                    <a:pt x="5129192" y="5431991"/>
                  </a:lnTo>
                  <a:lnTo>
                    <a:pt x="5171762" y="5445467"/>
                  </a:lnTo>
                  <a:lnTo>
                    <a:pt x="5176439" y="5446845"/>
                  </a:lnTo>
                </a:path>
              </a:pathLst>
            </a:custGeom>
            <a:ln w="25000">
              <a:solidFill>
                <a:srgbClr val="332B2B"/>
              </a:solidFill>
            </a:ln>
          </p:spPr>
          <p:txBody>
            <a:bodyPr wrap="square" lIns="0" tIns="0" rIns="0" bIns="0" rtlCol="0"/>
            <a:lstStyle/>
            <a:p>
              <a:endParaRPr/>
            </a:p>
          </p:txBody>
        </p:sp>
        <p:sp>
          <p:nvSpPr>
            <p:cNvPr id="5" name="object 5"/>
            <p:cNvSpPr/>
            <p:nvPr/>
          </p:nvSpPr>
          <p:spPr>
            <a:xfrm>
              <a:off x="0" y="548829"/>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B2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85" dirty="0"/>
              <a:t>Educational</a:t>
            </a:r>
            <a:r>
              <a:rPr spc="-160" dirty="0"/>
              <a:t> </a:t>
            </a:r>
            <a:r>
              <a:rPr spc="-55" dirty="0"/>
              <a:t>Impact</a:t>
            </a:r>
          </a:p>
        </p:txBody>
      </p:sp>
      <p:pic>
        <p:nvPicPr>
          <p:cNvPr id="7" name="object 7"/>
          <p:cNvPicPr/>
          <p:nvPr/>
        </p:nvPicPr>
        <p:blipFill>
          <a:blip r:embed="rId2" cstate="print"/>
          <a:stretch>
            <a:fillRect/>
          </a:stretch>
        </p:blipFill>
        <p:spPr>
          <a:xfrm>
            <a:off x="12296540" y="3508590"/>
            <a:ext cx="1745170" cy="275874"/>
          </a:xfrm>
          <a:prstGeom prst="rect">
            <a:avLst/>
          </a:prstGeom>
        </p:spPr>
      </p:pic>
      <p:pic>
        <p:nvPicPr>
          <p:cNvPr id="8" name="object 8"/>
          <p:cNvPicPr/>
          <p:nvPr/>
        </p:nvPicPr>
        <p:blipFill>
          <a:blip r:embed="rId3" cstate="print"/>
          <a:stretch>
            <a:fillRect/>
          </a:stretch>
        </p:blipFill>
        <p:spPr>
          <a:xfrm>
            <a:off x="11359222" y="4784940"/>
            <a:ext cx="2707704" cy="343797"/>
          </a:xfrm>
          <a:prstGeom prst="rect">
            <a:avLst/>
          </a:prstGeom>
        </p:spPr>
      </p:pic>
      <p:pic>
        <p:nvPicPr>
          <p:cNvPr id="9" name="object 9"/>
          <p:cNvPicPr/>
          <p:nvPr/>
        </p:nvPicPr>
        <p:blipFill>
          <a:blip r:embed="rId4" cstate="print"/>
          <a:stretch>
            <a:fillRect/>
          </a:stretch>
        </p:blipFill>
        <p:spPr>
          <a:xfrm>
            <a:off x="9637004" y="6061290"/>
            <a:ext cx="3074226" cy="343796"/>
          </a:xfrm>
          <a:prstGeom prst="rect">
            <a:avLst/>
          </a:prstGeom>
        </p:spPr>
      </p:pic>
      <p:sp>
        <p:nvSpPr>
          <p:cNvPr id="10" name="object 10"/>
          <p:cNvSpPr txBox="1"/>
          <p:nvPr/>
        </p:nvSpPr>
        <p:spPr>
          <a:xfrm>
            <a:off x="9617299" y="3420109"/>
            <a:ext cx="7298055" cy="2998470"/>
          </a:xfrm>
          <a:prstGeom prst="rect">
            <a:avLst/>
          </a:prstGeom>
        </p:spPr>
        <p:txBody>
          <a:bodyPr vert="horz" wrap="square" lIns="0" tIns="7620" rIns="0" bIns="0" rtlCol="0">
            <a:spAutoFit/>
          </a:bodyPr>
          <a:lstStyle/>
          <a:p>
            <a:pPr marL="12700" marR="5080">
              <a:lnSpc>
                <a:spcPct val="101400"/>
              </a:lnSpc>
              <a:spcBef>
                <a:spcPts val="60"/>
              </a:spcBef>
              <a:tabLst>
                <a:tab pos="4441825" algn="l"/>
                <a:tab pos="4561205" algn="l"/>
              </a:tabLst>
            </a:pPr>
            <a:r>
              <a:rPr sz="2750" spc="-120" dirty="0">
                <a:solidFill>
                  <a:srgbClr val="332B2B"/>
                </a:solidFill>
                <a:latin typeface="Verdana"/>
                <a:cs typeface="Verdana"/>
              </a:rPr>
              <a:t>In</a:t>
            </a:r>
            <a:r>
              <a:rPr sz="2750" spc="-180" dirty="0">
                <a:solidFill>
                  <a:srgbClr val="332B2B"/>
                </a:solidFill>
                <a:latin typeface="Verdana"/>
                <a:cs typeface="Verdana"/>
              </a:rPr>
              <a:t> </a:t>
            </a:r>
            <a:r>
              <a:rPr sz="2750" dirty="0">
                <a:solidFill>
                  <a:srgbClr val="332B2B"/>
                </a:solidFill>
                <a:latin typeface="Verdana"/>
                <a:cs typeface="Verdana"/>
              </a:rPr>
              <a:t>the</a:t>
            </a:r>
            <a:r>
              <a:rPr sz="2750" spc="-180" dirty="0">
                <a:solidFill>
                  <a:srgbClr val="332B2B"/>
                </a:solidFill>
                <a:latin typeface="Verdana"/>
                <a:cs typeface="Verdana"/>
              </a:rPr>
              <a:t> </a:t>
            </a:r>
            <a:r>
              <a:rPr sz="2750" dirty="0">
                <a:solidFill>
                  <a:srgbClr val="332B2B"/>
                </a:solidFill>
                <a:latin typeface="Verdana"/>
                <a:cs typeface="Verdana"/>
              </a:rPr>
              <a:t>realm</a:t>
            </a:r>
            <a:r>
              <a:rPr sz="2750" spc="-180" dirty="0">
                <a:solidFill>
                  <a:srgbClr val="332B2B"/>
                </a:solidFill>
                <a:latin typeface="Verdana"/>
                <a:cs typeface="Verdana"/>
              </a:rPr>
              <a:t> </a:t>
            </a:r>
            <a:r>
              <a:rPr sz="2750" spc="-25" dirty="0">
                <a:solidFill>
                  <a:srgbClr val="332B2B"/>
                </a:solidFill>
                <a:latin typeface="Verdana"/>
                <a:cs typeface="Verdana"/>
              </a:rPr>
              <a:t>of</a:t>
            </a:r>
            <a:r>
              <a:rPr sz="2750" dirty="0">
                <a:solidFill>
                  <a:srgbClr val="332B2B"/>
                </a:solidFill>
                <a:latin typeface="Verdana"/>
                <a:cs typeface="Verdana"/>
              </a:rPr>
              <a:t>	</a:t>
            </a:r>
            <a:r>
              <a:rPr sz="2750" spc="-420" dirty="0">
                <a:solidFill>
                  <a:srgbClr val="332B2B"/>
                </a:solidFill>
                <a:latin typeface="Verdana"/>
                <a:cs typeface="Verdana"/>
              </a:rPr>
              <a:t>,</a:t>
            </a:r>
            <a:r>
              <a:rPr sz="2750" spc="-235" dirty="0">
                <a:solidFill>
                  <a:srgbClr val="332B2B"/>
                </a:solidFill>
                <a:latin typeface="Verdana"/>
                <a:cs typeface="Verdana"/>
              </a:rPr>
              <a:t> </a:t>
            </a:r>
            <a:r>
              <a:rPr sz="2750" spc="-10" dirty="0">
                <a:solidFill>
                  <a:srgbClr val="332B2B"/>
                </a:solidFill>
                <a:latin typeface="Verdana"/>
                <a:cs typeface="Verdana"/>
              </a:rPr>
              <a:t>chess</a:t>
            </a:r>
            <a:r>
              <a:rPr sz="2750" spc="-229" dirty="0">
                <a:solidFill>
                  <a:srgbClr val="332B2B"/>
                </a:solidFill>
                <a:latin typeface="Verdana"/>
                <a:cs typeface="Verdana"/>
              </a:rPr>
              <a:t> </a:t>
            </a:r>
            <a:r>
              <a:rPr sz="2750" spc="-10" dirty="0">
                <a:solidFill>
                  <a:srgbClr val="332B2B"/>
                </a:solidFill>
                <a:latin typeface="Verdana"/>
                <a:cs typeface="Verdana"/>
              </a:rPr>
              <a:t>has</a:t>
            </a:r>
            <a:r>
              <a:rPr sz="2750" spc="-229" dirty="0">
                <a:solidFill>
                  <a:srgbClr val="332B2B"/>
                </a:solidFill>
                <a:latin typeface="Verdana"/>
                <a:cs typeface="Verdana"/>
              </a:rPr>
              <a:t> </a:t>
            </a:r>
            <a:r>
              <a:rPr sz="2750" spc="50" dirty="0">
                <a:solidFill>
                  <a:srgbClr val="332B2B"/>
                </a:solidFill>
                <a:latin typeface="Verdana"/>
                <a:cs typeface="Verdana"/>
              </a:rPr>
              <a:t>been </a:t>
            </a:r>
            <a:r>
              <a:rPr sz="2750" dirty="0">
                <a:solidFill>
                  <a:srgbClr val="332B2B"/>
                </a:solidFill>
                <a:latin typeface="Verdana"/>
                <a:cs typeface="Verdana"/>
              </a:rPr>
              <a:t>linked</a:t>
            </a:r>
            <a:r>
              <a:rPr sz="2750" spc="-105" dirty="0">
                <a:solidFill>
                  <a:srgbClr val="332B2B"/>
                </a:solidFill>
                <a:latin typeface="Verdana"/>
                <a:cs typeface="Verdana"/>
              </a:rPr>
              <a:t> </a:t>
            </a:r>
            <a:r>
              <a:rPr sz="2750" dirty="0">
                <a:solidFill>
                  <a:srgbClr val="332B2B"/>
                </a:solidFill>
                <a:latin typeface="Verdana"/>
                <a:cs typeface="Verdana"/>
              </a:rPr>
              <a:t>to</a:t>
            </a:r>
            <a:r>
              <a:rPr sz="2750" spc="-100" dirty="0">
                <a:solidFill>
                  <a:srgbClr val="332B2B"/>
                </a:solidFill>
                <a:latin typeface="Verdana"/>
                <a:cs typeface="Verdana"/>
              </a:rPr>
              <a:t> </a:t>
            </a:r>
            <a:r>
              <a:rPr sz="2750" dirty="0">
                <a:solidFill>
                  <a:srgbClr val="332B2B"/>
                </a:solidFill>
                <a:latin typeface="Verdana"/>
                <a:cs typeface="Verdana"/>
              </a:rPr>
              <a:t>improved</a:t>
            </a:r>
            <a:r>
              <a:rPr sz="2750" spc="-100" dirty="0">
                <a:solidFill>
                  <a:srgbClr val="332B2B"/>
                </a:solidFill>
                <a:latin typeface="Verdana"/>
                <a:cs typeface="Verdana"/>
              </a:rPr>
              <a:t> </a:t>
            </a:r>
            <a:r>
              <a:rPr sz="2750" spc="50" dirty="0">
                <a:solidFill>
                  <a:srgbClr val="332B2B"/>
                </a:solidFill>
                <a:latin typeface="Verdana"/>
                <a:cs typeface="Verdana"/>
              </a:rPr>
              <a:t>academic </a:t>
            </a:r>
            <a:r>
              <a:rPr sz="2750" spc="-10" dirty="0">
                <a:solidFill>
                  <a:srgbClr val="332B2B"/>
                </a:solidFill>
                <a:latin typeface="Verdana"/>
                <a:cs typeface="Verdana"/>
              </a:rPr>
              <a:t>performance,</a:t>
            </a:r>
            <a:r>
              <a:rPr sz="2750" spc="-200" dirty="0">
                <a:solidFill>
                  <a:srgbClr val="332B2B"/>
                </a:solidFill>
                <a:latin typeface="Verdana"/>
                <a:cs typeface="Verdana"/>
              </a:rPr>
              <a:t> </a:t>
            </a:r>
            <a:r>
              <a:rPr sz="2750" spc="-10" dirty="0">
                <a:solidFill>
                  <a:srgbClr val="332B2B"/>
                </a:solidFill>
                <a:latin typeface="Verdana"/>
                <a:cs typeface="Verdana"/>
              </a:rPr>
              <a:t>particularly</a:t>
            </a:r>
            <a:r>
              <a:rPr sz="2750" spc="-200" dirty="0">
                <a:solidFill>
                  <a:srgbClr val="332B2B"/>
                </a:solidFill>
                <a:latin typeface="Verdana"/>
                <a:cs typeface="Verdana"/>
              </a:rPr>
              <a:t> </a:t>
            </a:r>
            <a:r>
              <a:rPr sz="2750" spc="50" dirty="0">
                <a:solidFill>
                  <a:srgbClr val="332B2B"/>
                </a:solidFill>
                <a:latin typeface="Verdana"/>
                <a:cs typeface="Verdana"/>
              </a:rPr>
              <a:t>in</a:t>
            </a:r>
            <a:r>
              <a:rPr sz="2750" spc="-200" dirty="0">
                <a:solidFill>
                  <a:srgbClr val="332B2B"/>
                </a:solidFill>
                <a:latin typeface="Verdana"/>
                <a:cs typeface="Verdana"/>
              </a:rPr>
              <a:t> </a:t>
            </a:r>
            <a:r>
              <a:rPr sz="2750" spc="-10" dirty="0">
                <a:solidFill>
                  <a:srgbClr val="332B2B"/>
                </a:solidFill>
                <a:latin typeface="Verdana"/>
                <a:cs typeface="Verdana"/>
              </a:rPr>
              <a:t>subjects requiring</a:t>
            </a:r>
            <a:r>
              <a:rPr sz="2750" dirty="0">
                <a:solidFill>
                  <a:srgbClr val="332B2B"/>
                </a:solidFill>
                <a:latin typeface="Verdana"/>
                <a:cs typeface="Verdana"/>
              </a:rPr>
              <a:t>		</a:t>
            </a:r>
            <a:r>
              <a:rPr sz="2750" spc="75" dirty="0">
                <a:solidFill>
                  <a:srgbClr val="332B2B"/>
                </a:solidFill>
                <a:latin typeface="Verdana"/>
                <a:cs typeface="Verdana"/>
              </a:rPr>
              <a:t>and</a:t>
            </a:r>
            <a:r>
              <a:rPr sz="2750" spc="-245" dirty="0">
                <a:solidFill>
                  <a:srgbClr val="332B2B"/>
                </a:solidFill>
                <a:latin typeface="Verdana"/>
                <a:cs typeface="Verdana"/>
              </a:rPr>
              <a:t> </a:t>
            </a:r>
            <a:r>
              <a:rPr sz="2750" spc="-10" dirty="0">
                <a:solidFill>
                  <a:srgbClr val="332B2B"/>
                </a:solidFill>
                <a:latin typeface="Verdana"/>
                <a:cs typeface="Verdana"/>
              </a:rPr>
              <a:t>problem- </a:t>
            </a:r>
            <a:r>
              <a:rPr sz="2750" spc="-55" dirty="0">
                <a:solidFill>
                  <a:srgbClr val="332B2B"/>
                </a:solidFill>
                <a:latin typeface="Verdana"/>
                <a:cs typeface="Verdana"/>
              </a:rPr>
              <a:t>solving.</a:t>
            </a:r>
            <a:r>
              <a:rPr sz="2750" spc="-120" dirty="0">
                <a:solidFill>
                  <a:srgbClr val="332B2B"/>
                </a:solidFill>
                <a:latin typeface="Verdana"/>
                <a:cs typeface="Verdana"/>
              </a:rPr>
              <a:t> </a:t>
            </a:r>
            <a:r>
              <a:rPr sz="2750" spc="-170" dirty="0">
                <a:solidFill>
                  <a:srgbClr val="332B2B"/>
                </a:solidFill>
                <a:latin typeface="Verdana"/>
                <a:cs typeface="Verdana"/>
              </a:rPr>
              <a:t>It</a:t>
            </a:r>
            <a:r>
              <a:rPr sz="2750" spc="-114" dirty="0">
                <a:solidFill>
                  <a:srgbClr val="332B2B"/>
                </a:solidFill>
                <a:latin typeface="Verdana"/>
                <a:cs typeface="Verdana"/>
              </a:rPr>
              <a:t> </a:t>
            </a:r>
            <a:r>
              <a:rPr sz="2750" dirty="0">
                <a:solidFill>
                  <a:srgbClr val="332B2B"/>
                </a:solidFill>
                <a:latin typeface="Verdana"/>
                <a:cs typeface="Verdana"/>
              </a:rPr>
              <a:t>promotes</a:t>
            </a:r>
            <a:r>
              <a:rPr sz="2750" spc="-114" dirty="0">
                <a:solidFill>
                  <a:srgbClr val="332B2B"/>
                </a:solidFill>
                <a:latin typeface="Verdana"/>
                <a:cs typeface="Verdana"/>
              </a:rPr>
              <a:t> </a:t>
            </a:r>
            <a:r>
              <a:rPr sz="2750" dirty="0">
                <a:solidFill>
                  <a:srgbClr val="332B2B"/>
                </a:solidFill>
                <a:latin typeface="Verdana"/>
                <a:cs typeface="Verdana"/>
              </a:rPr>
              <a:t>intellectual</a:t>
            </a:r>
            <a:r>
              <a:rPr sz="2750" spc="-114" dirty="0">
                <a:solidFill>
                  <a:srgbClr val="332B2B"/>
                </a:solidFill>
                <a:latin typeface="Verdana"/>
                <a:cs typeface="Verdana"/>
              </a:rPr>
              <a:t> </a:t>
            </a:r>
            <a:r>
              <a:rPr sz="2750" spc="-10" dirty="0">
                <a:solidFill>
                  <a:srgbClr val="332B2B"/>
                </a:solidFill>
                <a:latin typeface="Verdana"/>
                <a:cs typeface="Verdana"/>
              </a:rPr>
              <a:t>growth, </a:t>
            </a:r>
            <a:r>
              <a:rPr sz="2750" dirty="0">
                <a:solidFill>
                  <a:srgbClr val="332B2B"/>
                </a:solidFill>
                <a:latin typeface="Verdana"/>
                <a:cs typeface="Verdana"/>
              </a:rPr>
              <a:t>enhances</a:t>
            </a:r>
            <a:r>
              <a:rPr sz="2750" spc="-130" dirty="0">
                <a:solidFill>
                  <a:srgbClr val="332B2B"/>
                </a:solidFill>
                <a:latin typeface="Verdana"/>
                <a:cs typeface="Verdana"/>
              </a:rPr>
              <a:t> </a:t>
            </a:r>
            <a:r>
              <a:rPr sz="2750" spc="-10" dirty="0">
                <a:solidFill>
                  <a:srgbClr val="332B2B"/>
                </a:solidFill>
                <a:latin typeface="Verdana"/>
                <a:cs typeface="Verdana"/>
              </a:rPr>
              <a:t>concentration,</a:t>
            </a:r>
            <a:r>
              <a:rPr sz="2750" spc="-125" dirty="0">
                <a:solidFill>
                  <a:srgbClr val="332B2B"/>
                </a:solidFill>
                <a:latin typeface="Verdana"/>
                <a:cs typeface="Verdana"/>
              </a:rPr>
              <a:t> </a:t>
            </a:r>
            <a:r>
              <a:rPr sz="2750" spc="75" dirty="0">
                <a:solidFill>
                  <a:srgbClr val="332B2B"/>
                </a:solidFill>
                <a:latin typeface="Verdana"/>
                <a:cs typeface="Verdana"/>
              </a:rPr>
              <a:t>and</a:t>
            </a:r>
            <a:r>
              <a:rPr sz="2750" spc="-125" dirty="0">
                <a:solidFill>
                  <a:srgbClr val="332B2B"/>
                </a:solidFill>
                <a:latin typeface="Verdana"/>
                <a:cs typeface="Verdana"/>
              </a:rPr>
              <a:t> </a:t>
            </a:r>
            <a:r>
              <a:rPr sz="2750" spc="-25" dirty="0">
                <a:solidFill>
                  <a:srgbClr val="332B2B"/>
                </a:solidFill>
                <a:latin typeface="Verdana"/>
                <a:cs typeface="Verdana"/>
              </a:rPr>
              <a:t>cultivates</a:t>
            </a:r>
            <a:r>
              <a:rPr sz="2750" spc="-125" dirty="0">
                <a:solidFill>
                  <a:srgbClr val="332B2B"/>
                </a:solidFill>
                <a:latin typeface="Verdana"/>
                <a:cs typeface="Verdana"/>
              </a:rPr>
              <a:t> </a:t>
            </a:r>
            <a:r>
              <a:rPr sz="2750" spc="-50" dirty="0">
                <a:solidFill>
                  <a:srgbClr val="332B2B"/>
                </a:solidFill>
                <a:latin typeface="Verdana"/>
                <a:cs typeface="Verdana"/>
              </a:rPr>
              <a:t>a</a:t>
            </a:r>
            <a:endParaRPr sz="2750">
              <a:latin typeface="Verdana"/>
              <a:cs typeface="Verdana"/>
            </a:endParaRPr>
          </a:p>
          <a:p>
            <a:pPr marL="3179445">
              <a:lnSpc>
                <a:spcPct val="100000"/>
              </a:lnSpc>
              <a:spcBef>
                <a:spcPts val="75"/>
              </a:spcBef>
            </a:pPr>
            <a:r>
              <a:rPr sz="2750" spc="-20" dirty="0">
                <a:solidFill>
                  <a:srgbClr val="332B2B"/>
                </a:solidFill>
                <a:latin typeface="Verdana"/>
                <a:cs typeface="Verdana"/>
              </a:rPr>
              <a:t>essential</a:t>
            </a:r>
            <a:r>
              <a:rPr sz="2750" spc="-215" dirty="0">
                <a:solidFill>
                  <a:srgbClr val="332B2B"/>
                </a:solidFill>
                <a:latin typeface="Verdana"/>
                <a:cs typeface="Verdana"/>
              </a:rPr>
              <a:t> </a:t>
            </a:r>
            <a:r>
              <a:rPr sz="2750" spc="-35" dirty="0">
                <a:solidFill>
                  <a:srgbClr val="332B2B"/>
                </a:solidFill>
                <a:latin typeface="Verdana"/>
                <a:cs typeface="Verdana"/>
              </a:rPr>
              <a:t>for</a:t>
            </a:r>
            <a:r>
              <a:rPr sz="2750" spc="-210" dirty="0">
                <a:solidFill>
                  <a:srgbClr val="332B2B"/>
                </a:solidFill>
                <a:latin typeface="Verdana"/>
                <a:cs typeface="Verdana"/>
              </a:rPr>
              <a:t> </a:t>
            </a:r>
            <a:r>
              <a:rPr sz="2750" spc="-10" dirty="0">
                <a:solidFill>
                  <a:srgbClr val="332B2B"/>
                </a:solidFill>
                <a:latin typeface="Verdana"/>
                <a:cs typeface="Verdana"/>
              </a:rPr>
              <a:t>success.</a:t>
            </a:r>
            <a:endParaRPr sz="2750">
              <a:latin typeface="Verdana"/>
              <a:cs typeface="Verdana"/>
            </a:endParaRPr>
          </a:p>
        </p:txBody>
      </p:sp>
      <p:pic>
        <p:nvPicPr>
          <p:cNvPr id="12" name="Picture 11">
            <a:extLst>
              <a:ext uri="{FF2B5EF4-FFF2-40B4-BE49-F238E27FC236}">
                <a16:creationId xmlns:a16="http://schemas.microsoft.com/office/drawing/2014/main" id="{C647D9EE-5130-2128-1131-27A5A2341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881" y="1907322"/>
            <a:ext cx="8625469" cy="644282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3"/>
            <a:ext cx="2929255" cy="4195445"/>
          </a:xfrm>
          <a:custGeom>
            <a:avLst/>
            <a:gdLst/>
            <a:ahLst/>
            <a:cxnLst/>
            <a:rect l="l" t="t" r="r" b="b"/>
            <a:pathLst>
              <a:path w="2929255" h="4195445">
                <a:moveTo>
                  <a:pt x="0" y="0"/>
                </a:moveTo>
                <a:lnTo>
                  <a:pt x="35894" y="29863"/>
                </a:lnTo>
                <a:lnTo>
                  <a:pt x="69716" y="58872"/>
                </a:lnTo>
                <a:lnTo>
                  <a:pt x="103226" y="88436"/>
                </a:lnTo>
                <a:lnTo>
                  <a:pt x="136429" y="118544"/>
                </a:lnTo>
                <a:lnTo>
                  <a:pt x="169331" y="149186"/>
                </a:lnTo>
                <a:lnTo>
                  <a:pt x="201938" y="180352"/>
                </a:lnTo>
                <a:lnTo>
                  <a:pt x="234256" y="212033"/>
                </a:lnTo>
                <a:lnTo>
                  <a:pt x="266290" y="244217"/>
                </a:lnTo>
                <a:lnTo>
                  <a:pt x="298046" y="276896"/>
                </a:lnTo>
                <a:lnTo>
                  <a:pt x="329529" y="310058"/>
                </a:lnTo>
                <a:lnTo>
                  <a:pt x="360745" y="343694"/>
                </a:lnTo>
                <a:lnTo>
                  <a:pt x="391701" y="377794"/>
                </a:lnTo>
                <a:lnTo>
                  <a:pt x="422401" y="412347"/>
                </a:lnTo>
                <a:lnTo>
                  <a:pt x="452851" y="447344"/>
                </a:lnTo>
                <a:lnTo>
                  <a:pt x="483057" y="482774"/>
                </a:lnTo>
                <a:lnTo>
                  <a:pt x="513024" y="518628"/>
                </a:lnTo>
                <a:lnTo>
                  <a:pt x="542759" y="554895"/>
                </a:lnTo>
                <a:lnTo>
                  <a:pt x="572267" y="591565"/>
                </a:lnTo>
                <a:lnTo>
                  <a:pt x="601553" y="628628"/>
                </a:lnTo>
                <a:lnTo>
                  <a:pt x="630624" y="666075"/>
                </a:lnTo>
                <a:lnTo>
                  <a:pt x="659485" y="703894"/>
                </a:lnTo>
                <a:lnTo>
                  <a:pt x="688141" y="742076"/>
                </a:lnTo>
                <a:lnTo>
                  <a:pt x="716599" y="780611"/>
                </a:lnTo>
                <a:lnTo>
                  <a:pt x="744863" y="819489"/>
                </a:lnTo>
                <a:lnTo>
                  <a:pt x="772941" y="858700"/>
                </a:lnTo>
                <a:lnTo>
                  <a:pt x="800836" y="898232"/>
                </a:lnTo>
                <a:lnTo>
                  <a:pt x="828556" y="938078"/>
                </a:lnTo>
                <a:lnTo>
                  <a:pt x="856105" y="978226"/>
                </a:lnTo>
                <a:lnTo>
                  <a:pt x="883490" y="1018666"/>
                </a:lnTo>
                <a:lnTo>
                  <a:pt x="910716" y="1059388"/>
                </a:lnTo>
                <a:lnTo>
                  <a:pt x="937788" y="1100383"/>
                </a:lnTo>
                <a:lnTo>
                  <a:pt x="964713" y="1141640"/>
                </a:lnTo>
                <a:lnTo>
                  <a:pt x="991496" y="1183148"/>
                </a:lnTo>
                <a:lnTo>
                  <a:pt x="1018143" y="1224899"/>
                </a:lnTo>
                <a:lnTo>
                  <a:pt x="1044659" y="1266881"/>
                </a:lnTo>
                <a:lnTo>
                  <a:pt x="1071051" y="1309086"/>
                </a:lnTo>
                <a:lnTo>
                  <a:pt x="1097323" y="1351502"/>
                </a:lnTo>
                <a:lnTo>
                  <a:pt x="1123482" y="1394119"/>
                </a:lnTo>
                <a:lnTo>
                  <a:pt x="1149532" y="1436928"/>
                </a:lnTo>
                <a:lnTo>
                  <a:pt x="1175481" y="1479919"/>
                </a:lnTo>
                <a:lnTo>
                  <a:pt x="1201333" y="1523080"/>
                </a:lnTo>
                <a:lnTo>
                  <a:pt x="1227094" y="1566404"/>
                </a:lnTo>
                <a:lnTo>
                  <a:pt x="1252770" y="1609878"/>
                </a:lnTo>
                <a:lnTo>
                  <a:pt x="1278367" y="1653493"/>
                </a:lnTo>
                <a:lnTo>
                  <a:pt x="1303890" y="1697240"/>
                </a:lnTo>
                <a:lnTo>
                  <a:pt x="1329345" y="1741107"/>
                </a:lnTo>
                <a:lnTo>
                  <a:pt x="1354737" y="1785086"/>
                </a:lnTo>
                <a:lnTo>
                  <a:pt x="1380072" y="1829165"/>
                </a:lnTo>
                <a:lnTo>
                  <a:pt x="1405357" y="1873335"/>
                </a:lnTo>
                <a:lnTo>
                  <a:pt x="1430596" y="1917585"/>
                </a:lnTo>
                <a:lnTo>
                  <a:pt x="1455795" y="1961906"/>
                </a:lnTo>
                <a:lnTo>
                  <a:pt x="1480960" y="2006288"/>
                </a:lnTo>
                <a:lnTo>
                  <a:pt x="1506097" y="2050720"/>
                </a:lnTo>
                <a:lnTo>
                  <a:pt x="1531211" y="2095192"/>
                </a:lnTo>
                <a:lnTo>
                  <a:pt x="1556308" y="2139694"/>
                </a:lnTo>
                <a:lnTo>
                  <a:pt x="1581394" y="2184217"/>
                </a:lnTo>
                <a:lnTo>
                  <a:pt x="1606474" y="2228750"/>
                </a:lnTo>
                <a:lnTo>
                  <a:pt x="1631554" y="2273283"/>
                </a:lnTo>
                <a:lnTo>
                  <a:pt x="1656640" y="2317805"/>
                </a:lnTo>
                <a:lnTo>
                  <a:pt x="1681737" y="2362308"/>
                </a:lnTo>
                <a:lnTo>
                  <a:pt x="1706851" y="2406780"/>
                </a:lnTo>
                <a:lnTo>
                  <a:pt x="1731988" y="2451212"/>
                </a:lnTo>
                <a:lnTo>
                  <a:pt x="1757153" y="2495594"/>
                </a:lnTo>
                <a:lnTo>
                  <a:pt x="1782352" y="2539915"/>
                </a:lnTo>
                <a:lnTo>
                  <a:pt x="1807591" y="2584165"/>
                </a:lnTo>
                <a:lnTo>
                  <a:pt x="1832876" y="2628335"/>
                </a:lnTo>
                <a:lnTo>
                  <a:pt x="1858211" y="2672414"/>
                </a:lnTo>
                <a:lnTo>
                  <a:pt x="1883604" y="2716393"/>
                </a:lnTo>
                <a:lnTo>
                  <a:pt x="1909058" y="2760260"/>
                </a:lnTo>
                <a:lnTo>
                  <a:pt x="1934581" y="2804007"/>
                </a:lnTo>
                <a:lnTo>
                  <a:pt x="1960178" y="2847622"/>
                </a:lnTo>
                <a:lnTo>
                  <a:pt x="1985854" y="2891096"/>
                </a:lnTo>
                <a:lnTo>
                  <a:pt x="2011615" y="2934419"/>
                </a:lnTo>
                <a:lnTo>
                  <a:pt x="2037467" y="2977581"/>
                </a:lnTo>
                <a:lnTo>
                  <a:pt x="2063416" y="3020572"/>
                </a:lnTo>
                <a:lnTo>
                  <a:pt x="2089467" y="3063381"/>
                </a:lnTo>
                <a:lnTo>
                  <a:pt x="2115625" y="3105998"/>
                </a:lnTo>
                <a:lnTo>
                  <a:pt x="2141897" y="3148414"/>
                </a:lnTo>
                <a:lnTo>
                  <a:pt x="2168289" y="3190618"/>
                </a:lnTo>
                <a:lnTo>
                  <a:pt x="2194805" y="3232601"/>
                </a:lnTo>
                <a:lnTo>
                  <a:pt x="2221452" y="3274352"/>
                </a:lnTo>
                <a:lnTo>
                  <a:pt x="2248235" y="3315860"/>
                </a:lnTo>
                <a:lnTo>
                  <a:pt x="2275160" y="3357117"/>
                </a:lnTo>
                <a:lnTo>
                  <a:pt x="2302232" y="3398111"/>
                </a:lnTo>
                <a:lnTo>
                  <a:pt x="2329458" y="3438834"/>
                </a:lnTo>
                <a:lnTo>
                  <a:pt x="2356843" y="3479274"/>
                </a:lnTo>
                <a:lnTo>
                  <a:pt x="2384392" y="3519422"/>
                </a:lnTo>
                <a:lnTo>
                  <a:pt x="2412112" y="3559267"/>
                </a:lnTo>
                <a:lnTo>
                  <a:pt x="2440008" y="3598800"/>
                </a:lnTo>
                <a:lnTo>
                  <a:pt x="2468085" y="3638011"/>
                </a:lnTo>
                <a:lnTo>
                  <a:pt x="2496350" y="3676889"/>
                </a:lnTo>
                <a:lnTo>
                  <a:pt x="2524807" y="3715424"/>
                </a:lnTo>
                <a:lnTo>
                  <a:pt x="2553464" y="3753606"/>
                </a:lnTo>
                <a:lnTo>
                  <a:pt x="2582324" y="3791425"/>
                </a:lnTo>
                <a:lnTo>
                  <a:pt x="2611395" y="3828871"/>
                </a:lnTo>
                <a:lnTo>
                  <a:pt x="2640681" y="3865935"/>
                </a:lnTo>
                <a:lnTo>
                  <a:pt x="2670189" y="3902605"/>
                </a:lnTo>
                <a:lnTo>
                  <a:pt x="2699924" y="3938872"/>
                </a:lnTo>
                <a:lnTo>
                  <a:pt x="2729892" y="3974726"/>
                </a:lnTo>
                <a:lnTo>
                  <a:pt x="2760098" y="4010156"/>
                </a:lnTo>
                <a:lnTo>
                  <a:pt x="2790548" y="4045153"/>
                </a:lnTo>
                <a:lnTo>
                  <a:pt x="2821248" y="4079706"/>
                </a:lnTo>
                <a:lnTo>
                  <a:pt x="2852203" y="4113806"/>
                </a:lnTo>
                <a:lnTo>
                  <a:pt x="2883419" y="4147442"/>
                </a:lnTo>
                <a:lnTo>
                  <a:pt x="2914903" y="4180604"/>
                </a:lnTo>
                <a:lnTo>
                  <a:pt x="2928916" y="4195025"/>
                </a:lnTo>
              </a:path>
            </a:pathLst>
          </a:custGeom>
          <a:ln w="24997">
            <a:solidFill>
              <a:srgbClr val="332B2B"/>
            </a:solidFill>
          </a:ln>
        </p:spPr>
        <p:txBody>
          <a:bodyPr wrap="square" lIns="0" tIns="0" rIns="0" bIns="0" rtlCol="0"/>
          <a:lstStyle/>
          <a:p>
            <a:endParaRPr/>
          </a:p>
        </p:txBody>
      </p:sp>
      <p:sp>
        <p:nvSpPr>
          <p:cNvPr id="10" name="object 10"/>
          <p:cNvSpPr txBox="1"/>
          <p:nvPr/>
        </p:nvSpPr>
        <p:spPr>
          <a:xfrm>
            <a:off x="1149350" y="2699698"/>
            <a:ext cx="6985000" cy="6784550"/>
          </a:xfrm>
          <a:prstGeom prst="rect">
            <a:avLst/>
          </a:prstGeom>
        </p:spPr>
        <p:txBody>
          <a:bodyPr vert="horz" wrap="square" lIns="0" tIns="13335" rIns="0" bIns="0" rtlCol="0">
            <a:spAutoFit/>
          </a:bodyPr>
          <a:lstStyle/>
          <a:p>
            <a:pPr marL="12700" algn="ctr">
              <a:lnSpc>
                <a:spcPct val="100000"/>
              </a:lnSpc>
              <a:spcBef>
                <a:spcPts val="105"/>
              </a:spcBef>
            </a:pPr>
            <a:r>
              <a:rPr lang="en-US" sz="2750" spc="-10" dirty="0">
                <a:solidFill>
                  <a:srgbClr val="332B2B"/>
                </a:solidFill>
                <a:latin typeface="Verdana"/>
                <a:cs typeface="Verdana"/>
              </a:rPr>
              <a:t>In summary, our chess project has been a collaborative effort that has deepened our understanding of both chess gameplay and software development. Through meticulous design and implementation, we have crafted an engaging user experience that caters to players of all levels. Moving forward, we aim to enhance our project with advanced features such as AI opponents and online multiplayer functionality. We are proud of our achievements thus far and look forward to further refining and expanding our project to provide an immersive and enjoyable chess experience for all.</a:t>
            </a:r>
            <a:endParaRPr sz="2750" dirty="0">
              <a:latin typeface="Verdana"/>
              <a:cs typeface="Verdana"/>
            </a:endParaRPr>
          </a:p>
        </p:txBody>
      </p:sp>
      <p:sp>
        <p:nvSpPr>
          <p:cNvPr id="11" name="object 11"/>
          <p:cNvSpPr txBox="1">
            <a:spLocks noGrp="1"/>
          </p:cNvSpPr>
          <p:nvPr>
            <p:ph type="title"/>
          </p:nvPr>
        </p:nvSpPr>
        <p:spPr>
          <a:xfrm>
            <a:off x="1589799" y="1429598"/>
            <a:ext cx="3579495" cy="939800"/>
          </a:xfrm>
          <a:prstGeom prst="rect">
            <a:avLst/>
          </a:prstGeom>
        </p:spPr>
        <p:txBody>
          <a:bodyPr vert="horz" wrap="square" lIns="0" tIns="12700" rIns="0" bIns="0" rtlCol="0">
            <a:spAutoFit/>
          </a:bodyPr>
          <a:lstStyle/>
          <a:p>
            <a:pPr marL="12700">
              <a:lnSpc>
                <a:spcPct val="100000"/>
              </a:lnSpc>
              <a:spcBef>
                <a:spcPts val="100"/>
              </a:spcBef>
            </a:pPr>
            <a:r>
              <a:rPr spc="-30" dirty="0"/>
              <a:t>Conclusion</a:t>
            </a:r>
          </a:p>
        </p:txBody>
      </p:sp>
      <p:pic>
        <p:nvPicPr>
          <p:cNvPr id="15" name="Picture 14">
            <a:extLst>
              <a:ext uri="{FF2B5EF4-FFF2-40B4-BE49-F238E27FC236}">
                <a16:creationId xmlns:a16="http://schemas.microsoft.com/office/drawing/2014/main" id="{AA574946-AE40-3CAA-AE6B-B7672E615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350" y="1577975"/>
            <a:ext cx="8686800" cy="714375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9" y="7929360"/>
            <a:ext cx="2947670" cy="2357755"/>
          </a:xfrm>
          <a:custGeom>
            <a:avLst/>
            <a:gdLst/>
            <a:ahLst/>
            <a:cxnLst/>
            <a:rect l="l" t="t" r="r" b="b"/>
            <a:pathLst>
              <a:path w="2947669" h="2357754">
                <a:moveTo>
                  <a:pt x="2947102" y="0"/>
                </a:moveTo>
                <a:lnTo>
                  <a:pt x="2907949" y="8913"/>
                </a:lnTo>
                <a:lnTo>
                  <a:pt x="2858376" y="21364"/>
                </a:lnTo>
                <a:lnTo>
                  <a:pt x="2809628" y="34768"/>
                </a:lnTo>
                <a:lnTo>
                  <a:pt x="2761688" y="49105"/>
                </a:lnTo>
                <a:lnTo>
                  <a:pt x="2714537" y="64354"/>
                </a:lnTo>
                <a:lnTo>
                  <a:pt x="2668157" y="80494"/>
                </a:lnTo>
                <a:lnTo>
                  <a:pt x="2622531" y="97505"/>
                </a:lnTo>
                <a:lnTo>
                  <a:pt x="2577640" y="115365"/>
                </a:lnTo>
                <a:lnTo>
                  <a:pt x="2533467" y="134054"/>
                </a:lnTo>
                <a:lnTo>
                  <a:pt x="2489994" y="153551"/>
                </a:lnTo>
                <a:lnTo>
                  <a:pt x="2447203" y="173835"/>
                </a:lnTo>
                <a:lnTo>
                  <a:pt x="2405075" y="194887"/>
                </a:lnTo>
                <a:lnTo>
                  <a:pt x="2363593" y="216684"/>
                </a:lnTo>
                <a:lnTo>
                  <a:pt x="2322739" y="239207"/>
                </a:lnTo>
                <a:lnTo>
                  <a:pt x="2282496" y="262434"/>
                </a:lnTo>
                <a:lnTo>
                  <a:pt x="2242844" y="286346"/>
                </a:lnTo>
                <a:lnTo>
                  <a:pt x="2203766" y="310920"/>
                </a:lnTo>
                <a:lnTo>
                  <a:pt x="2165244" y="336137"/>
                </a:lnTo>
                <a:lnTo>
                  <a:pt x="2127261" y="361975"/>
                </a:lnTo>
                <a:lnTo>
                  <a:pt x="2089798" y="388415"/>
                </a:lnTo>
                <a:lnTo>
                  <a:pt x="2052837" y="415434"/>
                </a:lnTo>
                <a:lnTo>
                  <a:pt x="2016361" y="443014"/>
                </a:lnTo>
                <a:lnTo>
                  <a:pt x="1980351" y="471132"/>
                </a:lnTo>
                <a:lnTo>
                  <a:pt x="1944789" y="499768"/>
                </a:lnTo>
                <a:lnTo>
                  <a:pt x="1909659" y="528901"/>
                </a:lnTo>
                <a:lnTo>
                  <a:pt x="1874941" y="558511"/>
                </a:lnTo>
                <a:lnTo>
                  <a:pt x="1840617" y="588577"/>
                </a:lnTo>
                <a:lnTo>
                  <a:pt x="1806670" y="619079"/>
                </a:lnTo>
                <a:lnTo>
                  <a:pt x="1773082" y="649994"/>
                </a:lnTo>
                <a:lnTo>
                  <a:pt x="1739835" y="681304"/>
                </a:lnTo>
                <a:lnTo>
                  <a:pt x="1706911" y="712986"/>
                </a:lnTo>
                <a:lnTo>
                  <a:pt x="1674292" y="745021"/>
                </a:lnTo>
                <a:lnTo>
                  <a:pt x="1641960" y="777387"/>
                </a:lnTo>
                <a:lnTo>
                  <a:pt x="1609897" y="810064"/>
                </a:lnTo>
                <a:lnTo>
                  <a:pt x="1578085" y="843032"/>
                </a:lnTo>
                <a:lnTo>
                  <a:pt x="1546507" y="876268"/>
                </a:lnTo>
                <a:lnTo>
                  <a:pt x="1515143" y="909754"/>
                </a:lnTo>
                <a:lnTo>
                  <a:pt x="1483978" y="943467"/>
                </a:lnTo>
                <a:lnTo>
                  <a:pt x="1452991" y="977388"/>
                </a:lnTo>
                <a:lnTo>
                  <a:pt x="1422166" y="1011495"/>
                </a:lnTo>
                <a:lnTo>
                  <a:pt x="1391484" y="1045768"/>
                </a:lnTo>
                <a:lnTo>
                  <a:pt x="1360928" y="1080186"/>
                </a:lnTo>
                <a:lnTo>
                  <a:pt x="1330480" y="1114728"/>
                </a:lnTo>
                <a:lnTo>
                  <a:pt x="1300122" y="1149374"/>
                </a:lnTo>
                <a:lnTo>
                  <a:pt x="1269835" y="1184102"/>
                </a:lnTo>
                <a:lnTo>
                  <a:pt x="1239602" y="1218893"/>
                </a:lnTo>
                <a:lnTo>
                  <a:pt x="1209405" y="1253726"/>
                </a:lnTo>
                <a:lnTo>
                  <a:pt x="1179225" y="1288579"/>
                </a:lnTo>
                <a:lnTo>
                  <a:pt x="1149046" y="1323432"/>
                </a:lnTo>
                <a:lnTo>
                  <a:pt x="1118849" y="1358264"/>
                </a:lnTo>
                <a:lnTo>
                  <a:pt x="1088616" y="1393055"/>
                </a:lnTo>
                <a:lnTo>
                  <a:pt x="1058329" y="1427784"/>
                </a:lnTo>
                <a:lnTo>
                  <a:pt x="1027971" y="1462430"/>
                </a:lnTo>
                <a:lnTo>
                  <a:pt x="997522" y="1496972"/>
                </a:lnTo>
                <a:lnTo>
                  <a:pt x="966967" y="1531390"/>
                </a:lnTo>
                <a:lnTo>
                  <a:pt x="936285" y="1565663"/>
                </a:lnTo>
                <a:lnTo>
                  <a:pt x="905460" y="1599770"/>
                </a:lnTo>
                <a:lnTo>
                  <a:pt x="874474" y="1633691"/>
                </a:lnTo>
                <a:lnTo>
                  <a:pt x="843308" y="1667404"/>
                </a:lnTo>
                <a:lnTo>
                  <a:pt x="811944" y="1700890"/>
                </a:lnTo>
                <a:lnTo>
                  <a:pt x="780366" y="1734126"/>
                </a:lnTo>
                <a:lnTo>
                  <a:pt x="748554" y="1767094"/>
                </a:lnTo>
                <a:lnTo>
                  <a:pt x="716491" y="1799771"/>
                </a:lnTo>
                <a:lnTo>
                  <a:pt x="684159" y="1832137"/>
                </a:lnTo>
                <a:lnTo>
                  <a:pt x="651540" y="1864172"/>
                </a:lnTo>
                <a:lnTo>
                  <a:pt x="618616" y="1895854"/>
                </a:lnTo>
                <a:lnTo>
                  <a:pt x="585369" y="1927164"/>
                </a:lnTo>
                <a:lnTo>
                  <a:pt x="551781" y="1958079"/>
                </a:lnTo>
                <a:lnTo>
                  <a:pt x="517834" y="1988581"/>
                </a:lnTo>
                <a:lnTo>
                  <a:pt x="483511" y="2018647"/>
                </a:lnTo>
                <a:lnTo>
                  <a:pt x="448793" y="2048257"/>
                </a:lnTo>
                <a:lnTo>
                  <a:pt x="413662" y="2077390"/>
                </a:lnTo>
                <a:lnTo>
                  <a:pt x="378101" y="2106026"/>
                </a:lnTo>
                <a:lnTo>
                  <a:pt x="342091" y="2134144"/>
                </a:lnTo>
                <a:lnTo>
                  <a:pt x="305615" y="2161724"/>
                </a:lnTo>
                <a:lnTo>
                  <a:pt x="268654" y="2188743"/>
                </a:lnTo>
                <a:lnTo>
                  <a:pt x="231191" y="2215183"/>
                </a:lnTo>
                <a:lnTo>
                  <a:pt x="193207" y="2241021"/>
                </a:lnTo>
                <a:lnTo>
                  <a:pt x="154686" y="2266238"/>
                </a:lnTo>
                <a:lnTo>
                  <a:pt x="115608" y="2290812"/>
                </a:lnTo>
                <a:lnTo>
                  <a:pt x="75956" y="2314724"/>
                </a:lnTo>
                <a:lnTo>
                  <a:pt x="35713" y="2337951"/>
                </a:lnTo>
                <a:lnTo>
                  <a:pt x="0" y="2357640"/>
                </a:lnTo>
              </a:path>
            </a:pathLst>
          </a:custGeom>
          <a:ln w="25012">
            <a:solidFill>
              <a:srgbClr val="332B2B"/>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79" y="0"/>
                  </a:moveTo>
                  <a:lnTo>
                    <a:pt x="2677092" y="32693"/>
                  </a:lnTo>
                  <a:lnTo>
                    <a:pt x="2636238" y="55216"/>
                  </a:lnTo>
                  <a:lnTo>
                    <a:pt x="2595994" y="78443"/>
                  </a:lnTo>
                  <a:lnTo>
                    <a:pt x="2556342" y="102354"/>
                  </a:lnTo>
                  <a:lnTo>
                    <a:pt x="2517264" y="126929"/>
                  </a:lnTo>
                  <a:lnTo>
                    <a:pt x="2478743" y="152146"/>
                  </a:lnTo>
                  <a:lnTo>
                    <a:pt x="2440760" y="177984"/>
                  </a:lnTo>
                  <a:lnTo>
                    <a:pt x="2403296" y="204423"/>
                  </a:lnTo>
                  <a:lnTo>
                    <a:pt x="2366336" y="231443"/>
                  </a:lnTo>
                  <a:lnTo>
                    <a:pt x="2329859" y="259022"/>
                  </a:lnTo>
                  <a:lnTo>
                    <a:pt x="2293849" y="287140"/>
                  </a:lnTo>
                  <a:lnTo>
                    <a:pt x="2258288" y="315777"/>
                  </a:lnTo>
                  <a:lnTo>
                    <a:pt x="2223157" y="344910"/>
                  </a:lnTo>
                  <a:lnTo>
                    <a:pt x="2188439" y="374520"/>
                  </a:lnTo>
                  <a:lnTo>
                    <a:pt x="2154116" y="404586"/>
                  </a:lnTo>
                  <a:lnTo>
                    <a:pt x="2120169" y="435088"/>
                  </a:lnTo>
                  <a:lnTo>
                    <a:pt x="2086581" y="466003"/>
                  </a:lnTo>
                  <a:lnTo>
                    <a:pt x="2053334" y="497313"/>
                  </a:lnTo>
                  <a:lnTo>
                    <a:pt x="2020410" y="528995"/>
                  </a:lnTo>
                  <a:lnTo>
                    <a:pt x="1987791" y="561030"/>
                  </a:lnTo>
                  <a:lnTo>
                    <a:pt x="1955459" y="593396"/>
                  </a:lnTo>
                  <a:lnTo>
                    <a:pt x="1923396" y="626073"/>
                  </a:lnTo>
                  <a:lnTo>
                    <a:pt x="1891584" y="659041"/>
                  </a:lnTo>
                  <a:lnTo>
                    <a:pt x="1860005" y="692277"/>
                  </a:lnTo>
                  <a:lnTo>
                    <a:pt x="1828642" y="725763"/>
                  </a:lnTo>
                  <a:lnTo>
                    <a:pt x="1797476" y="759476"/>
                  </a:lnTo>
                  <a:lnTo>
                    <a:pt x="1766490" y="793397"/>
                  </a:lnTo>
                  <a:lnTo>
                    <a:pt x="1735665" y="827504"/>
                  </a:lnTo>
                  <a:lnTo>
                    <a:pt x="1704983" y="861777"/>
                  </a:lnTo>
                  <a:lnTo>
                    <a:pt x="1674427" y="896195"/>
                  </a:lnTo>
                  <a:lnTo>
                    <a:pt x="1643979" y="930737"/>
                  </a:lnTo>
                  <a:lnTo>
                    <a:pt x="1613620" y="965383"/>
                  </a:lnTo>
                  <a:lnTo>
                    <a:pt x="1583334" y="1000111"/>
                  </a:lnTo>
                  <a:lnTo>
                    <a:pt x="1553101" y="1034902"/>
                  </a:lnTo>
                  <a:lnTo>
                    <a:pt x="1522904" y="1069735"/>
                  </a:lnTo>
                  <a:lnTo>
                    <a:pt x="1492724" y="1104588"/>
                  </a:lnTo>
                  <a:lnTo>
                    <a:pt x="1462545" y="1139441"/>
                  </a:lnTo>
                  <a:lnTo>
                    <a:pt x="1432348" y="1174273"/>
                  </a:lnTo>
                  <a:lnTo>
                    <a:pt x="1402115" y="1209064"/>
                  </a:lnTo>
                  <a:lnTo>
                    <a:pt x="1371828" y="1243793"/>
                  </a:lnTo>
                  <a:lnTo>
                    <a:pt x="1341470" y="1278439"/>
                  </a:lnTo>
                  <a:lnTo>
                    <a:pt x="1311021" y="1312981"/>
                  </a:lnTo>
                  <a:lnTo>
                    <a:pt x="1280465" y="1347399"/>
                  </a:lnTo>
                  <a:lnTo>
                    <a:pt x="1249784" y="1381672"/>
                  </a:lnTo>
                  <a:lnTo>
                    <a:pt x="1218959" y="1415779"/>
                  </a:lnTo>
                  <a:lnTo>
                    <a:pt x="1187972" y="1449700"/>
                  </a:lnTo>
                  <a:lnTo>
                    <a:pt x="1156807" y="1483413"/>
                  </a:lnTo>
                  <a:lnTo>
                    <a:pt x="1125443" y="1516899"/>
                  </a:lnTo>
                  <a:lnTo>
                    <a:pt x="1093865" y="1550135"/>
                  </a:lnTo>
                  <a:lnTo>
                    <a:pt x="1062053" y="1583103"/>
                  </a:lnTo>
                  <a:lnTo>
                    <a:pt x="1029990" y="1615780"/>
                  </a:lnTo>
                  <a:lnTo>
                    <a:pt x="997658" y="1648146"/>
                  </a:lnTo>
                  <a:lnTo>
                    <a:pt x="965039" y="1680181"/>
                  </a:lnTo>
                  <a:lnTo>
                    <a:pt x="932115" y="1711863"/>
                  </a:lnTo>
                  <a:lnTo>
                    <a:pt x="898868" y="1743173"/>
                  </a:lnTo>
                  <a:lnTo>
                    <a:pt x="865280" y="1774088"/>
                  </a:lnTo>
                  <a:lnTo>
                    <a:pt x="831333" y="1804590"/>
                  </a:lnTo>
                  <a:lnTo>
                    <a:pt x="797010" y="1834656"/>
                  </a:lnTo>
                  <a:lnTo>
                    <a:pt x="762292" y="1864266"/>
                  </a:lnTo>
                  <a:lnTo>
                    <a:pt x="727161" y="1893399"/>
                  </a:lnTo>
                  <a:lnTo>
                    <a:pt x="691599" y="1922035"/>
                  </a:lnTo>
                  <a:lnTo>
                    <a:pt x="655589" y="1950153"/>
                  </a:lnTo>
                  <a:lnTo>
                    <a:pt x="619113" y="1977733"/>
                  </a:lnTo>
                  <a:lnTo>
                    <a:pt x="582152" y="2004752"/>
                  </a:lnTo>
                  <a:lnTo>
                    <a:pt x="544689" y="2031192"/>
                  </a:lnTo>
                  <a:lnTo>
                    <a:pt x="506706" y="2057030"/>
                  </a:lnTo>
                  <a:lnTo>
                    <a:pt x="468184" y="2082247"/>
                  </a:lnTo>
                  <a:lnTo>
                    <a:pt x="429107" y="2106821"/>
                  </a:lnTo>
                  <a:lnTo>
                    <a:pt x="389455" y="2130733"/>
                  </a:lnTo>
                  <a:lnTo>
                    <a:pt x="349211" y="2153960"/>
                  </a:lnTo>
                  <a:lnTo>
                    <a:pt x="308357" y="2176483"/>
                  </a:lnTo>
                  <a:lnTo>
                    <a:pt x="266875" y="2198280"/>
                  </a:lnTo>
                  <a:lnTo>
                    <a:pt x="224748" y="2219332"/>
                  </a:lnTo>
                  <a:lnTo>
                    <a:pt x="181956" y="2239616"/>
                  </a:lnTo>
                  <a:lnTo>
                    <a:pt x="138483" y="2259113"/>
                  </a:lnTo>
                  <a:lnTo>
                    <a:pt x="94310" y="2277802"/>
                  </a:lnTo>
                  <a:lnTo>
                    <a:pt x="49420" y="2295662"/>
                  </a:lnTo>
                  <a:lnTo>
                    <a:pt x="3793" y="2312673"/>
                  </a:lnTo>
                  <a:lnTo>
                    <a:pt x="0" y="2313993"/>
                  </a:lnTo>
                </a:path>
              </a:pathLst>
            </a:custGeom>
            <a:ln w="25012">
              <a:solidFill>
                <a:srgbClr val="332B2B"/>
              </a:solidFill>
            </a:ln>
          </p:spPr>
          <p:txBody>
            <a:bodyPr wrap="square" lIns="0" tIns="0" rIns="0" bIns="0" rtlCol="0"/>
            <a:lstStyle/>
            <a:p>
              <a:endParaRPr/>
            </a:p>
          </p:txBody>
        </p:sp>
        <p:sp>
          <p:nvSpPr>
            <p:cNvPr id="5" name="object 5"/>
            <p:cNvSpPr/>
            <p:nvPr/>
          </p:nvSpPr>
          <p:spPr>
            <a:xfrm>
              <a:off x="0" y="53629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B2B"/>
            </a:solidFill>
          </p:spPr>
          <p:txBody>
            <a:bodyPr wrap="square" lIns="0" tIns="0" rIns="0" bIns="0" rtlCol="0"/>
            <a:lstStyle/>
            <a:p>
              <a:endParaRPr/>
            </a:p>
          </p:txBody>
        </p:sp>
      </p:grpSp>
      <p:sp>
        <p:nvSpPr>
          <p:cNvPr id="6" name="object 6"/>
          <p:cNvSpPr/>
          <p:nvPr/>
        </p:nvSpPr>
        <p:spPr>
          <a:xfrm>
            <a:off x="0" y="975451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B2B"/>
          </a:solidFill>
        </p:spPr>
        <p:txBody>
          <a:bodyPr wrap="square" lIns="0" tIns="0" rIns="0" bIns="0" rtlCol="0"/>
          <a:lstStyle/>
          <a:p>
            <a:endParaRPr/>
          </a:p>
        </p:txBody>
      </p:sp>
      <p:sp>
        <p:nvSpPr>
          <p:cNvPr id="7" name="object 7"/>
          <p:cNvSpPr txBox="1">
            <a:spLocks noGrp="1"/>
          </p:cNvSpPr>
          <p:nvPr>
            <p:ph type="title"/>
          </p:nvPr>
        </p:nvSpPr>
        <p:spPr>
          <a:xfrm>
            <a:off x="7076744" y="2147107"/>
            <a:ext cx="4137660" cy="1525905"/>
          </a:xfrm>
          <a:prstGeom prst="rect">
            <a:avLst/>
          </a:prstGeom>
        </p:spPr>
        <p:txBody>
          <a:bodyPr vert="horz" wrap="square" lIns="0" tIns="11430" rIns="0" bIns="0" rtlCol="0">
            <a:spAutoFit/>
          </a:bodyPr>
          <a:lstStyle/>
          <a:p>
            <a:pPr marL="12700">
              <a:lnSpc>
                <a:spcPct val="100000"/>
              </a:lnSpc>
              <a:spcBef>
                <a:spcPts val="90"/>
              </a:spcBef>
            </a:pPr>
            <a:r>
              <a:rPr sz="9850" spc="-204" dirty="0"/>
              <a:t>Thanks!</a:t>
            </a:r>
            <a:endParaRPr sz="9850"/>
          </a:p>
        </p:txBody>
      </p:sp>
      <p:sp>
        <p:nvSpPr>
          <p:cNvPr id="14" name="TextBox 13">
            <a:extLst>
              <a:ext uri="{FF2B5EF4-FFF2-40B4-BE49-F238E27FC236}">
                <a16:creationId xmlns:a16="http://schemas.microsoft.com/office/drawing/2014/main" id="{8618E28D-CB05-0C38-C634-3F900B670BBB}"/>
              </a:ext>
            </a:extLst>
          </p:cNvPr>
          <p:cNvSpPr txBox="1"/>
          <p:nvPr/>
        </p:nvSpPr>
        <p:spPr>
          <a:xfrm>
            <a:off x="768350" y="5127932"/>
            <a:ext cx="4267200" cy="2308324"/>
          </a:xfrm>
          <a:prstGeom prst="rect">
            <a:avLst/>
          </a:prstGeom>
          <a:noFill/>
        </p:spPr>
        <p:txBody>
          <a:bodyPr wrap="square" rtlCol="0">
            <a:spAutoFit/>
          </a:bodyPr>
          <a:lstStyle/>
          <a:p>
            <a:r>
              <a:rPr lang="en-US" sz="3600" b="1" dirty="0"/>
              <a:t>Submitted By</a:t>
            </a:r>
            <a:r>
              <a:rPr lang="en-US" sz="3600" dirty="0"/>
              <a:t>:-</a:t>
            </a:r>
          </a:p>
          <a:p>
            <a:r>
              <a:rPr lang="en-US" sz="3600" dirty="0"/>
              <a:t>Dipankar Sethi</a:t>
            </a:r>
          </a:p>
          <a:p>
            <a:r>
              <a:rPr lang="en-US" sz="3600" dirty="0"/>
              <a:t>2210990287</a:t>
            </a:r>
          </a:p>
          <a:p>
            <a:r>
              <a:rPr lang="en-US" sz="3600" dirty="0"/>
              <a:t>G-30</a:t>
            </a:r>
            <a:endParaRPr lang="en-IN" sz="3600" dirty="0"/>
          </a:p>
        </p:txBody>
      </p:sp>
      <p:sp>
        <p:nvSpPr>
          <p:cNvPr id="15" name="TextBox 14">
            <a:extLst>
              <a:ext uri="{FF2B5EF4-FFF2-40B4-BE49-F238E27FC236}">
                <a16:creationId xmlns:a16="http://schemas.microsoft.com/office/drawing/2014/main" id="{2407A600-9037-A63D-B898-681C978CCCB1}"/>
              </a:ext>
            </a:extLst>
          </p:cNvPr>
          <p:cNvSpPr txBox="1"/>
          <p:nvPr/>
        </p:nvSpPr>
        <p:spPr>
          <a:xfrm>
            <a:off x="10750550" y="5157381"/>
            <a:ext cx="5327346" cy="1754326"/>
          </a:xfrm>
          <a:prstGeom prst="rect">
            <a:avLst/>
          </a:prstGeom>
          <a:noFill/>
        </p:spPr>
        <p:txBody>
          <a:bodyPr wrap="square" rtlCol="0">
            <a:spAutoFit/>
          </a:bodyPr>
          <a:lstStyle/>
          <a:p>
            <a:r>
              <a:rPr lang="en-US" sz="3600" b="1" dirty="0"/>
              <a:t>Submitted To:-</a:t>
            </a:r>
            <a:endParaRPr lang="en-IN" sz="3600" b="1" dirty="0"/>
          </a:p>
          <a:p>
            <a:r>
              <a:rPr lang="en-IN" sz="3600" dirty="0" err="1"/>
              <a:t>Dr.</a:t>
            </a:r>
            <a:r>
              <a:rPr lang="en-IN" sz="3600" dirty="0"/>
              <a:t> Rajendra</a:t>
            </a:r>
          </a:p>
          <a:p>
            <a:r>
              <a:rPr lang="en-IN" sz="3600" dirty="0"/>
              <a:t>Mentor G-30</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B2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249</Words>
  <Application>Microsoft Office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Cambria</vt:lpstr>
      <vt:lpstr>Verdana</vt:lpstr>
      <vt:lpstr>Office Theme</vt:lpstr>
      <vt:lpstr>The Strategic Benefits of Chess: A Game-Changer in Education and Beyond</vt:lpstr>
      <vt:lpstr>Introduction</vt:lpstr>
      <vt:lpstr>Enhancing Critical Thinking</vt:lpstr>
      <vt:lpstr>Educational Impact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Strategic Benefits of Chess: A Game-Changer in Education and Beyond</dc:title>
  <cp:lastModifiedBy>Dipankar Sethi</cp:lastModifiedBy>
  <cp:revision>3</cp:revision>
  <dcterms:created xsi:type="dcterms:W3CDTF">2024-03-09T17:10:04Z</dcterms:created>
  <dcterms:modified xsi:type="dcterms:W3CDTF">2024-03-17T12:14:01Z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2024-03-09T00:00:00Z</vt:filetime>
  </property>
  <property fmtid="{D5CDD505-2E9C-101B-9397-08002B2CF9AE}" pid="3" name="Creator">
    <vt:lpwstr>Chromium</vt:lpwstr>
  </property>
  <property fmtid="{D5CDD505-2E9C-101B-9397-08002B2CF9AE}" pid="4" name="LastSaved">
    <vt:filetime>2024-03-09T00:00:00Z</vt:filetime>
  </property>
  <property fmtid="{D5CDD505-2E9C-101B-9397-08002B2CF9AE}" pid="5" name="Producer">
    <vt:lpwstr>Skia/PDF m119</vt:lpwstr>
  </property>
</Properties>
</file>