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4" r:id="rId4"/>
    <p:sldId id="258" r:id="rId5"/>
    <p:sldId id="263" r:id="rId6"/>
    <p:sldId id="265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Easy</a:t>
          </a:r>
          <a:r>
            <a:rPr lang="en-US" baseline="0" dirty="0"/>
            <a:t> to code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Free to use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Scripting / OOPS</a:t>
          </a:r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Easy</a:t>
          </a:r>
          <a:r>
            <a:rPr lang="en-US" sz="3500" kern="1200" baseline="0" dirty="0"/>
            <a:t> to code</a:t>
          </a:r>
          <a:endParaRPr lang="en-US" sz="3500" kern="120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Scripting / OOPS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Free to use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3 major benefits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43780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st Python IDEs (Interactive Development Environment) | DataCamp">
            <a:extLst>
              <a:ext uri="{FF2B5EF4-FFF2-40B4-BE49-F238E27FC236}">
                <a16:creationId xmlns:a16="http://schemas.microsoft.com/office/drawing/2014/main" id="{E143B253-BB65-F9FA-4C9E-A6CB24C9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171575"/>
            <a:ext cx="118491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2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 Executing “Python World”</a:t>
            </a:r>
          </a:p>
        </p:txBody>
      </p:sp>
      <p:pic>
        <p:nvPicPr>
          <p:cNvPr id="1026" name="Picture 2" descr="PC Programmer - Print Hello world statements in different... | Facebook">
            <a:extLst>
              <a:ext uri="{FF2B5EF4-FFF2-40B4-BE49-F238E27FC236}">
                <a16:creationId xmlns:a16="http://schemas.microsoft.com/office/drawing/2014/main" id="{E03E03DD-6045-E2F5-0D3C-1874508A700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162175"/>
            <a:ext cx="48958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best programming languages to learn in 2022 | TechRepublic">
            <a:extLst>
              <a:ext uri="{FF2B5EF4-FFF2-40B4-BE49-F238E27FC236}">
                <a16:creationId xmlns:a16="http://schemas.microsoft.com/office/drawing/2014/main" id="{8B9B756C-1C16-23D0-AC40-D19AF93EC7D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2227263"/>
            <a:ext cx="5276684" cy="406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B305-1868-58E7-41B5-4599AE22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same output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5F083-E382-406B-9F88-6DE5476E7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4743450"/>
            <a:ext cx="1955458" cy="1117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 descr="Java Vs Python - Key Differences Between Java And Python">
            <a:extLst>
              <a:ext uri="{FF2B5EF4-FFF2-40B4-BE49-F238E27FC236}">
                <a16:creationId xmlns:a16="http://schemas.microsoft.com/office/drawing/2014/main" id="{72742FA5-066F-8873-4D9B-BE810634F2C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4" y="2466975"/>
            <a:ext cx="68484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CE79B-E0CF-3604-DE69-84C12297F22D}"/>
              </a:ext>
            </a:extLst>
          </p:cNvPr>
          <p:cNvSpPr txBox="1"/>
          <p:nvPr/>
        </p:nvSpPr>
        <p:spPr>
          <a:xfrm>
            <a:off x="685800" y="1257300"/>
            <a:ext cx="1112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Python is both compiled as well as an interpreted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It supports multiple operating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Python relies on </a:t>
            </a:r>
            <a:r>
              <a:rPr lang="en-US" sz="2400" b="1" dirty="0" err="1">
                <a:solidFill>
                  <a:srgbClr val="202124"/>
                </a:solidFill>
                <a:latin typeface="arial" panose="020B0604020202020204" pitchFamily="34" charset="0"/>
              </a:rPr>
              <a:t>identation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, whitespace, punctuation  buts its quite limited and easy then other language.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Python can connect to database </a:t>
            </a:r>
            <a:r>
              <a:rPr lang="en-US" sz="2400" b="1" dirty="0" err="1">
                <a:solidFill>
                  <a:srgbClr val="202124"/>
                </a:solidFill>
                <a:latin typeface="arial" panose="020B0604020202020204" pitchFamily="34" charset="0"/>
              </a:rPr>
              <a:t>system,it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 can read and modify the files.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Python can be used to handle big data and perform complex mathematics.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It find easy to learn to all non- technical person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It has in built libraries and </a:t>
            </a:r>
            <a:r>
              <a:rPr lang="en-US" sz="2400" b="1" dirty="0" err="1">
                <a:solidFill>
                  <a:srgbClr val="202124"/>
                </a:solidFill>
                <a:latin typeface="arial" panose="020B0604020202020204" pitchFamily="34" charset="0"/>
              </a:rPr>
              <a:t>installition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 finds easy.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13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53D79-107B-5630-9E46-859B1C710ED7}"/>
              </a:ext>
            </a:extLst>
          </p:cNvPr>
          <p:cNvSpPr txBox="1"/>
          <p:nvPr/>
        </p:nvSpPr>
        <p:spPr>
          <a:xfrm>
            <a:off x="381000" y="876300"/>
            <a:ext cx="112490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Used in many industries: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Roboto" panose="020B0604020202020204" pitchFamily="2" charset="0"/>
              </a:rPr>
              <a:t>Finance and trading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Roboto" panose="020B0604020202020204" pitchFamily="2" charset="0"/>
              </a:rPr>
              <a:t>Scientific and mathematical computing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Roboto" panose="020B0604020202020204" pitchFamily="2" charset="0"/>
              </a:rPr>
              <a:t>Web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Roboto" panose="020B0604020202020204" pitchFamily="2" charset="0"/>
              </a:rPr>
              <a:t>System automation and administration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Roboto" panose="020B0604020202020204" pitchFamily="2" charset="0"/>
              </a:rPr>
              <a:t>Computer graphics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Roboto" panose="020B0604020202020204" pitchFamily="2" charset="0"/>
              </a:rPr>
              <a:t>Basic game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Roboto" panose="020B0604020202020204" pitchFamily="2" charset="0"/>
              </a:rPr>
              <a:t>Security and penetration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Roboto" panose="020B0604020202020204" pitchFamily="2" charset="0"/>
              </a:rPr>
              <a:t>General and application-specific scripting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Roboto" panose="020B0604020202020204" pitchFamily="2" charset="0"/>
              </a:rPr>
              <a:t>Mapping and geography (GIS software)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0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348</TotalTime>
  <Words>147</Words>
  <Application>Microsoft Office PowerPoint</Application>
  <PresentationFormat>Widescreen</PresentationFormat>
  <Paragraphs>28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</vt:lpstr>
      <vt:lpstr>Calibri</vt:lpstr>
      <vt:lpstr>Gill Sans MT</vt:lpstr>
      <vt:lpstr>Roboto</vt:lpstr>
      <vt:lpstr>Wingdings</vt:lpstr>
      <vt:lpstr>Wingdings 2</vt:lpstr>
      <vt:lpstr>Dividend</vt:lpstr>
      <vt:lpstr>PYTHON</vt:lpstr>
      <vt:lpstr>3 major benefits</vt:lpstr>
      <vt:lpstr>PowerPoint Presentation</vt:lpstr>
      <vt:lpstr>Different languages Executing “Python World”</vt:lpstr>
      <vt:lpstr>Executing same output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Sharanya Manohar</dc:creator>
  <cp:lastModifiedBy>Sharanya Manohar</cp:lastModifiedBy>
  <cp:revision>1</cp:revision>
  <dcterms:created xsi:type="dcterms:W3CDTF">2023-01-21T08:05:13Z</dcterms:created>
  <dcterms:modified xsi:type="dcterms:W3CDTF">2023-01-23T06:39:56Z</dcterms:modified>
</cp:coreProperties>
</file>