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Snake Game in Pygame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Code Explanation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Collision Detection &amp; Game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game ends when the snake collides with the wall or itself.</a:t>
            </a:r>
          </a:p>
          <a:p>
            <a:r>
              <a:t>- Plays a game-over sound.</a:t>
            </a:r>
          </a:p>
          <a:p>
            <a:r>
              <a:t>- Displays the end screen and waits for the player to restart.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Implemented a snake game with:</a:t>
            </a:r>
          </a:p>
          <a:p>
            <a:r>
              <a:t>  - Image-based UI and animations.</a:t>
            </a:r>
          </a:p>
          <a:p>
            <a:r>
              <a:t>  - Sound effects for a better experience.</a:t>
            </a:r>
          </a:p>
          <a:p>
            <a:r>
              <a:t>  - Score tracking and high score saving.</a:t>
            </a:r>
          </a:p>
          <a:p>
            <a:r>
              <a:t>  - Collision detection and restart mechanism.</a:t>
            </a:r>
          </a:p>
          <a:p>
            <a:r>
              <a:t>• Pygame’s event-driven programming makes it interactive and fun!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classic Snake Game developed using Python and Pygame.</a:t>
            </a:r>
          </a:p>
          <a:p>
            <a:r>
              <a:t>- The player controls the snake using arrow keys.</a:t>
            </a:r>
          </a:p>
          <a:p>
            <a:r>
              <a:t>- The goal is to eat the apple and grow the snake while avoiding collisions.</a:t>
            </a:r>
          </a:p>
          <a:p>
            <a:r>
              <a:t>- The game includes scoring, high score tracking, sound effects, and multiple backgrounds.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Importing Libraries and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Importing necessary libraries:</a:t>
            </a:r>
          </a:p>
          <a:p>
            <a:r>
              <a:t>- pygame: for handling graphics and game mechanics.</a:t>
            </a:r>
          </a:p>
          <a:p>
            <a:r>
              <a:t>- random: for generating food locations.</a:t>
            </a:r>
          </a:p>
          <a:p>
            <a:r>
              <a:t>- os: for handling file operations (high score storage).</a:t>
            </a:r>
          </a:p>
          <a:p>
            <a:r>
              <a:t>2. Initializing pygame and its mixer for sound effects.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Colors and Game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Colors are defined using RGB values.</a:t>
            </a:r>
          </a:p>
          <a:p>
            <a:r>
              <a:t>2. Screen dimensions are set (900x600 pixels).</a:t>
            </a:r>
          </a:p>
          <a:p>
            <a:r>
              <a:t>3. A game window is created using pygame.display.set_mode().</a:t>
            </a:r>
          </a:p>
          <a:p>
            <a:r>
              <a:t>4. The game title is set using pygame.display.set_caption().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Images and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Background images for start, grass, and end screens.</a:t>
            </a:r>
          </a:p>
          <a:p>
            <a:r>
              <a:t>- Apple image for food and snake texture.</a:t>
            </a:r>
          </a:p>
          <a:p>
            <a:r>
              <a:t>- Score bar for displaying the score.</a:t>
            </a:r>
          </a:p>
          <a:p>
            <a:r>
              <a:t>- Images are resized to match the game window using pygame.transform.scale().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text_screen(): Displays text on the screen.</a:t>
            </a:r>
          </a:p>
          <a:p>
            <a:r>
              <a:t>2. plot_snake(): Draws the snake using rectangles and an image.</a:t>
            </a:r>
          </a:p>
          <a:p>
            <a:r>
              <a:t>3. welcome(): Displays the welcome screen with background music.</a:t>
            </a:r>
          </a:p>
          <a:p>
            <a:r>
              <a:t>4. gameloop(): The main function controlling game mechanics.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welcome function runs before the game starts.</a:t>
            </a:r>
          </a:p>
          <a:p>
            <a:r>
              <a:t>- Displays the start screen and plays background music.</a:t>
            </a:r>
          </a:p>
          <a:p>
            <a:r>
              <a:t>- Waits for user input to start the game.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Loop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Initializes snake position, velocity, and score.</a:t>
            </a:r>
          </a:p>
          <a:p>
            <a:r>
              <a:t>- Randomly generates food positions.</a:t>
            </a:r>
          </a:p>
          <a:p>
            <a:r>
              <a:t>- Updates the snake's movement based on user input.</a:t>
            </a:r>
          </a:p>
          <a:p>
            <a:r>
              <a:t>- Renders the game elements and handles events.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Scoring and High Score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Each apple eaten increases the score by 10.</a:t>
            </a:r>
          </a:p>
          <a:p>
            <a:r>
              <a:t>- The high score is stored in 'highscore.txt'.</a:t>
            </a:r>
          </a:p>
          <a:p>
            <a:r>
              <a:t>- If the current score exceeds the high score, it updates the file.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