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52" d="100"/>
          <a:sy n="52" d="100"/>
        </p:scale>
        <p:origin x="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17095" y="2805747"/>
            <a:ext cx="7071785" cy="5694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  <a:p>
            <a:pPr algn="ctr">
              <a:lnSpc>
                <a:spcPts val="11059"/>
              </a:lnSpc>
            </a:pPr>
            <a:r>
              <a:rPr lang="en-US" sz="9600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Dipanshu</a:t>
            </a:r>
            <a:endParaRPr lang="en-US" sz="96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r>
              <a:rPr lang="en-US" sz="9600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Dhage</a:t>
            </a:r>
            <a:endParaRPr lang="en-US" sz="96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Sankesh Yadav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4603E-80F0-1CF2-B0FD-050FBD865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140" y="7383581"/>
            <a:ext cx="1954838" cy="1954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291</Words>
  <Application>Microsoft Office PowerPoint</Application>
  <PresentationFormat>Custom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Sumit Doriya</cp:lastModifiedBy>
  <cp:revision>17</cp:revision>
  <dcterms:created xsi:type="dcterms:W3CDTF">2006-08-16T00:00:00Z</dcterms:created>
  <dcterms:modified xsi:type="dcterms:W3CDTF">2025-02-26T08:51:41Z</dcterms:modified>
  <dc:identifier>DAEhDyfaYKE</dc:identifier>
</cp:coreProperties>
</file>