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0D7D-5464-4540-A857-39F17016B85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4AB906-1B00-49EB-84DD-E4F0250D942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26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0D7D-5464-4540-A857-39F17016B85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B906-1B00-49EB-84DD-E4F0250D942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03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0D7D-5464-4540-A857-39F17016B85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B906-1B00-49EB-84DD-E4F0250D942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3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0D7D-5464-4540-A857-39F17016B85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B906-1B00-49EB-84DD-E4F0250D942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70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0D7D-5464-4540-A857-39F17016B85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B906-1B00-49EB-84DD-E4F0250D942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0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0D7D-5464-4540-A857-39F17016B85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B906-1B00-49EB-84DD-E4F0250D942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09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0D7D-5464-4540-A857-39F17016B85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B906-1B00-49EB-84DD-E4F0250D942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74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0D7D-5464-4540-A857-39F17016B85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B906-1B00-49EB-84DD-E4F0250D942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0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0D7D-5464-4540-A857-39F17016B85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B906-1B00-49EB-84DD-E4F0250D9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7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0D7D-5464-4540-A857-39F17016B85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B906-1B00-49EB-84DD-E4F0250D942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85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2FA0D7D-5464-4540-A857-39F17016B85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B906-1B00-49EB-84DD-E4F0250D942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34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A0D7D-5464-4540-A857-39F17016B85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4AB906-1B00-49EB-84DD-E4F0250D942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18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883C-9D53-3655-A6AD-7563069CA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EcoQuest</a:t>
            </a:r>
            <a:r>
              <a:rPr lang="en-US" dirty="0"/>
              <a:t>: Your Journey to a Sustainable Future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400C9-527B-E766-2D33-787F48196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Subtitle:</a:t>
            </a:r>
            <a:r>
              <a:rPr lang="en-US" dirty="0"/>
              <a:t> A Climate Change Awareness Web App</a:t>
            </a:r>
          </a:p>
          <a:p>
            <a:endParaRPr lang="en-US" b="1" dirty="0"/>
          </a:p>
          <a:p>
            <a:r>
              <a:rPr lang="en-US" dirty="0"/>
              <a:t> </a:t>
            </a:r>
            <a:r>
              <a:rPr lang="en-US" dirty="0" err="1"/>
              <a:t>Dipanwita</a:t>
            </a:r>
            <a:r>
              <a:rPr lang="en-US" dirty="0"/>
              <a:t> Kundu &amp; Sourav Mukhopadhyay </a:t>
            </a:r>
          </a:p>
        </p:txBody>
      </p:sp>
    </p:spTree>
    <p:extLst>
      <p:ext uri="{BB962C8B-B14F-4D97-AF65-F5344CB8AC3E}">
        <p14:creationId xmlns:p14="http://schemas.microsoft.com/office/powerpoint/2010/main" val="31649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A30F-665A-84C3-37DB-D0C854D6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FCC8EC7-73E6-4F75-3CF1-3E2AC880F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448377"/>
            <a:ext cx="809347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 of Climate Change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Climate change poses significant risks to our planet, affecting weather patterns, sea levels, and biodiversity.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Increasing awareness and understanding of climate issues is crucial for fostering 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to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EcoQuest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EcoQuest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designed to educate users about climate change, greenhouse gas emissions, and sustainable practices.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91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11AE-FB3A-6BC2-DADA-7FEDD5A1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9F1E-DCFB-1CA4-6780-A71CC299B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</a:t>
            </a:r>
            <a:r>
              <a:rPr lang="en-US" b="1" dirty="0" err="1"/>
              <a:t>Objectives:</a:t>
            </a:r>
            <a:r>
              <a:rPr lang="en-US" dirty="0" err="1"/>
              <a:t>Raise</a:t>
            </a:r>
            <a:r>
              <a:rPr lang="en-US" dirty="0"/>
              <a:t> awareness about greenhouse gas emissions.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Educate users on personal carbon footprints.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Encourage sustainable practices and community engagement.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7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5226-E916-2144-7AA3-88DB97D7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</a:t>
            </a:r>
            <a:r>
              <a:rPr lang="en-US" dirty="0" err="1"/>
              <a:t>EcoQuest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81A5-A9D6-49DC-023D-7DEECE33E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</a:t>
            </a:r>
            <a:r>
              <a:rPr lang="en-US" b="1" dirty="0" err="1"/>
              <a:t>Features:AI-Powered</a:t>
            </a:r>
            <a:r>
              <a:rPr lang="en-US" b="1" dirty="0"/>
              <a:t> Data Insights:</a:t>
            </a:r>
            <a:r>
              <a:rPr lang="en-US" dirty="0"/>
              <a:t> Real-time data analysis and responses to user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Interactive Climate Simulation Games:</a:t>
            </a:r>
            <a:r>
              <a:rPr lang="en-US" dirty="0"/>
              <a:t> Fun, engaging mini-games to teach sustainability.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Personal Carbon Footprint Calculator:</a:t>
            </a:r>
            <a:r>
              <a:rPr lang="en-US" dirty="0"/>
              <a:t> Personalized feedback on user emissions.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Dynamic Visualizations:</a:t>
            </a:r>
            <a:r>
              <a:rPr lang="en-US" dirty="0"/>
              <a:t> Interactive representations of emissions data and progress.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7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5E92-E59D-72AA-58A3-34DCBE5B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and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F6DA8-D079-59CA-7F36-031DB5619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</a:t>
            </a:r>
            <a:r>
              <a:rPr lang="en-US" b="1" dirty="0" err="1"/>
              <a:t>EcoQuest</a:t>
            </a:r>
            <a:r>
              <a:rPr lang="en-US" b="1" dirty="0"/>
              <a:t> Matters: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Education:</a:t>
            </a:r>
            <a:r>
              <a:rPr lang="en-US" dirty="0"/>
              <a:t> Empowers users with knowledge about climate change.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Engagement:</a:t>
            </a:r>
            <a:r>
              <a:rPr lang="en-US" dirty="0"/>
              <a:t> Gamification keeps users motivated and interested.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Community Building:</a:t>
            </a:r>
            <a:r>
              <a:rPr lang="en-US" dirty="0"/>
              <a:t> Encourages users to share experiences and progress.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Long-term Goals: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Inspire sustainable habits and contribute to a healthier planet.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4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E6EF-7B25-E906-F47C-285BE85B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ui</a:t>
            </a:r>
            <a:r>
              <a:rPr lang="en-US" dirty="0"/>
              <a:t> designs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24F0A1A-5F69-65B7-9483-FE46101DF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16285"/>
            <a:ext cx="3374487" cy="1898149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C37D45-3EED-AE05-7735-458E261AD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950" y="2116284"/>
            <a:ext cx="3374487" cy="18981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F2E1A0-B959-8E39-3F99-9F4CEB23B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4128952"/>
            <a:ext cx="3152505" cy="17732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BC293F5-FB6F-6543-D8CD-CF480D3E38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345" y="4276963"/>
            <a:ext cx="3152505" cy="177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269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</TotalTime>
  <Words>213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EcoQuest: Your Journey to a Sustainable Future</vt:lpstr>
      <vt:lpstr>Introduction</vt:lpstr>
      <vt:lpstr>Project Objectives</vt:lpstr>
      <vt:lpstr>Features of EcoQuest</vt:lpstr>
      <vt:lpstr>Impact and Importance</vt:lpstr>
      <vt:lpstr>Project ui designs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sourav mukhopadhyay</dc:creator>
  <cp:lastModifiedBy>sourav mukhopadhyay</cp:lastModifiedBy>
  <cp:revision>1</cp:revision>
  <dcterms:created xsi:type="dcterms:W3CDTF">2024-10-06T18:08:51Z</dcterms:created>
  <dcterms:modified xsi:type="dcterms:W3CDTF">2024-10-06T18:16:38Z</dcterms:modified>
</cp:coreProperties>
</file>