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64" r:id="rId6"/>
    <p:sldId id="265" r:id="rId7"/>
    <p:sldId id="269" r:id="rId8"/>
    <p:sldId id="261" r:id="rId9"/>
    <p:sldId id="266" r:id="rId10"/>
    <p:sldId id="268" r:id="rId11"/>
    <p:sldId id="270" r:id="rId12"/>
    <p:sldId id="267" r:id="rId13"/>
  </p:sldIdLst>
  <p:sldSz cx="14630400" cy="8229600"/>
  <p:notesSz cx="8229600" cy="14630400"/>
  <p:embeddedFontLst>
    <p:embeddedFont>
      <p:font typeface="Libre Baskerville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40804-5BC3-4CAF-9945-0FDFF2B33E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C32F26-AFF3-4C61-BF17-FDAC7632A8C4}">
      <dgm:prSet phldrT="[Text]" custT="1"/>
      <dgm:spPr/>
      <dgm:t>
        <a:bodyPr/>
        <a:lstStyle/>
        <a:p>
          <a:r>
            <a:rPr lang="en-IN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GB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184074-4280-4C69-A9E1-7609449AD8B6}" type="parTrans" cxnId="{06E7EA06-63F0-4F37-9AB3-F101A1F52DA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91818-4126-4D35-A06A-A07D8581B269}" type="sibTrans" cxnId="{06E7EA06-63F0-4F37-9AB3-F101A1F52DA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26AE2-0718-4C3B-82B6-AA13F4EBAD0D}">
      <dgm:prSet phldrT="[Text]"/>
      <dgm:spPr/>
      <dgm:t>
        <a:bodyPr/>
        <a:lstStyle/>
        <a:p>
          <a:pPr>
            <a:buNone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Writing efficient SQL queries.</a:t>
          </a:r>
        </a:p>
      </dgm:t>
    </dgm:pt>
    <dgm:pt modelId="{170795A7-903A-486D-8692-F700821AC32C}" type="parTrans" cxnId="{0BF00D72-77A2-4A0B-B650-D0842547B57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856862-8FC3-4BBB-8663-9567987E4A42}" type="sibTrans" cxnId="{0BF00D72-77A2-4A0B-B650-D0842547B57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3D80C-C05F-475F-A47C-CE1647F8DFE9}">
      <dgm:prSet phldrT="[Text]"/>
      <dgm:spPr/>
      <dgm:t>
        <a:bodyPr/>
        <a:lstStyle/>
        <a:p>
          <a:pPr>
            <a:buNone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Properly managing relationships.</a:t>
          </a:r>
        </a:p>
      </dgm:t>
    </dgm:pt>
    <dgm:pt modelId="{C0E62E51-21E0-4F6C-906A-3AE1AC58EB38}" type="parTrans" cxnId="{969B2381-7699-4EFF-A6E5-F472E12F6358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135E1-92EC-4BCE-BF73-4C90CCF9F624}" type="sibTrans" cxnId="{969B2381-7699-4EFF-A6E5-F472E12F6358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4C92F-5D08-4C69-8C85-7B5680A5796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MySQL to Python. 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C909D5-D701-4AE5-A4D4-13A96DBAE01E}" type="parTrans" cxnId="{0162F4FE-2AC9-442E-866D-3E80B2C58F2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85A814-30A8-4AC5-9F50-91F8761AAF01}" type="sibTrans" cxnId="{0162F4FE-2AC9-442E-866D-3E80B2C58F2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722A2-558C-430D-BEA3-09D01068E498}">
      <dgm:prSet phldrT="[Text]" custT="1"/>
      <dgm:spPr/>
      <dgm:t>
        <a:bodyPr/>
        <a:lstStyle/>
        <a:p>
          <a:r>
            <a:rPr lang="en-IN" sz="35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Learnings Outcomes</a:t>
          </a:r>
          <a:endParaRPr lang="en-GB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496BFA-53E5-4BAF-BBF7-497AFE982249}" type="parTrans" cxnId="{C44F33D4-041C-433A-8CFF-2FF7EA0769D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1524DA-9CF8-4F39-954E-05D74ABB4479}" type="sibTrans" cxnId="{C44F33D4-041C-433A-8CFF-2FF7EA0769D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2A30A-E7FD-401A-86A5-FE6E1F9F1DD7}">
      <dgm:prSet phldrT="[Text]"/>
      <dgm:spPr/>
      <dgm:t>
        <a:bodyPr/>
        <a:lstStyle/>
        <a:p>
          <a:pPr>
            <a:buNone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Writing SQL statements.</a:t>
          </a:r>
        </a:p>
      </dgm:t>
    </dgm:pt>
    <dgm:pt modelId="{1A9B6622-8A5A-4E5E-92F0-7FF4094BF13B}" type="parTrans" cxnId="{C3B61F0A-2585-4125-997F-F574F47510A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4920E-D26F-44C7-9446-D2BD9C19021E}" type="sibTrans" cxnId="{C3B61F0A-2585-4125-997F-F574F47510A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404723-AAF6-449D-B3C2-8F10065778FC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Using </a:t>
          </a:r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JOINs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to combine data from multiple tables.</a:t>
          </a:r>
        </a:p>
      </dgm:t>
    </dgm:pt>
    <dgm:pt modelId="{11ECA126-860F-46E6-981E-2C29F1048F93}" type="parTrans" cxnId="{C2D4754A-F628-45C7-B145-BE3EBBFDED8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87B5F-E634-41AB-896F-BA9A020C6946}" type="sibTrans" cxnId="{C2D4754A-F628-45C7-B145-BE3EBBFDED8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08DC2-94F3-488A-8930-ABCD43A82291}">
      <dgm:prSet phldrT="[Text]"/>
      <dgm:spPr/>
      <dgm:t>
        <a:bodyPr/>
        <a:lstStyle/>
        <a:p>
          <a:pPr>
            <a:buNone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how to structure data logically.</a:t>
          </a:r>
        </a:p>
      </dgm:t>
    </dgm:pt>
    <dgm:pt modelId="{859CC967-33FC-45F5-BDA5-D9A4D27EDED8}" type="parTrans" cxnId="{FA5C448B-A328-4AEC-BC9B-B113D103CCB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D49CE9-380E-4C1D-BC0C-2C196EEB2529}" type="sibTrans" cxnId="{FA5C448B-A328-4AEC-BC9B-B113D103CCB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591C0-9B58-4C4E-90C1-955EC02F0600}" type="pres">
      <dgm:prSet presAssocID="{EE440804-5BC3-4CAF-9945-0FDFF2B33EA4}" presName="layout" presStyleCnt="0">
        <dgm:presLayoutVars>
          <dgm:chMax/>
          <dgm:chPref/>
          <dgm:dir/>
          <dgm:resizeHandles/>
        </dgm:presLayoutVars>
      </dgm:prSet>
      <dgm:spPr/>
    </dgm:pt>
    <dgm:pt modelId="{D00B2C06-6F44-4F4B-887C-E1334DB87D23}" type="pres">
      <dgm:prSet presAssocID="{7EC32F26-AFF3-4C61-BF17-FDAC7632A8C4}" presName="root" presStyleCnt="0">
        <dgm:presLayoutVars>
          <dgm:chMax/>
          <dgm:chPref/>
        </dgm:presLayoutVars>
      </dgm:prSet>
      <dgm:spPr/>
    </dgm:pt>
    <dgm:pt modelId="{02FE788C-A4A8-4613-808B-C49F7D88CBFA}" type="pres">
      <dgm:prSet presAssocID="{7EC32F26-AFF3-4C61-BF17-FDAC7632A8C4}" presName="rootComposite" presStyleCnt="0">
        <dgm:presLayoutVars/>
      </dgm:prSet>
      <dgm:spPr/>
    </dgm:pt>
    <dgm:pt modelId="{CF964357-B81D-42FB-A336-0693EB0BBEE7}" type="pres">
      <dgm:prSet presAssocID="{7EC32F26-AFF3-4C61-BF17-FDAC7632A8C4}" presName="ParentAccent" presStyleLbl="alignNode1" presStyleIdx="0" presStyleCnt="2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DC41DE48-027F-4DB1-ABF0-EE3FD1571C66}" type="pres">
      <dgm:prSet presAssocID="{7EC32F26-AFF3-4C61-BF17-FDAC7632A8C4}" presName="ParentSmallAccent" presStyleLbl="fgAcc1" presStyleIdx="0" presStyleCnt="2"/>
      <dgm:spPr/>
    </dgm:pt>
    <dgm:pt modelId="{5D4FA5A5-0DAD-4FBF-93EE-CD44144AC556}" type="pres">
      <dgm:prSet presAssocID="{7EC32F26-AFF3-4C61-BF17-FDAC7632A8C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B14AF668-1B56-4640-87F0-5FCB5DFFF896}" type="pres">
      <dgm:prSet presAssocID="{7EC32F26-AFF3-4C61-BF17-FDAC7632A8C4}" presName="childShape" presStyleCnt="0">
        <dgm:presLayoutVars>
          <dgm:chMax val="0"/>
          <dgm:chPref val="0"/>
        </dgm:presLayoutVars>
      </dgm:prSet>
      <dgm:spPr/>
    </dgm:pt>
    <dgm:pt modelId="{284537AA-D0FB-44B9-B8E5-021578EA3D1E}" type="pres">
      <dgm:prSet presAssocID="{7F426AE2-0718-4C3B-82B6-AA13F4EBAD0D}" presName="childComposite" presStyleCnt="0">
        <dgm:presLayoutVars>
          <dgm:chMax val="0"/>
          <dgm:chPref val="0"/>
        </dgm:presLayoutVars>
      </dgm:prSet>
      <dgm:spPr/>
    </dgm:pt>
    <dgm:pt modelId="{6A481E4A-1732-4A55-B142-0B6C049EB24D}" type="pres">
      <dgm:prSet presAssocID="{7F426AE2-0718-4C3B-82B6-AA13F4EBAD0D}" presName="ChildAccent" presStyleLbl="solidFgAcc1" presStyleIdx="0" presStyleCnt="6"/>
      <dgm:spPr/>
    </dgm:pt>
    <dgm:pt modelId="{8DE2F8EE-5F5E-45A0-BBE4-D8C2C2C1DB7B}" type="pres">
      <dgm:prSet presAssocID="{7F426AE2-0718-4C3B-82B6-AA13F4EBAD0D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E78ABD2-15BB-40B8-B512-9717D316C71C}" type="pres">
      <dgm:prSet presAssocID="{DDE3D80C-C05F-475F-A47C-CE1647F8DFE9}" presName="childComposite" presStyleCnt="0">
        <dgm:presLayoutVars>
          <dgm:chMax val="0"/>
          <dgm:chPref val="0"/>
        </dgm:presLayoutVars>
      </dgm:prSet>
      <dgm:spPr/>
    </dgm:pt>
    <dgm:pt modelId="{0CE3769D-69BC-49C5-ACAA-E17219F0DEC7}" type="pres">
      <dgm:prSet presAssocID="{DDE3D80C-C05F-475F-A47C-CE1647F8DFE9}" presName="ChildAccent" presStyleLbl="solidFgAcc1" presStyleIdx="1" presStyleCnt="6"/>
      <dgm:spPr/>
    </dgm:pt>
    <dgm:pt modelId="{AB08C456-5D44-4F13-8A98-5AFF49F2DE69}" type="pres">
      <dgm:prSet presAssocID="{DDE3D80C-C05F-475F-A47C-CE1647F8DFE9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FFB68BF-9E2E-4505-89A2-DFABEAE02537}" type="pres">
      <dgm:prSet presAssocID="{9A24C92F-5D08-4C69-8C85-7B5680A57968}" presName="childComposite" presStyleCnt="0">
        <dgm:presLayoutVars>
          <dgm:chMax val="0"/>
          <dgm:chPref val="0"/>
        </dgm:presLayoutVars>
      </dgm:prSet>
      <dgm:spPr/>
    </dgm:pt>
    <dgm:pt modelId="{5A9F669A-F02E-4DDC-A8AB-553B9C3D67A0}" type="pres">
      <dgm:prSet presAssocID="{9A24C92F-5D08-4C69-8C85-7B5680A57968}" presName="ChildAccent" presStyleLbl="solidFgAcc1" presStyleIdx="2" presStyleCnt="6"/>
      <dgm:spPr/>
    </dgm:pt>
    <dgm:pt modelId="{6679C59C-3669-4062-8353-9F533C73A69A}" type="pres">
      <dgm:prSet presAssocID="{9A24C92F-5D08-4C69-8C85-7B5680A5796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FA0ADC89-1D4A-415F-AA7C-4144D5D995BA}" type="pres">
      <dgm:prSet presAssocID="{672722A2-558C-430D-BEA3-09D01068E498}" presName="root" presStyleCnt="0">
        <dgm:presLayoutVars>
          <dgm:chMax/>
          <dgm:chPref/>
        </dgm:presLayoutVars>
      </dgm:prSet>
      <dgm:spPr/>
    </dgm:pt>
    <dgm:pt modelId="{31207305-E3CD-4038-8D2F-66F29D250808}" type="pres">
      <dgm:prSet presAssocID="{672722A2-558C-430D-BEA3-09D01068E498}" presName="rootComposite" presStyleCnt="0">
        <dgm:presLayoutVars/>
      </dgm:prSet>
      <dgm:spPr/>
    </dgm:pt>
    <dgm:pt modelId="{2E727022-8219-4778-A9A7-A59EAF8BE168}" type="pres">
      <dgm:prSet presAssocID="{672722A2-558C-430D-BEA3-09D01068E498}" presName="ParentAccent" presStyleLbl="alignNode1" presStyleIdx="1" presStyleCnt="2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592D3BFA-D400-4A72-AF5B-1A0223726F5F}" type="pres">
      <dgm:prSet presAssocID="{672722A2-558C-430D-BEA3-09D01068E498}" presName="ParentSmallAccent" presStyleLbl="fgAcc1" presStyleIdx="1" presStyleCnt="2"/>
      <dgm:spPr/>
    </dgm:pt>
    <dgm:pt modelId="{40471E40-C709-42F6-9445-5D5E556AACE5}" type="pres">
      <dgm:prSet presAssocID="{672722A2-558C-430D-BEA3-09D01068E498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9F6D083C-971C-4A12-BAB7-DC747EFE994F}" type="pres">
      <dgm:prSet presAssocID="{672722A2-558C-430D-BEA3-09D01068E498}" presName="childShape" presStyleCnt="0">
        <dgm:presLayoutVars>
          <dgm:chMax val="0"/>
          <dgm:chPref val="0"/>
        </dgm:presLayoutVars>
      </dgm:prSet>
      <dgm:spPr/>
    </dgm:pt>
    <dgm:pt modelId="{6B470259-E6C4-4DBF-B6CD-3A051AE6848B}" type="pres">
      <dgm:prSet presAssocID="{5DB2A30A-E7FD-401A-86A5-FE6E1F9F1DD7}" presName="childComposite" presStyleCnt="0">
        <dgm:presLayoutVars>
          <dgm:chMax val="0"/>
          <dgm:chPref val="0"/>
        </dgm:presLayoutVars>
      </dgm:prSet>
      <dgm:spPr/>
    </dgm:pt>
    <dgm:pt modelId="{44369834-1AD2-43B4-BEA9-42475A1FC776}" type="pres">
      <dgm:prSet presAssocID="{5DB2A30A-E7FD-401A-86A5-FE6E1F9F1DD7}" presName="ChildAccent" presStyleLbl="solidFgAcc1" presStyleIdx="3" presStyleCnt="6"/>
      <dgm:spPr/>
    </dgm:pt>
    <dgm:pt modelId="{59E0CF45-86F1-48F8-9EBE-6ADF48824183}" type="pres">
      <dgm:prSet presAssocID="{5DB2A30A-E7FD-401A-86A5-FE6E1F9F1DD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55038-8C7B-4476-98EC-1F35E1D55D24}" type="pres">
      <dgm:prSet presAssocID="{29404723-AAF6-449D-B3C2-8F10065778FC}" presName="childComposite" presStyleCnt="0">
        <dgm:presLayoutVars>
          <dgm:chMax val="0"/>
          <dgm:chPref val="0"/>
        </dgm:presLayoutVars>
      </dgm:prSet>
      <dgm:spPr/>
    </dgm:pt>
    <dgm:pt modelId="{364C9AA4-F11D-46BE-BF55-45979EA1D607}" type="pres">
      <dgm:prSet presAssocID="{29404723-AAF6-449D-B3C2-8F10065778FC}" presName="ChildAccent" presStyleLbl="solidFgAcc1" presStyleIdx="4" presStyleCnt="6"/>
      <dgm:spPr/>
    </dgm:pt>
    <dgm:pt modelId="{4C8373CB-ED75-4E45-8EA8-2B71B577765A}" type="pres">
      <dgm:prSet presAssocID="{29404723-AAF6-449D-B3C2-8F10065778FC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AAF12885-03A9-4FFF-A4E7-17D4B329AA25}" type="pres">
      <dgm:prSet presAssocID="{6C508DC2-94F3-488A-8930-ABCD43A82291}" presName="childComposite" presStyleCnt="0">
        <dgm:presLayoutVars>
          <dgm:chMax val="0"/>
          <dgm:chPref val="0"/>
        </dgm:presLayoutVars>
      </dgm:prSet>
      <dgm:spPr/>
    </dgm:pt>
    <dgm:pt modelId="{D4AF1523-0C59-457D-BD6F-999D6F087B7A}" type="pres">
      <dgm:prSet presAssocID="{6C508DC2-94F3-488A-8930-ABCD43A82291}" presName="ChildAccent" presStyleLbl="solidFgAcc1" presStyleIdx="5" presStyleCnt="6"/>
      <dgm:spPr/>
    </dgm:pt>
    <dgm:pt modelId="{92BD501F-B4EC-47E6-B404-589A9FC3B95B}" type="pres">
      <dgm:prSet presAssocID="{6C508DC2-94F3-488A-8930-ABCD43A8229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6E7EA06-63F0-4F37-9AB3-F101A1F52DA4}" srcId="{EE440804-5BC3-4CAF-9945-0FDFF2B33EA4}" destId="{7EC32F26-AFF3-4C61-BF17-FDAC7632A8C4}" srcOrd="0" destOrd="0" parTransId="{10184074-4280-4C69-A9E1-7609449AD8B6}" sibTransId="{CFD91818-4126-4D35-A06A-A07D8581B269}"/>
    <dgm:cxn modelId="{C3B61F0A-2585-4125-997F-F574F47510A1}" srcId="{672722A2-558C-430D-BEA3-09D01068E498}" destId="{5DB2A30A-E7FD-401A-86A5-FE6E1F9F1DD7}" srcOrd="0" destOrd="0" parTransId="{1A9B6622-8A5A-4E5E-92F0-7FF4094BF13B}" sibTransId="{2DC4920E-D26F-44C7-9446-D2BD9C19021E}"/>
    <dgm:cxn modelId="{6D9D0913-E22F-468F-BC49-131A65116B07}" type="presOf" srcId="{6C508DC2-94F3-488A-8930-ABCD43A82291}" destId="{92BD501F-B4EC-47E6-B404-589A9FC3B95B}" srcOrd="0" destOrd="0" presId="urn:microsoft.com/office/officeart/2008/layout/SquareAccentList"/>
    <dgm:cxn modelId="{222BB62D-6432-464C-B742-E5BA3BABCBDF}" type="presOf" srcId="{5DB2A30A-E7FD-401A-86A5-FE6E1F9F1DD7}" destId="{59E0CF45-86F1-48F8-9EBE-6ADF48824183}" srcOrd="0" destOrd="0" presId="urn:microsoft.com/office/officeart/2008/layout/SquareAccentList"/>
    <dgm:cxn modelId="{C2D4754A-F628-45C7-B145-BE3EBBFDED89}" srcId="{672722A2-558C-430D-BEA3-09D01068E498}" destId="{29404723-AAF6-449D-B3C2-8F10065778FC}" srcOrd="1" destOrd="0" parTransId="{11ECA126-860F-46E6-981E-2C29F1048F93}" sibTransId="{FA287B5F-E634-41AB-896F-BA9A020C6946}"/>
    <dgm:cxn modelId="{0BF00D72-77A2-4A0B-B650-D0842547B57F}" srcId="{7EC32F26-AFF3-4C61-BF17-FDAC7632A8C4}" destId="{7F426AE2-0718-4C3B-82B6-AA13F4EBAD0D}" srcOrd="0" destOrd="0" parTransId="{170795A7-903A-486D-8692-F700821AC32C}" sibTransId="{10856862-8FC3-4BBB-8663-9567987E4A42}"/>
    <dgm:cxn modelId="{7AD6547C-4FD5-45C2-8395-8277453579B1}" type="presOf" srcId="{7F426AE2-0718-4C3B-82B6-AA13F4EBAD0D}" destId="{8DE2F8EE-5F5E-45A0-BBE4-D8C2C2C1DB7B}" srcOrd="0" destOrd="0" presId="urn:microsoft.com/office/officeart/2008/layout/SquareAccentList"/>
    <dgm:cxn modelId="{0EC1E37F-F96B-438F-A588-2BAD2246EB41}" type="presOf" srcId="{DDE3D80C-C05F-475F-A47C-CE1647F8DFE9}" destId="{AB08C456-5D44-4F13-8A98-5AFF49F2DE69}" srcOrd="0" destOrd="0" presId="urn:microsoft.com/office/officeart/2008/layout/SquareAccentList"/>
    <dgm:cxn modelId="{969B2381-7699-4EFF-A6E5-F472E12F6358}" srcId="{7EC32F26-AFF3-4C61-BF17-FDAC7632A8C4}" destId="{DDE3D80C-C05F-475F-A47C-CE1647F8DFE9}" srcOrd="1" destOrd="0" parTransId="{C0E62E51-21E0-4F6C-906A-3AE1AC58EB38}" sibTransId="{C53135E1-92EC-4BCE-BF73-4C90CCF9F624}"/>
    <dgm:cxn modelId="{FA5C448B-A328-4AEC-BC9B-B113D103CCBE}" srcId="{672722A2-558C-430D-BEA3-09D01068E498}" destId="{6C508DC2-94F3-488A-8930-ABCD43A82291}" srcOrd="2" destOrd="0" parTransId="{859CC967-33FC-45F5-BDA5-D9A4D27EDED8}" sibTransId="{5CD49CE9-380E-4C1D-BC0C-2C196EEB2529}"/>
    <dgm:cxn modelId="{AFFF748C-6080-471C-A649-96333026991E}" type="presOf" srcId="{672722A2-558C-430D-BEA3-09D01068E498}" destId="{40471E40-C709-42F6-9445-5D5E556AACE5}" srcOrd="0" destOrd="0" presId="urn:microsoft.com/office/officeart/2008/layout/SquareAccentList"/>
    <dgm:cxn modelId="{D7905797-951E-4C33-8E5C-1B123BC21C84}" type="presOf" srcId="{7EC32F26-AFF3-4C61-BF17-FDAC7632A8C4}" destId="{5D4FA5A5-0DAD-4FBF-93EE-CD44144AC556}" srcOrd="0" destOrd="0" presId="urn:microsoft.com/office/officeart/2008/layout/SquareAccentList"/>
    <dgm:cxn modelId="{C4F35FA1-4878-4CD8-BC7F-C6187E5524A5}" type="presOf" srcId="{9A24C92F-5D08-4C69-8C85-7B5680A57968}" destId="{6679C59C-3669-4062-8353-9F533C73A69A}" srcOrd="0" destOrd="0" presId="urn:microsoft.com/office/officeart/2008/layout/SquareAccentList"/>
    <dgm:cxn modelId="{4AF21AA5-1AF5-4DCE-9B5C-F321DEFA4C8F}" type="presOf" srcId="{EE440804-5BC3-4CAF-9945-0FDFF2B33EA4}" destId="{943591C0-9B58-4C4E-90C1-955EC02F0600}" srcOrd="0" destOrd="0" presId="urn:microsoft.com/office/officeart/2008/layout/SquareAccentList"/>
    <dgm:cxn modelId="{406E80AF-4329-4494-9DA1-A7A8FBB2DD27}" type="presOf" srcId="{29404723-AAF6-449D-B3C2-8F10065778FC}" destId="{4C8373CB-ED75-4E45-8EA8-2B71B577765A}" srcOrd="0" destOrd="0" presId="urn:microsoft.com/office/officeart/2008/layout/SquareAccentList"/>
    <dgm:cxn modelId="{C44F33D4-041C-433A-8CFF-2FF7EA0769DB}" srcId="{EE440804-5BC3-4CAF-9945-0FDFF2B33EA4}" destId="{672722A2-558C-430D-BEA3-09D01068E498}" srcOrd="1" destOrd="0" parTransId="{2E496BFA-53E5-4BAF-BBF7-497AFE982249}" sibTransId="{F81524DA-9CF8-4F39-954E-05D74ABB4479}"/>
    <dgm:cxn modelId="{0162F4FE-2AC9-442E-866D-3E80B2C58F2C}" srcId="{7EC32F26-AFF3-4C61-BF17-FDAC7632A8C4}" destId="{9A24C92F-5D08-4C69-8C85-7B5680A57968}" srcOrd="2" destOrd="0" parTransId="{3EC909D5-D701-4AE5-A4D4-13A96DBAE01E}" sibTransId="{8F85A814-30A8-4AC5-9F50-91F8761AAF01}"/>
    <dgm:cxn modelId="{D3FC3FF4-072F-44DF-ABBE-25F721BFC77E}" type="presParOf" srcId="{943591C0-9B58-4C4E-90C1-955EC02F0600}" destId="{D00B2C06-6F44-4F4B-887C-E1334DB87D23}" srcOrd="0" destOrd="0" presId="urn:microsoft.com/office/officeart/2008/layout/SquareAccentList"/>
    <dgm:cxn modelId="{7924745E-A51F-49A8-A275-FF8B67512A2E}" type="presParOf" srcId="{D00B2C06-6F44-4F4B-887C-E1334DB87D23}" destId="{02FE788C-A4A8-4613-808B-C49F7D88CBFA}" srcOrd="0" destOrd="0" presId="urn:microsoft.com/office/officeart/2008/layout/SquareAccentList"/>
    <dgm:cxn modelId="{1B5DE612-1F9D-44F2-9776-637B6D694417}" type="presParOf" srcId="{02FE788C-A4A8-4613-808B-C49F7D88CBFA}" destId="{CF964357-B81D-42FB-A336-0693EB0BBEE7}" srcOrd="0" destOrd="0" presId="urn:microsoft.com/office/officeart/2008/layout/SquareAccentList"/>
    <dgm:cxn modelId="{1F6F3C75-6528-4DAE-82D7-998A2B3D2E2B}" type="presParOf" srcId="{02FE788C-A4A8-4613-808B-C49F7D88CBFA}" destId="{DC41DE48-027F-4DB1-ABF0-EE3FD1571C66}" srcOrd="1" destOrd="0" presId="urn:microsoft.com/office/officeart/2008/layout/SquareAccentList"/>
    <dgm:cxn modelId="{6402D211-DAEB-4D20-A647-6BC8378455C3}" type="presParOf" srcId="{02FE788C-A4A8-4613-808B-C49F7D88CBFA}" destId="{5D4FA5A5-0DAD-4FBF-93EE-CD44144AC556}" srcOrd="2" destOrd="0" presId="urn:microsoft.com/office/officeart/2008/layout/SquareAccentList"/>
    <dgm:cxn modelId="{9CA8FDD9-9802-4E00-83B0-CD911CAF6C1B}" type="presParOf" srcId="{D00B2C06-6F44-4F4B-887C-E1334DB87D23}" destId="{B14AF668-1B56-4640-87F0-5FCB5DFFF896}" srcOrd="1" destOrd="0" presId="urn:microsoft.com/office/officeart/2008/layout/SquareAccentList"/>
    <dgm:cxn modelId="{47C94BEE-5854-401D-AE8B-0B39CB665433}" type="presParOf" srcId="{B14AF668-1B56-4640-87F0-5FCB5DFFF896}" destId="{284537AA-D0FB-44B9-B8E5-021578EA3D1E}" srcOrd="0" destOrd="0" presId="urn:microsoft.com/office/officeart/2008/layout/SquareAccentList"/>
    <dgm:cxn modelId="{8CB8E936-6AFE-4F20-8159-2E44BC7619C5}" type="presParOf" srcId="{284537AA-D0FB-44B9-B8E5-021578EA3D1E}" destId="{6A481E4A-1732-4A55-B142-0B6C049EB24D}" srcOrd="0" destOrd="0" presId="urn:microsoft.com/office/officeart/2008/layout/SquareAccentList"/>
    <dgm:cxn modelId="{89F9977A-E854-41BE-B710-80874D8D46A9}" type="presParOf" srcId="{284537AA-D0FB-44B9-B8E5-021578EA3D1E}" destId="{8DE2F8EE-5F5E-45A0-BBE4-D8C2C2C1DB7B}" srcOrd="1" destOrd="0" presId="urn:microsoft.com/office/officeart/2008/layout/SquareAccentList"/>
    <dgm:cxn modelId="{7A6FC21F-2E9B-48CE-ADE9-A2A19BECE154}" type="presParOf" srcId="{B14AF668-1B56-4640-87F0-5FCB5DFFF896}" destId="{CE78ABD2-15BB-40B8-B512-9717D316C71C}" srcOrd="1" destOrd="0" presId="urn:microsoft.com/office/officeart/2008/layout/SquareAccentList"/>
    <dgm:cxn modelId="{A677F07E-522F-4FF1-A3F1-42C5535FCB32}" type="presParOf" srcId="{CE78ABD2-15BB-40B8-B512-9717D316C71C}" destId="{0CE3769D-69BC-49C5-ACAA-E17219F0DEC7}" srcOrd="0" destOrd="0" presId="urn:microsoft.com/office/officeart/2008/layout/SquareAccentList"/>
    <dgm:cxn modelId="{510DF5B9-5C6D-4C2D-AE1B-4E679B520DC2}" type="presParOf" srcId="{CE78ABD2-15BB-40B8-B512-9717D316C71C}" destId="{AB08C456-5D44-4F13-8A98-5AFF49F2DE69}" srcOrd="1" destOrd="0" presId="urn:microsoft.com/office/officeart/2008/layout/SquareAccentList"/>
    <dgm:cxn modelId="{14FC89EF-6C8D-4D80-8332-7100F6047F29}" type="presParOf" srcId="{B14AF668-1B56-4640-87F0-5FCB5DFFF896}" destId="{7FFB68BF-9E2E-4505-89A2-DFABEAE02537}" srcOrd="2" destOrd="0" presId="urn:microsoft.com/office/officeart/2008/layout/SquareAccentList"/>
    <dgm:cxn modelId="{C03F86FB-CFCE-4165-BD58-D45C237EDC44}" type="presParOf" srcId="{7FFB68BF-9E2E-4505-89A2-DFABEAE02537}" destId="{5A9F669A-F02E-4DDC-A8AB-553B9C3D67A0}" srcOrd="0" destOrd="0" presId="urn:microsoft.com/office/officeart/2008/layout/SquareAccentList"/>
    <dgm:cxn modelId="{92DFD2CD-4251-4AEC-99E8-4A42C1F33107}" type="presParOf" srcId="{7FFB68BF-9E2E-4505-89A2-DFABEAE02537}" destId="{6679C59C-3669-4062-8353-9F533C73A69A}" srcOrd="1" destOrd="0" presId="urn:microsoft.com/office/officeart/2008/layout/SquareAccentList"/>
    <dgm:cxn modelId="{07DC89D0-1989-4B48-9711-CB7F30A1A84C}" type="presParOf" srcId="{943591C0-9B58-4C4E-90C1-955EC02F0600}" destId="{FA0ADC89-1D4A-415F-AA7C-4144D5D995BA}" srcOrd="1" destOrd="0" presId="urn:microsoft.com/office/officeart/2008/layout/SquareAccentList"/>
    <dgm:cxn modelId="{30F26505-2AF8-4342-9DDC-DA0EDAC43FE2}" type="presParOf" srcId="{FA0ADC89-1D4A-415F-AA7C-4144D5D995BA}" destId="{31207305-E3CD-4038-8D2F-66F29D250808}" srcOrd="0" destOrd="0" presId="urn:microsoft.com/office/officeart/2008/layout/SquareAccentList"/>
    <dgm:cxn modelId="{45C4B87C-5344-4F23-953A-0080EB178B21}" type="presParOf" srcId="{31207305-E3CD-4038-8D2F-66F29D250808}" destId="{2E727022-8219-4778-A9A7-A59EAF8BE168}" srcOrd="0" destOrd="0" presId="urn:microsoft.com/office/officeart/2008/layout/SquareAccentList"/>
    <dgm:cxn modelId="{2F838506-9CE7-4E10-BB05-2EE691BD32D8}" type="presParOf" srcId="{31207305-E3CD-4038-8D2F-66F29D250808}" destId="{592D3BFA-D400-4A72-AF5B-1A0223726F5F}" srcOrd="1" destOrd="0" presId="urn:microsoft.com/office/officeart/2008/layout/SquareAccentList"/>
    <dgm:cxn modelId="{B6D5CB30-993D-4070-8557-6AB249C22013}" type="presParOf" srcId="{31207305-E3CD-4038-8D2F-66F29D250808}" destId="{40471E40-C709-42F6-9445-5D5E556AACE5}" srcOrd="2" destOrd="0" presId="urn:microsoft.com/office/officeart/2008/layout/SquareAccentList"/>
    <dgm:cxn modelId="{0FF0FFE9-B06F-45DF-BA0B-4CDA7E18A838}" type="presParOf" srcId="{FA0ADC89-1D4A-415F-AA7C-4144D5D995BA}" destId="{9F6D083C-971C-4A12-BAB7-DC747EFE994F}" srcOrd="1" destOrd="0" presId="urn:microsoft.com/office/officeart/2008/layout/SquareAccentList"/>
    <dgm:cxn modelId="{8D13D75B-77D9-4C28-AA16-C139990E4C1D}" type="presParOf" srcId="{9F6D083C-971C-4A12-BAB7-DC747EFE994F}" destId="{6B470259-E6C4-4DBF-B6CD-3A051AE6848B}" srcOrd="0" destOrd="0" presId="urn:microsoft.com/office/officeart/2008/layout/SquareAccentList"/>
    <dgm:cxn modelId="{70D73B63-B23A-47D1-BFD9-9A88D255741C}" type="presParOf" srcId="{6B470259-E6C4-4DBF-B6CD-3A051AE6848B}" destId="{44369834-1AD2-43B4-BEA9-42475A1FC776}" srcOrd="0" destOrd="0" presId="urn:microsoft.com/office/officeart/2008/layout/SquareAccentList"/>
    <dgm:cxn modelId="{990F97A7-7144-4950-B719-3ED0317F4CDA}" type="presParOf" srcId="{6B470259-E6C4-4DBF-B6CD-3A051AE6848B}" destId="{59E0CF45-86F1-48F8-9EBE-6ADF48824183}" srcOrd="1" destOrd="0" presId="urn:microsoft.com/office/officeart/2008/layout/SquareAccentList"/>
    <dgm:cxn modelId="{9A17A46A-3FB5-46D4-8080-777D0EEFE68D}" type="presParOf" srcId="{9F6D083C-971C-4A12-BAB7-DC747EFE994F}" destId="{DA355038-8C7B-4476-98EC-1F35E1D55D24}" srcOrd="1" destOrd="0" presId="urn:microsoft.com/office/officeart/2008/layout/SquareAccentList"/>
    <dgm:cxn modelId="{A214ECF1-2E43-41CF-91E5-8905F1229572}" type="presParOf" srcId="{DA355038-8C7B-4476-98EC-1F35E1D55D24}" destId="{364C9AA4-F11D-46BE-BF55-45979EA1D607}" srcOrd="0" destOrd="0" presId="urn:microsoft.com/office/officeart/2008/layout/SquareAccentList"/>
    <dgm:cxn modelId="{F4D256CD-F44C-4C62-8656-6AF47C7D2684}" type="presParOf" srcId="{DA355038-8C7B-4476-98EC-1F35E1D55D24}" destId="{4C8373CB-ED75-4E45-8EA8-2B71B577765A}" srcOrd="1" destOrd="0" presId="urn:microsoft.com/office/officeart/2008/layout/SquareAccentList"/>
    <dgm:cxn modelId="{E72412F2-E16E-4105-83D4-ACB9AF37D4C2}" type="presParOf" srcId="{9F6D083C-971C-4A12-BAB7-DC747EFE994F}" destId="{AAF12885-03A9-4FFF-A4E7-17D4B329AA25}" srcOrd="2" destOrd="0" presId="urn:microsoft.com/office/officeart/2008/layout/SquareAccentList"/>
    <dgm:cxn modelId="{076C1CB2-BAFF-4351-B24C-CEC409791F21}" type="presParOf" srcId="{AAF12885-03A9-4FFF-A4E7-17D4B329AA25}" destId="{D4AF1523-0C59-457D-BD6F-999D6F087B7A}" srcOrd="0" destOrd="0" presId="urn:microsoft.com/office/officeart/2008/layout/SquareAccentList"/>
    <dgm:cxn modelId="{974296FB-B44E-4F85-B7AF-F736512EB4A5}" type="presParOf" srcId="{AAF12885-03A9-4FFF-A4E7-17D4B329AA25}" destId="{92BD501F-B4EC-47E6-B404-589A9FC3B95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64357-B81D-42FB-A336-0693EB0BBEE7}">
      <dsp:nvSpPr>
        <dsp:cNvPr id="0" name=""/>
        <dsp:cNvSpPr/>
      </dsp:nvSpPr>
      <dsp:spPr>
        <a:xfrm>
          <a:off x="1600" y="1045531"/>
          <a:ext cx="4947072" cy="58200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1DE48-027F-4DB1-ABF0-EE3FD1571C66}">
      <dsp:nvSpPr>
        <dsp:cNvPr id="0" name=""/>
        <dsp:cNvSpPr/>
      </dsp:nvSpPr>
      <dsp:spPr>
        <a:xfrm>
          <a:off x="1600" y="1264110"/>
          <a:ext cx="363429" cy="3634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FA5A5-0DAD-4FBF-93EE-CD44144AC556}">
      <dsp:nvSpPr>
        <dsp:cNvPr id="0" name=""/>
        <dsp:cNvSpPr/>
      </dsp:nvSpPr>
      <dsp:spPr>
        <a:xfrm>
          <a:off x="1600" y="0"/>
          <a:ext cx="4947072" cy="1045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GB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00" y="0"/>
        <a:ext cx="4947072" cy="1045531"/>
      </dsp:txXfrm>
    </dsp:sp>
    <dsp:sp modelId="{6A481E4A-1732-4A55-B142-0B6C049EB24D}">
      <dsp:nvSpPr>
        <dsp:cNvPr id="0" name=""/>
        <dsp:cNvSpPr/>
      </dsp:nvSpPr>
      <dsp:spPr>
        <a:xfrm>
          <a:off x="1600" y="2111254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2F8EE-5F5E-45A0-BBE4-D8C2C2C1DB7B}">
      <dsp:nvSpPr>
        <dsp:cNvPr id="0" name=""/>
        <dsp:cNvSpPr/>
      </dsp:nvSpPr>
      <dsp:spPr>
        <a:xfrm>
          <a:off x="347895" y="1869397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Writing efficient SQL queries.</a:t>
          </a:r>
        </a:p>
      </dsp:txBody>
      <dsp:txXfrm>
        <a:off x="347895" y="1869397"/>
        <a:ext cx="4600776" cy="847134"/>
      </dsp:txXfrm>
    </dsp:sp>
    <dsp:sp modelId="{0CE3769D-69BC-49C5-ACAA-E17219F0DEC7}">
      <dsp:nvSpPr>
        <dsp:cNvPr id="0" name=""/>
        <dsp:cNvSpPr/>
      </dsp:nvSpPr>
      <dsp:spPr>
        <a:xfrm>
          <a:off x="1600" y="2958389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C456-5D44-4F13-8A98-5AFF49F2DE69}">
      <dsp:nvSpPr>
        <dsp:cNvPr id="0" name=""/>
        <dsp:cNvSpPr/>
      </dsp:nvSpPr>
      <dsp:spPr>
        <a:xfrm>
          <a:off x="347895" y="2716532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Properly managing relationships.</a:t>
          </a:r>
        </a:p>
      </dsp:txBody>
      <dsp:txXfrm>
        <a:off x="347895" y="2716532"/>
        <a:ext cx="4600776" cy="847134"/>
      </dsp:txXfrm>
    </dsp:sp>
    <dsp:sp modelId="{5A9F669A-F02E-4DDC-A8AB-553B9C3D67A0}">
      <dsp:nvSpPr>
        <dsp:cNvPr id="0" name=""/>
        <dsp:cNvSpPr/>
      </dsp:nvSpPr>
      <dsp:spPr>
        <a:xfrm>
          <a:off x="1600" y="3805524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9C59C-3669-4062-8353-9F533C73A69A}">
      <dsp:nvSpPr>
        <dsp:cNvPr id="0" name=""/>
        <dsp:cNvSpPr/>
      </dsp:nvSpPr>
      <dsp:spPr>
        <a:xfrm>
          <a:off x="347895" y="3563667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MySQL to Python. 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95" y="3563667"/>
        <a:ext cx="4600776" cy="847134"/>
      </dsp:txXfrm>
    </dsp:sp>
    <dsp:sp modelId="{2E727022-8219-4778-A9A7-A59EAF8BE168}">
      <dsp:nvSpPr>
        <dsp:cNvPr id="0" name=""/>
        <dsp:cNvSpPr/>
      </dsp:nvSpPr>
      <dsp:spPr>
        <a:xfrm>
          <a:off x="5196026" y="1045531"/>
          <a:ext cx="4947072" cy="58200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3BFA-D400-4A72-AF5B-1A0223726F5F}">
      <dsp:nvSpPr>
        <dsp:cNvPr id="0" name=""/>
        <dsp:cNvSpPr/>
      </dsp:nvSpPr>
      <dsp:spPr>
        <a:xfrm>
          <a:off x="5196026" y="1264110"/>
          <a:ext cx="363429" cy="3634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71E40-C709-42F6-9445-5D5E556AACE5}">
      <dsp:nvSpPr>
        <dsp:cNvPr id="0" name=""/>
        <dsp:cNvSpPr/>
      </dsp:nvSpPr>
      <dsp:spPr>
        <a:xfrm>
          <a:off x="5196026" y="0"/>
          <a:ext cx="4947072" cy="1045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Learnings Outcomes</a:t>
          </a:r>
          <a:endParaRPr lang="en-GB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6026" y="0"/>
        <a:ext cx="4947072" cy="1045531"/>
      </dsp:txXfrm>
    </dsp:sp>
    <dsp:sp modelId="{44369834-1AD2-43B4-BEA9-42475A1FC776}">
      <dsp:nvSpPr>
        <dsp:cNvPr id="0" name=""/>
        <dsp:cNvSpPr/>
      </dsp:nvSpPr>
      <dsp:spPr>
        <a:xfrm>
          <a:off x="5196026" y="2111254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CF45-86F1-48F8-9EBE-6ADF48824183}">
      <dsp:nvSpPr>
        <dsp:cNvPr id="0" name=""/>
        <dsp:cNvSpPr/>
      </dsp:nvSpPr>
      <dsp:spPr>
        <a:xfrm>
          <a:off x="5542321" y="1869397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Writing SQL statements.</a:t>
          </a:r>
        </a:p>
      </dsp:txBody>
      <dsp:txXfrm>
        <a:off x="5542321" y="1869397"/>
        <a:ext cx="4600776" cy="847134"/>
      </dsp:txXfrm>
    </dsp:sp>
    <dsp:sp modelId="{364C9AA4-F11D-46BE-BF55-45979EA1D607}">
      <dsp:nvSpPr>
        <dsp:cNvPr id="0" name=""/>
        <dsp:cNvSpPr/>
      </dsp:nvSpPr>
      <dsp:spPr>
        <a:xfrm>
          <a:off x="5196026" y="2958389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373CB-ED75-4E45-8EA8-2B71B577765A}">
      <dsp:nvSpPr>
        <dsp:cNvPr id="0" name=""/>
        <dsp:cNvSpPr/>
      </dsp:nvSpPr>
      <dsp:spPr>
        <a:xfrm>
          <a:off x="5542321" y="2716532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</a:t>
          </a:r>
          <a:r>
            <a:rPr lang="en-GB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JOINs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combine data from multiple tables.</a:t>
          </a:r>
        </a:p>
      </dsp:txBody>
      <dsp:txXfrm>
        <a:off x="5542321" y="2716532"/>
        <a:ext cx="4600776" cy="847134"/>
      </dsp:txXfrm>
    </dsp:sp>
    <dsp:sp modelId="{D4AF1523-0C59-457D-BD6F-999D6F087B7A}">
      <dsp:nvSpPr>
        <dsp:cNvPr id="0" name=""/>
        <dsp:cNvSpPr/>
      </dsp:nvSpPr>
      <dsp:spPr>
        <a:xfrm>
          <a:off x="5196026" y="3805524"/>
          <a:ext cx="363420" cy="363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D501F-B4EC-47E6-B404-589A9FC3B95B}">
      <dsp:nvSpPr>
        <dsp:cNvPr id="0" name=""/>
        <dsp:cNvSpPr/>
      </dsp:nvSpPr>
      <dsp:spPr>
        <a:xfrm>
          <a:off x="5542321" y="3563667"/>
          <a:ext cx="4600776" cy="84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how to structure data logically.</a:t>
          </a:r>
        </a:p>
      </dsp:txBody>
      <dsp:txXfrm>
        <a:off x="5542321" y="3563667"/>
        <a:ext cx="4600776" cy="84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B50E7-700B-0355-A361-EB39C6A99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EC9E4-D407-B266-1478-556DACEFC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2964F-FF5A-667C-7F35-7A84E24CC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0250-BB0D-0576-1D87-673206351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5D7-169C-3ADA-EE23-27E2E2A6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CF30-285D-8171-3FCD-E48B55F42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366A1-E7A8-3529-762A-B8B332D6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5D994-7FB8-CC38-8B78-D60E96497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42CD-0F85-00EB-7AA6-DCC0EE004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72CAE-9634-F438-E136-BB62FA9EB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3CB539-5DA6-73ED-A474-92E39BD88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A0D17-D285-1056-8271-4AFCD9F24F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82C67-BA3F-C813-1F79-32262B7A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71984-CBB1-5721-6C24-F4E0DE83F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39DE2-E862-B852-CC00-73255AB30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282AA-79CA-8984-DEFF-B2C8A7AB7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8" y="3151238"/>
            <a:ext cx="7556421" cy="1469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2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Python-Connected MySQL Database: Library System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93790" y="5852744"/>
            <a:ext cx="2906316" cy="776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54240"/>
                </a:solidFill>
                <a:latin typeface="Times New Roman" panose="02020603050405020304" pitchFamily="18" charset="0"/>
                <a:ea typeface="DM Sans Bold" pitchFamily="34" charset="-122"/>
                <a:cs typeface="Times New Roman" panose="02020603050405020304" pitchFamily="18" charset="0"/>
              </a:rPr>
              <a:t>Presented by-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54240"/>
                </a:solidFill>
                <a:latin typeface="Times New Roman" panose="02020603050405020304" pitchFamily="18" charset="0"/>
                <a:ea typeface="DM Sans Bold" pitchFamily="34" charset="-122"/>
                <a:cs typeface="Times New Roman" panose="02020603050405020304" pitchFamily="18" charset="0"/>
              </a:rPr>
              <a:t>Dipanwita Mondal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B41E8-D941-05E9-40E2-3F95C67B4D58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686B-90E0-DC9B-82AD-6A57B0D7F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B68C50E-4560-3269-CC6C-414EFB199630}"/>
              </a:ext>
            </a:extLst>
          </p:cNvPr>
          <p:cNvSpPr/>
          <p:nvPr/>
        </p:nvSpPr>
        <p:spPr>
          <a:xfrm>
            <a:off x="964431" y="616944"/>
            <a:ext cx="40587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Screenshot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51E40-642E-0302-76AB-70A16BE3453B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9FB8-5C88-4196-BD76-20BDFEDE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553" y="1564270"/>
            <a:ext cx="6213513" cy="604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E149A-0726-4C65-BD06-0F83857E6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30" y="1564270"/>
            <a:ext cx="5843993" cy="60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BC1B1-AB49-2C6D-9FC9-EAEEC1806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866CA-AC79-5FB0-2E3E-D5A48F3961B7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F0BA4D8-0EC2-F62F-BADF-43AA96664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083968"/>
              </p:ext>
            </p:extLst>
          </p:nvPr>
        </p:nvGraphicFramePr>
        <p:xfrm>
          <a:off x="2242850" y="2030411"/>
          <a:ext cx="10144699" cy="504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B9E89B-6F05-BFE1-D8A7-2067C84F7906}"/>
              </a:ext>
            </a:extLst>
          </p:cNvPr>
          <p:cNvSpPr txBox="1"/>
          <p:nvPr/>
        </p:nvSpPr>
        <p:spPr>
          <a:xfrm>
            <a:off x="935264" y="764107"/>
            <a:ext cx="8271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&amp; 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 Outcomes</a:t>
            </a:r>
            <a:endParaRPr lang="en-GB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4D74A-C344-D935-55FF-B207FEDA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5A4146-921C-9F64-DFCA-4D594DFFF266}"/>
              </a:ext>
            </a:extLst>
          </p:cNvPr>
          <p:cNvSpPr/>
          <p:nvPr/>
        </p:nvSpPr>
        <p:spPr>
          <a:xfrm>
            <a:off x="5285817" y="3406021"/>
            <a:ext cx="40587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68AA7-6AD0-05F8-DA0A-001A9D560513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74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7829" y="674689"/>
            <a:ext cx="7369612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Database Schema Overview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27829" y="185725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07275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Authors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43332" y="252222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Stores details of book authors with unique IDs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27829" y="327838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49388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Books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3332" y="394335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Contains book information linked to authors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27829" y="469951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491501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Members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43332" y="536448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Stores library member information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27829" y="612064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33614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Borrowing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43332" y="678561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Tracks book loans and borrower details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4744-1BFE-AB88-FAE1-5A32254B42D0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CC9FB3-1EDA-CE04-FBEC-3BA6D069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2" y="0"/>
            <a:ext cx="569421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667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Example Queries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6186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2656880"/>
            <a:ext cx="31771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Find Books by Author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587579" y="3147298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SELECT * FROM Books WHERE author_id = %s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0034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7579" y="4098488"/>
            <a:ext cx="32338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Check Overdue Books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587579" y="4588907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SELECT * FROM Borrowing WHERE return_date &lt; CURDATE()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4508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7579" y="5540097"/>
            <a:ext cx="47093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List Members Borrowing a Book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587579" y="6030516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SELECT m.name FROM Members m JOIN Borrowing b ON m.member_id = b.member_id WHERE b.book_id = %s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DD607-2205-C5F7-3591-E7E6DD0356A1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551912" y="4034589"/>
            <a:ext cx="60365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Python Connectivity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C32D51-11E9-6A28-A4D0-3813395F1698}"/>
              </a:ext>
            </a:extLst>
          </p:cNvPr>
          <p:cNvGrpSpPr/>
          <p:nvPr/>
        </p:nvGrpSpPr>
        <p:grpSpPr>
          <a:xfrm>
            <a:off x="1551912" y="5450509"/>
            <a:ext cx="4229487" cy="1218018"/>
            <a:chOff x="1309182" y="5450509"/>
            <a:chExt cx="4229487" cy="1218018"/>
          </a:xfrm>
        </p:grpSpPr>
        <p:sp>
          <p:nvSpPr>
            <p:cNvPr id="4" name="Shape 1"/>
            <p:cNvSpPr/>
            <p:nvPr/>
          </p:nvSpPr>
          <p:spPr>
            <a:xfrm>
              <a:off x="1309182" y="5450509"/>
              <a:ext cx="510302" cy="467796"/>
            </a:xfrm>
            <a:prstGeom prst="roundRect">
              <a:avLst>
                <a:gd name="adj" fmla="val 18669"/>
              </a:avLst>
            </a:prstGeom>
            <a:solidFill>
              <a:srgbClr val="F7EDD4"/>
            </a:solidFill>
            <a:ln w="7620">
              <a:solidFill>
                <a:srgbClr val="DDD3BA"/>
              </a:solidFill>
              <a:prstDash val="solid"/>
            </a:ln>
          </p:spPr>
        </p:sp>
        <p:sp>
          <p:nvSpPr>
            <p:cNvPr id="5" name="Text 2"/>
            <p:cNvSpPr/>
            <p:nvPr/>
          </p:nvSpPr>
          <p:spPr>
            <a:xfrm>
              <a:off x="1394252" y="5563975"/>
              <a:ext cx="340162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1</a:t>
              </a:r>
              <a:endParaRPr lang="en-US" sz="26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2117170" y="545050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Setup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2117170" y="5942722"/>
              <a:ext cx="342149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54240"/>
                  </a:solidFill>
                  <a:latin typeface="Times New Roman" panose="02020603050405020304" pitchFamily="18" charset="0"/>
                  <a:ea typeface="DM Sans" pitchFamily="34" charset="-122"/>
                  <a:cs typeface="Times New Roman" panose="02020603050405020304" pitchFamily="18" charset="0"/>
                </a:rPr>
                <a:t>Uses mysql.connector library for MySQL connection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FFE94-DFBB-157F-0183-BF005CAF0C5E}"/>
              </a:ext>
            </a:extLst>
          </p:cNvPr>
          <p:cNvGrpSpPr/>
          <p:nvPr/>
        </p:nvGrpSpPr>
        <p:grpSpPr>
          <a:xfrm>
            <a:off x="7853607" y="5483325"/>
            <a:ext cx="4200177" cy="1298669"/>
            <a:chOff x="7428375" y="5417452"/>
            <a:chExt cx="4200177" cy="1298669"/>
          </a:xfrm>
        </p:grpSpPr>
        <p:sp>
          <p:nvSpPr>
            <p:cNvPr id="8" name="Shape 5"/>
            <p:cNvSpPr/>
            <p:nvPr/>
          </p:nvSpPr>
          <p:spPr>
            <a:xfrm>
              <a:off x="7428375" y="5417452"/>
              <a:ext cx="510302" cy="467796"/>
            </a:xfrm>
            <a:prstGeom prst="roundRect">
              <a:avLst>
                <a:gd name="adj" fmla="val 18669"/>
              </a:avLst>
            </a:prstGeom>
            <a:solidFill>
              <a:srgbClr val="F7EDD4"/>
            </a:solidFill>
            <a:ln w="7620">
              <a:solidFill>
                <a:srgbClr val="DDD3BA"/>
              </a:solidFill>
              <a:prstDash val="solid"/>
            </a:ln>
          </p:spPr>
        </p:sp>
        <p:sp>
          <p:nvSpPr>
            <p:cNvPr id="9" name="Text 6"/>
            <p:cNvSpPr/>
            <p:nvPr/>
          </p:nvSpPr>
          <p:spPr>
            <a:xfrm>
              <a:off x="7513445" y="5483325"/>
              <a:ext cx="340162" cy="38969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2</a:t>
              </a:r>
              <a:endParaRPr lang="en-US" sz="26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7"/>
            <p:cNvSpPr/>
            <p:nvPr/>
          </p:nvSpPr>
          <p:spPr>
            <a:xfrm>
              <a:off x="8207053" y="547109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Operations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8207053" y="5990316"/>
              <a:ext cx="342149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54240"/>
                  </a:solidFill>
                  <a:latin typeface="Times New Roman" panose="02020603050405020304" pitchFamily="18" charset="0"/>
                  <a:ea typeface="DM Sans" pitchFamily="34" charset="-122"/>
                  <a:cs typeface="Times New Roman" panose="02020603050405020304" pitchFamily="18" charset="0"/>
                </a:rPr>
                <a:t>Connect, execute queries, fetch results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BD79C2-4F96-6099-7075-499D1725908C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5745"/>
            <a:ext cx="63490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Potential Applications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605677" y="2861548"/>
            <a:ext cx="30868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Library Management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Full tracking of books, author, members, borrowing 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35878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Book Recommendations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Suggest books based on borrowing patterns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Analytics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Analyze borrowing trends and member activity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Connection to Python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GB" sz="1750" dirty="0">
                <a:solidFill>
                  <a:srgbClr val="45424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Python used to connect to and interact with a MySQL database.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A27DB-797A-1C05-8C5E-1A893DE2167F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37755"/>
            <a:ext cx="6798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5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Summary &amp; Next Steps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78800" y="265616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3A4CBF-124F-E2A3-D72B-46555CCFBC32}"/>
              </a:ext>
            </a:extLst>
          </p:cNvPr>
          <p:cNvGrpSpPr/>
          <p:nvPr/>
        </p:nvGrpSpPr>
        <p:grpSpPr>
          <a:xfrm>
            <a:off x="1218961" y="2660344"/>
            <a:ext cx="7046238" cy="853321"/>
            <a:chOff x="1303973" y="3019068"/>
            <a:chExt cx="7046238" cy="853321"/>
          </a:xfrm>
        </p:grpSpPr>
        <p:sp>
          <p:nvSpPr>
            <p:cNvPr id="5" name="Text 2"/>
            <p:cNvSpPr/>
            <p:nvPr/>
          </p:nvSpPr>
          <p:spPr>
            <a:xfrm>
              <a:off x="1303973" y="301906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Finalize Database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1303973" y="3509486"/>
              <a:ext cx="7046238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54240"/>
                  </a:solidFill>
                  <a:latin typeface="Times New Roman" panose="02020603050405020304" pitchFamily="18" charset="0"/>
                  <a:ea typeface="DM Sans" pitchFamily="34" charset="-122"/>
                  <a:cs typeface="Times New Roman" panose="02020603050405020304" pitchFamily="18" charset="0"/>
                </a:rPr>
                <a:t>Ensure robust design and relationships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Shape 4"/>
          <p:cNvSpPr/>
          <p:nvPr/>
        </p:nvSpPr>
        <p:spPr>
          <a:xfrm>
            <a:off x="1119723" y="396457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B8192D-754C-542D-3F61-43B0F8EAFF6A}"/>
              </a:ext>
            </a:extLst>
          </p:cNvPr>
          <p:cNvGrpSpPr/>
          <p:nvPr/>
        </p:nvGrpSpPr>
        <p:grpSpPr>
          <a:xfrm>
            <a:off x="1559123" y="3978622"/>
            <a:ext cx="6706076" cy="853321"/>
            <a:chOff x="1644134" y="4099203"/>
            <a:chExt cx="6706076" cy="853321"/>
          </a:xfrm>
        </p:grpSpPr>
        <p:sp>
          <p:nvSpPr>
            <p:cNvPr id="8" name="Text 5"/>
            <p:cNvSpPr/>
            <p:nvPr/>
          </p:nvSpPr>
          <p:spPr>
            <a:xfrm>
              <a:off x="1644134" y="409920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Optimize Queries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1644134" y="4589621"/>
              <a:ext cx="6706076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54240"/>
                  </a:solidFill>
                  <a:latin typeface="Times New Roman" panose="02020603050405020304" pitchFamily="18" charset="0"/>
                  <a:ea typeface="DM Sans" pitchFamily="34" charset="-122"/>
                  <a:cs typeface="Times New Roman" panose="02020603050405020304" pitchFamily="18" charset="0"/>
                </a:rPr>
                <a:t>Improve efficiency and speed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Shape 7"/>
          <p:cNvSpPr/>
          <p:nvPr/>
        </p:nvSpPr>
        <p:spPr>
          <a:xfrm>
            <a:off x="1460004" y="524309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B91D9-E0F2-F0B7-990A-7A262084C8B8}"/>
              </a:ext>
            </a:extLst>
          </p:cNvPr>
          <p:cNvGrpSpPr/>
          <p:nvPr/>
        </p:nvGrpSpPr>
        <p:grpSpPr>
          <a:xfrm>
            <a:off x="1913513" y="5243094"/>
            <a:ext cx="6365796" cy="853321"/>
            <a:chOff x="1984415" y="5179338"/>
            <a:chExt cx="6365796" cy="853321"/>
          </a:xfrm>
        </p:grpSpPr>
        <p:sp>
          <p:nvSpPr>
            <p:cNvPr id="11" name="Text 8"/>
            <p:cNvSpPr/>
            <p:nvPr/>
          </p:nvSpPr>
          <p:spPr>
            <a:xfrm>
              <a:off x="1984415" y="5179338"/>
              <a:ext cx="3069193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Times New Roman" panose="02020603050405020304" pitchFamily="18" charset="0"/>
                  <a:ea typeface="Libre Baskerville" pitchFamily="34" charset="-122"/>
                  <a:cs typeface="Times New Roman" panose="02020603050405020304" pitchFamily="18" charset="0"/>
                </a:rPr>
                <a:t>Create User Interface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1984415" y="5669756"/>
              <a:ext cx="6365796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54240"/>
                  </a:solidFill>
                  <a:latin typeface="Times New Roman" panose="02020603050405020304" pitchFamily="18" charset="0"/>
                  <a:ea typeface="DM Sans" pitchFamily="34" charset="-122"/>
                  <a:cs typeface="Times New Roman" panose="02020603050405020304" pitchFamily="18" charset="0"/>
                </a:rPr>
                <a:t>Build accessible and intuitive app front-end</a:t>
              </a:r>
              <a:endParaRPr lang="en-US" sz="17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244FBF-826A-E7B5-38A5-E7E916E80D12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0391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353B-CA80-71B7-82C8-486DA923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E3D76C-9F7F-2ACF-B52C-2327D181FC33}"/>
              </a:ext>
            </a:extLst>
          </p:cNvPr>
          <p:cNvSpPr/>
          <p:nvPr/>
        </p:nvSpPr>
        <p:spPr>
          <a:xfrm>
            <a:off x="1013552" y="864117"/>
            <a:ext cx="40587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C4E3D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Queries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A0087-493C-6A7C-3EE4-331ED5B7D006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86211-D7EB-68DE-034C-A1B08A8F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524" y="1958522"/>
            <a:ext cx="5413089" cy="282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AC61D-7EDE-7D8B-E972-9722099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52" y="1972728"/>
            <a:ext cx="6680029" cy="579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F2881-D9CB-409C-C3FD-A6F5CC5BC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524" y="4747384"/>
            <a:ext cx="5743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6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6504" y="7502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C4E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38D52-05D7-6421-2380-EAAD212204CC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B0AF11-90F2-AF22-57EB-9E869A8C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4" y="2022341"/>
            <a:ext cx="6571410" cy="47482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E4647F-9346-155C-B51E-079CEB9AC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69" y="2022341"/>
            <a:ext cx="6682104" cy="4748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F0A765-6680-2731-C60F-EED0B450A61C}"/>
              </a:ext>
            </a:extLst>
          </p:cNvPr>
          <p:cNvSpPr txBox="1"/>
          <p:nvPr/>
        </p:nvSpPr>
        <p:spPr>
          <a:xfrm>
            <a:off x="12874336" y="7772400"/>
            <a:ext cx="1631373" cy="369332"/>
          </a:xfrm>
          <a:prstGeom prst="rect">
            <a:avLst/>
          </a:prstGeom>
          <a:solidFill>
            <a:srgbClr val="FFFDF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36CA38-D442-5EEB-14EC-BEB1D015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8" y="1630497"/>
            <a:ext cx="6354580" cy="5034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BFF6CD-D8CB-248D-4564-7139538C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30497"/>
            <a:ext cx="6610120" cy="5034708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91304AFF-E174-FB4E-BD9A-68A92052B737}"/>
              </a:ext>
            </a:extLst>
          </p:cNvPr>
          <p:cNvSpPr/>
          <p:nvPr/>
        </p:nvSpPr>
        <p:spPr>
          <a:xfrm>
            <a:off x="586048" y="5519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C4E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266</Words>
  <Application>Microsoft Office PowerPoint</Application>
  <PresentationFormat>Custom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Dipanwita</cp:lastModifiedBy>
  <cp:revision>8</cp:revision>
  <dcterms:created xsi:type="dcterms:W3CDTF">2025-05-17T16:12:08Z</dcterms:created>
  <dcterms:modified xsi:type="dcterms:W3CDTF">2025-05-18T10:16:37Z</dcterms:modified>
</cp:coreProperties>
</file>