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e4472669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e4472669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e4472669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e4472669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e4472669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e4472669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e4472669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e4472669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e4472669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e4472669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e4472669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e4472669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e4472669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e4472669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e447266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e447266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e4472669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e4472669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e4472669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e4472669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e4472669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e4472669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e4472669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e4472669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e4472669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e4472669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e4472669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e4472669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e4472669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e4472669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Bellabeat Marketing Strategy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Dipali Patil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32"/>
              <a:t>3rd oct 2022</a:t>
            </a:r>
            <a:endParaRPr sz="153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Actual sleep time vs.  total time in bed</a:t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326" y="1919275"/>
            <a:ext cx="5098648" cy="306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729450" y="1318650"/>
            <a:ext cx="76887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b="0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BMI : healthy range of BMI users are more active than overweight users. As the BMI increases Activity decreases.</a:t>
            </a:r>
            <a:endParaRPr b="0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350" y="2571750"/>
            <a:ext cx="4186875" cy="22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Users are less active on Monday and Friday</a:t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125" y="2000250"/>
            <a:ext cx="5060400" cy="308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Saturday and Tuesday are more active days</a:t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25" y="2006250"/>
            <a:ext cx="2900463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838" y="2006250"/>
            <a:ext cx="280884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</a:t>
            </a: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 what time of day users are more active</a:t>
            </a:r>
            <a:endParaRPr sz="2400"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79450"/>
            <a:ext cx="1908474" cy="29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800" y="2079450"/>
            <a:ext cx="2594775" cy="298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1775" y="2079450"/>
            <a:ext cx="2658800" cy="29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AutoNum type="arabicPeriod"/>
            </a:pPr>
            <a:r>
              <a:rPr lang="en" sz="15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 membership discounts </a:t>
            </a:r>
            <a:endParaRPr sz="15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AutoNum type="arabicPeriod"/>
            </a:pPr>
            <a:r>
              <a:rPr lang="en" sz="15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 new features like to track calories, heart rate, suggest exercise according to BMI.</a:t>
            </a:r>
            <a:endParaRPr sz="15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AutoNum type="arabicPeriod"/>
            </a:pPr>
            <a:r>
              <a:rPr lang="en" sz="15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Hourly reminder popup to encourage users to be active.</a:t>
            </a:r>
            <a:endParaRPr sz="15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AutoNum type="arabicPeriod"/>
            </a:pPr>
            <a:r>
              <a:rPr lang="en" sz="15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lang="en" sz="15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reminder</a:t>
            </a:r>
            <a:r>
              <a:rPr lang="en" sz="15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less active days.</a:t>
            </a:r>
            <a:endParaRPr sz="15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AutoNum type="arabicPeriod"/>
            </a:pPr>
            <a:r>
              <a:rPr lang="en" sz="15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health tips option.</a:t>
            </a:r>
            <a:endParaRPr sz="15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AutoNum type="arabicPeriod"/>
            </a:pPr>
            <a:r>
              <a:rPr lang="en" sz="15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sleep, encourage users to avoid screen time and do meditation.</a:t>
            </a:r>
            <a:endParaRPr sz="15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AutoNum type="arabicPeriod"/>
            </a:pPr>
            <a:r>
              <a:rPr lang="en" sz="15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 user to choose features from bellabeat app.</a:t>
            </a:r>
            <a:endParaRPr sz="15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AutoNum type="arabicPeriod"/>
            </a:pPr>
            <a:r>
              <a:rPr lang="en" sz="15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exercise target is completed then praising words should pop up. Like congratulations, great work to encourage.</a:t>
            </a:r>
            <a:endParaRPr sz="15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adding features surveys should be done.</a:t>
            </a:r>
            <a:endParaRPr sz="15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928225" y="2362275"/>
            <a:ext cx="76887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Senario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9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 Fitbit fitness data to unlock new growth opportunities for Bellabeat. We are focusing on the ‘Time’ product of Bellabeat.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Goals : 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Unlock the new growth opportunities.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revenue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service for women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health and habits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Become a larger player in the global smart device market.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Business Task</a:t>
            </a:r>
            <a:endParaRPr sz="25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add  new features to our product ‘Time’ in order to increase our revenue and help women to be aware of health and fitness.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2200725"/>
            <a:ext cx="7688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40"/>
              <a:t>Analysis from Fitbit users data</a:t>
            </a:r>
            <a:endParaRPr sz="324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25" y="1515725"/>
            <a:ext cx="7612549" cy="347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00" y="1316925"/>
            <a:ext cx="8271027" cy="377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1164300" y="1569500"/>
            <a:ext cx="7688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Roboto"/>
              <a:buAutoNum type="arabicPeriod"/>
            </a:pPr>
            <a:r>
              <a:rPr lang="en" sz="17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Total daily recommended steps by CDC is 10,000 and in fitbit user dataset approximately average total daily steps are 7500.</a:t>
            </a:r>
            <a:endParaRPr sz="1600"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525" y="2571750"/>
            <a:ext cx="5180776" cy="24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Steps and Calories have positive correlation.</a:t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450" y="2323275"/>
            <a:ext cx="6100126" cy="282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0" lang="en">
                <a:latin typeface="Arial"/>
                <a:ea typeface="Arial"/>
                <a:cs typeface="Arial"/>
                <a:sym typeface="Arial"/>
              </a:rPr>
              <a:t> How users spend time?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900" y="1981400"/>
            <a:ext cx="5799788" cy="298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