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93382425494845"/>
          <c:y val="5.1475320063390402E-2"/>
          <c:w val="0.7346755783434048"/>
          <c:h val="0.90547928611136463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Sheet1!$B$3</c:f>
              <c:strCache>
                <c:ptCount val="1"/>
                <c:pt idx="0">
                  <c:v>Sales Revenue</c:v>
                </c:pt>
              </c:strCache>
            </c:strRef>
          </c:tx>
          <c:invertIfNegative val="0"/>
          <c:cat>
            <c:numRef>
              <c:f>Sheet1!$C$2:$H$2</c:f>
              <c:numCache>
                <c:formatCode>General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cat>
          <c:val>
            <c:numRef>
              <c:f>Sheet1!$C$3:$H$3</c:f>
              <c:numCache>
                <c:formatCode>General</c:formatCode>
                <c:ptCount val="6"/>
                <c:pt idx="0">
                  <c:v>1780000</c:v>
                </c:pt>
                <c:pt idx="1">
                  <c:v>2450000</c:v>
                </c:pt>
                <c:pt idx="2">
                  <c:v>3456000</c:v>
                </c:pt>
                <c:pt idx="3">
                  <c:v>4560040</c:v>
                </c:pt>
                <c:pt idx="4">
                  <c:v>7670045</c:v>
                </c:pt>
                <c:pt idx="5">
                  <c:v>8643409</c:v>
                </c:pt>
              </c:numCache>
            </c:numRef>
          </c:val>
        </c:ser>
        <c:ser>
          <c:idx val="2"/>
          <c:order val="1"/>
          <c:tx>
            <c:strRef>
              <c:f>Sheet1!$B$4</c:f>
              <c:strCache>
                <c:ptCount val="1"/>
                <c:pt idx="0">
                  <c:v>Expenses</c:v>
                </c:pt>
              </c:strCache>
            </c:strRef>
          </c:tx>
          <c:invertIfNegative val="0"/>
          <c:cat>
            <c:numRef>
              <c:f>Sheet1!$C$2:$H$2</c:f>
              <c:numCache>
                <c:formatCode>General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cat>
          <c:val>
            <c:numRef>
              <c:f>Sheet1!$C$4:$H$4</c:f>
              <c:numCache>
                <c:formatCode>General</c:formatCode>
                <c:ptCount val="6"/>
                <c:pt idx="0">
                  <c:v>900678</c:v>
                </c:pt>
                <c:pt idx="1">
                  <c:v>899734</c:v>
                </c:pt>
                <c:pt idx="2">
                  <c:v>4057345</c:v>
                </c:pt>
                <c:pt idx="3">
                  <c:v>3000456</c:v>
                </c:pt>
                <c:pt idx="4">
                  <c:v>5404756</c:v>
                </c:pt>
                <c:pt idx="5">
                  <c:v>3450678</c:v>
                </c:pt>
              </c:numCache>
            </c:numRef>
          </c:val>
        </c:ser>
        <c:ser>
          <c:idx val="3"/>
          <c:order val="2"/>
          <c:tx>
            <c:strRef>
              <c:f>Sheet1!$B$5</c:f>
              <c:strCache>
                <c:ptCount val="1"/>
                <c:pt idx="0">
                  <c:v>Gross profit</c:v>
                </c:pt>
              </c:strCache>
            </c:strRef>
          </c:tx>
          <c:invertIfNegative val="0"/>
          <c:cat>
            <c:numRef>
              <c:f>Sheet1!$C$2:$H$2</c:f>
              <c:numCache>
                <c:formatCode>General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cat>
          <c:val>
            <c:numRef>
              <c:f>Sheet1!$C$5:$H$5</c:f>
              <c:numCache>
                <c:formatCode>General</c:formatCode>
                <c:ptCount val="6"/>
                <c:pt idx="0">
                  <c:v>879322</c:v>
                </c:pt>
                <c:pt idx="1">
                  <c:v>1550266</c:v>
                </c:pt>
                <c:pt idx="2">
                  <c:v>-601345</c:v>
                </c:pt>
                <c:pt idx="3">
                  <c:v>1559584</c:v>
                </c:pt>
                <c:pt idx="4">
                  <c:v>2265289</c:v>
                </c:pt>
                <c:pt idx="5">
                  <c:v>5192731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8595328"/>
        <c:axId val="218596864"/>
      </c:barChart>
      <c:catAx>
        <c:axId val="218595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8596864"/>
        <c:crosses val="autoZero"/>
        <c:auto val="1"/>
        <c:lblAlgn val="ctr"/>
        <c:lblOffset val="100"/>
        <c:noMultiLvlLbl val="0"/>
      </c:catAx>
      <c:valAx>
        <c:axId val="2185968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85953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F66F9C-ECD2-4F2F-A4A7-94BE1720C46E}" type="doc">
      <dgm:prSet loTypeId="urn:microsoft.com/office/officeart/2005/8/layout/vList3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AU"/>
        </a:p>
      </dgm:t>
    </dgm:pt>
    <dgm:pt modelId="{3938FED2-7925-4986-B119-3F6E406F7622}">
      <dgm:prSet phldrT="[Text]"/>
      <dgm:spPr/>
      <dgm:t>
        <a:bodyPr/>
        <a:lstStyle/>
        <a:p>
          <a:r>
            <a:rPr lang="en-AU" dirty="0" smtClean="0"/>
            <a:t>Selecting </a:t>
          </a:r>
          <a:r>
            <a:rPr lang="en-AU" dirty="0"/>
            <a:t>a Location</a:t>
          </a:r>
        </a:p>
      </dgm:t>
    </dgm:pt>
    <dgm:pt modelId="{D57CF337-7D10-4157-AA81-AD9387F7BDBA}" type="parTrans" cxnId="{B255EB0F-E5DB-4F24-8E66-81C76CA2F548}">
      <dgm:prSet/>
      <dgm:spPr/>
      <dgm:t>
        <a:bodyPr/>
        <a:lstStyle/>
        <a:p>
          <a:endParaRPr lang="en-AU"/>
        </a:p>
      </dgm:t>
    </dgm:pt>
    <dgm:pt modelId="{0B42EC39-4203-4BA7-B57B-CA2B78BDF36A}" type="sibTrans" cxnId="{B255EB0F-E5DB-4F24-8E66-81C76CA2F548}">
      <dgm:prSet/>
      <dgm:spPr/>
      <dgm:t>
        <a:bodyPr/>
        <a:lstStyle/>
        <a:p>
          <a:endParaRPr lang="en-AU"/>
        </a:p>
      </dgm:t>
    </dgm:pt>
    <dgm:pt modelId="{EC66A5A1-09E0-45E4-99B8-72AFC9A69041}">
      <dgm:prSet phldrT="[Text]"/>
      <dgm:spPr/>
      <dgm:t>
        <a:bodyPr/>
        <a:lstStyle/>
        <a:p>
          <a:r>
            <a:rPr lang="en-AU"/>
            <a:t>Acquiring licenses to run the business</a:t>
          </a:r>
        </a:p>
      </dgm:t>
    </dgm:pt>
    <dgm:pt modelId="{EBEA5893-D419-4A89-BA32-F993E4CED179}" type="parTrans" cxnId="{437F0061-9A0A-4AA4-B713-755DAA3D7A95}">
      <dgm:prSet/>
      <dgm:spPr/>
      <dgm:t>
        <a:bodyPr/>
        <a:lstStyle/>
        <a:p>
          <a:endParaRPr lang="en-AU"/>
        </a:p>
      </dgm:t>
    </dgm:pt>
    <dgm:pt modelId="{705521EB-3128-45D5-9F1B-F86C3E679888}" type="sibTrans" cxnId="{437F0061-9A0A-4AA4-B713-755DAA3D7A95}">
      <dgm:prSet/>
      <dgm:spPr/>
      <dgm:t>
        <a:bodyPr/>
        <a:lstStyle/>
        <a:p>
          <a:endParaRPr lang="en-AU"/>
        </a:p>
      </dgm:t>
    </dgm:pt>
    <dgm:pt modelId="{F0532CED-3E9F-435C-A179-17A4008B0780}">
      <dgm:prSet phldrT="[Text]"/>
      <dgm:spPr/>
      <dgm:t>
        <a:bodyPr/>
        <a:lstStyle/>
        <a:p>
          <a:r>
            <a:rPr lang="en-AU"/>
            <a:t>Finding the online order system</a:t>
          </a:r>
        </a:p>
      </dgm:t>
    </dgm:pt>
    <dgm:pt modelId="{8FD4441F-C788-470F-8737-717002CFA922}" type="parTrans" cxnId="{17C66F48-EC91-4FF3-B581-873AACFA5ED6}">
      <dgm:prSet/>
      <dgm:spPr/>
      <dgm:t>
        <a:bodyPr/>
        <a:lstStyle/>
        <a:p>
          <a:endParaRPr lang="en-AU"/>
        </a:p>
      </dgm:t>
    </dgm:pt>
    <dgm:pt modelId="{5816D48F-E29A-4918-A4F9-BB374DF3CED4}" type="sibTrans" cxnId="{17C66F48-EC91-4FF3-B581-873AACFA5ED6}">
      <dgm:prSet/>
      <dgm:spPr/>
      <dgm:t>
        <a:bodyPr/>
        <a:lstStyle/>
        <a:p>
          <a:endParaRPr lang="en-AU"/>
        </a:p>
      </dgm:t>
    </dgm:pt>
    <dgm:pt modelId="{4217F854-6366-42E0-915B-BE0ADDE8CCD8}">
      <dgm:prSet/>
      <dgm:spPr/>
      <dgm:t>
        <a:bodyPr/>
        <a:lstStyle/>
        <a:p>
          <a:r>
            <a:rPr lang="en-AU"/>
            <a:t>Buying the equipment</a:t>
          </a:r>
        </a:p>
      </dgm:t>
    </dgm:pt>
    <dgm:pt modelId="{523DE45F-8AB8-458C-84C2-4AB34A3AF9FF}" type="parTrans" cxnId="{E0F596CA-86AA-44A8-9FD7-935330429A8D}">
      <dgm:prSet/>
      <dgm:spPr/>
      <dgm:t>
        <a:bodyPr/>
        <a:lstStyle/>
        <a:p>
          <a:endParaRPr lang="en-AU"/>
        </a:p>
      </dgm:t>
    </dgm:pt>
    <dgm:pt modelId="{A3038CC2-BEF6-419E-B1F3-DD5199257B4A}" type="sibTrans" cxnId="{E0F596CA-86AA-44A8-9FD7-935330429A8D}">
      <dgm:prSet/>
      <dgm:spPr/>
      <dgm:t>
        <a:bodyPr/>
        <a:lstStyle/>
        <a:p>
          <a:endParaRPr lang="en-AU"/>
        </a:p>
      </dgm:t>
    </dgm:pt>
    <dgm:pt modelId="{262B2727-6742-47EB-81D5-1D7180A2D731}">
      <dgm:prSet/>
      <dgm:spPr/>
      <dgm:t>
        <a:bodyPr/>
        <a:lstStyle/>
        <a:p>
          <a:r>
            <a:rPr lang="en-AU"/>
            <a:t>Hiring the right team</a:t>
          </a:r>
        </a:p>
      </dgm:t>
    </dgm:pt>
    <dgm:pt modelId="{9B2D396C-3E82-4988-9731-AA0ADAB7D23A}" type="parTrans" cxnId="{104A5C8C-EBAC-4ED6-96B9-F06AD503F047}">
      <dgm:prSet/>
      <dgm:spPr/>
      <dgm:t>
        <a:bodyPr/>
        <a:lstStyle/>
        <a:p>
          <a:endParaRPr lang="en-AU"/>
        </a:p>
      </dgm:t>
    </dgm:pt>
    <dgm:pt modelId="{DE223394-EF85-4C99-8E68-45355095122D}" type="sibTrans" cxnId="{104A5C8C-EBAC-4ED6-96B9-F06AD503F047}">
      <dgm:prSet/>
      <dgm:spPr/>
      <dgm:t>
        <a:bodyPr/>
        <a:lstStyle/>
        <a:p>
          <a:endParaRPr lang="en-AU"/>
        </a:p>
      </dgm:t>
    </dgm:pt>
    <dgm:pt modelId="{8FE09CC5-266D-4D27-84FD-11DCB28E3970}">
      <dgm:prSet/>
      <dgm:spPr/>
      <dgm:t>
        <a:bodyPr/>
        <a:lstStyle/>
        <a:p>
          <a:r>
            <a:rPr lang="en-AU"/>
            <a:t>Point to sale technology</a:t>
          </a:r>
        </a:p>
      </dgm:t>
    </dgm:pt>
    <dgm:pt modelId="{0AA39402-5FA4-41AF-AA72-EE2BFFC648A3}" type="parTrans" cxnId="{CC8BC6EB-0E39-4172-8984-624BF74F1B41}">
      <dgm:prSet/>
      <dgm:spPr/>
      <dgm:t>
        <a:bodyPr/>
        <a:lstStyle/>
        <a:p>
          <a:endParaRPr lang="en-AU"/>
        </a:p>
      </dgm:t>
    </dgm:pt>
    <dgm:pt modelId="{06E61940-0829-4B8D-A683-D2F53DF59BA4}" type="sibTrans" cxnId="{CC8BC6EB-0E39-4172-8984-624BF74F1B41}">
      <dgm:prSet/>
      <dgm:spPr/>
      <dgm:t>
        <a:bodyPr/>
        <a:lstStyle/>
        <a:p>
          <a:endParaRPr lang="en-AU"/>
        </a:p>
      </dgm:t>
    </dgm:pt>
    <dgm:pt modelId="{61592833-53DD-4532-9AA5-ADF394263EC5}">
      <dgm:prSet/>
      <dgm:spPr/>
      <dgm:t>
        <a:bodyPr/>
        <a:lstStyle/>
        <a:p>
          <a:r>
            <a:rPr lang="en-AU"/>
            <a:t>Unique marketing activity</a:t>
          </a:r>
        </a:p>
      </dgm:t>
    </dgm:pt>
    <dgm:pt modelId="{CE49B2A0-F797-42C6-9FC8-1E3B46FE5313}" type="parTrans" cxnId="{37DCF3B8-7303-4124-9111-4424689F76F4}">
      <dgm:prSet/>
      <dgm:spPr/>
      <dgm:t>
        <a:bodyPr/>
        <a:lstStyle/>
        <a:p>
          <a:endParaRPr lang="en-AU"/>
        </a:p>
      </dgm:t>
    </dgm:pt>
    <dgm:pt modelId="{50790429-D3E6-4AF4-8501-F8748A64F3AC}" type="sibTrans" cxnId="{37DCF3B8-7303-4124-9111-4424689F76F4}">
      <dgm:prSet/>
      <dgm:spPr/>
      <dgm:t>
        <a:bodyPr/>
        <a:lstStyle/>
        <a:p>
          <a:endParaRPr lang="en-AU"/>
        </a:p>
      </dgm:t>
    </dgm:pt>
    <dgm:pt modelId="{B48D119F-DB50-4228-9219-FA5233FC6C8E}" type="pres">
      <dgm:prSet presAssocID="{C1F66F9C-ECD2-4F2F-A4A7-94BE1720C46E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8D76E7-D63E-4DE3-9466-1139644431BF}" type="pres">
      <dgm:prSet presAssocID="{3938FED2-7925-4986-B119-3F6E406F7622}" presName="composite" presStyleCnt="0"/>
      <dgm:spPr/>
    </dgm:pt>
    <dgm:pt modelId="{87ED4179-E64D-4FF2-B4F4-E9BF0644D96F}" type="pres">
      <dgm:prSet presAssocID="{3938FED2-7925-4986-B119-3F6E406F7622}" presName="imgShp" presStyleLbl="fgImgPlace1" presStyleIdx="0" presStyleCnt="7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arker with solid fill"/>
        </a:ext>
      </dgm:extLst>
    </dgm:pt>
    <dgm:pt modelId="{150E6051-96CC-4795-A9EE-4EFC28DC96E0}" type="pres">
      <dgm:prSet presAssocID="{3938FED2-7925-4986-B119-3F6E406F7622}" presName="tx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5ABD2-5A64-44BE-8834-8FEEB37718CE}" type="pres">
      <dgm:prSet presAssocID="{0B42EC39-4203-4BA7-B57B-CA2B78BDF36A}" presName="spacing" presStyleCnt="0"/>
      <dgm:spPr/>
    </dgm:pt>
    <dgm:pt modelId="{EDF3C6D9-16BD-4B02-8CB9-12B3F8333F53}" type="pres">
      <dgm:prSet presAssocID="{EC66A5A1-09E0-45E4-99B8-72AFC9A69041}" presName="composite" presStyleCnt="0"/>
      <dgm:spPr/>
    </dgm:pt>
    <dgm:pt modelId="{6A29F1B0-7A8B-4732-BDD5-C267C2A23F88}" type="pres">
      <dgm:prSet presAssocID="{EC66A5A1-09E0-45E4-99B8-72AFC9A69041}" presName="imgShp" presStyleLbl="fgImgPlace1" presStyleIdx="1" presStyleCnt="7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D2874739-AA3F-4B25-AA68-9191836C48D4}" type="pres">
      <dgm:prSet presAssocID="{EC66A5A1-09E0-45E4-99B8-72AFC9A69041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E44707-8A40-4703-B9ED-AF4C05D92377}" type="pres">
      <dgm:prSet presAssocID="{705521EB-3128-45D5-9F1B-F86C3E679888}" presName="spacing" presStyleCnt="0"/>
      <dgm:spPr/>
    </dgm:pt>
    <dgm:pt modelId="{A5BCBDDC-CF69-4CAD-A673-22B1BA0D5808}" type="pres">
      <dgm:prSet presAssocID="{F0532CED-3E9F-435C-A179-17A4008B0780}" presName="composite" presStyleCnt="0"/>
      <dgm:spPr/>
    </dgm:pt>
    <dgm:pt modelId="{9D217205-AA73-4E39-A60A-82A83D6584C9}" type="pres">
      <dgm:prSet presAssocID="{F0532CED-3E9F-435C-A179-17A4008B0780}" presName="imgShp" presStyleLbl="fgImgPlace1" presStyleIdx="2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ands of person using credit card reader"/>
        </a:ext>
      </dgm:extLst>
    </dgm:pt>
    <dgm:pt modelId="{188F12B1-0437-49EF-8B58-B4A01E939BED}" type="pres">
      <dgm:prSet presAssocID="{F0532CED-3E9F-435C-A179-17A4008B0780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4AC7D7-7C2A-44A1-8988-94A68FA8FBA1}" type="pres">
      <dgm:prSet presAssocID="{5816D48F-E29A-4918-A4F9-BB374DF3CED4}" presName="spacing" presStyleCnt="0"/>
      <dgm:spPr/>
    </dgm:pt>
    <dgm:pt modelId="{0FB9B8F2-76E4-4A9B-AAF0-14D0B56F6BE9}" type="pres">
      <dgm:prSet presAssocID="{4217F854-6366-42E0-915B-BE0ADDE8CCD8}" presName="composite" presStyleCnt="0"/>
      <dgm:spPr/>
    </dgm:pt>
    <dgm:pt modelId="{055E0E66-03D4-4ED1-8910-5B572F289021}" type="pres">
      <dgm:prSet presAssocID="{4217F854-6366-42E0-915B-BE0ADDE8CCD8}" presName="imgShp" presStyleLbl="fgImgPlace1" presStyleIdx="3" presStyleCnt="7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astel colored kitchen utensils"/>
        </a:ext>
      </dgm:extLst>
    </dgm:pt>
    <dgm:pt modelId="{5943E2F8-4077-443F-954F-9818722B1A8B}" type="pres">
      <dgm:prSet presAssocID="{4217F854-6366-42E0-915B-BE0ADDE8CCD8}" presName="tx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FAEFDF-31F3-487C-A32B-3F788A974345}" type="pres">
      <dgm:prSet presAssocID="{A3038CC2-BEF6-419E-B1F3-DD5199257B4A}" presName="spacing" presStyleCnt="0"/>
      <dgm:spPr/>
    </dgm:pt>
    <dgm:pt modelId="{3DC6EA26-E9D8-4928-8E02-1D148FADE641}" type="pres">
      <dgm:prSet presAssocID="{262B2727-6742-47EB-81D5-1D7180A2D731}" presName="composite" presStyleCnt="0"/>
      <dgm:spPr/>
    </dgm:pt>
    <dgm:pt modelId="{A1640342-97DD-441F-9083-35F2B1E3F698}" type="pres">
      <dgm:prSet presAssocID="{262B2727-6742-47EB-81D5-1D7180A2D731}" presName="imgShp" presStyleLbl="fgImgPlace1" presStyleIdx="4" presStyleCnt="7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eeting with solid fill"/>
        </a:ext>
      </dgm:extLst>
    </dgm:pt>
    <dgm:pt modelId="{4A3D6412-2A7A-4152-A865-3B086D37E1B7}" type="pres">
      <dgm:prSet presAssocID="{262B2727-6742-47EB-81D5-1D7180A2D731}" presName="tx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5BCBF2-FAB6-4BFE-900E-D9F03937A122}" type="pres">
      <dgm:prSet presAssocID="{DE223394-EF85-4C99-8E68-45355095122D}" presName="spacing" presStyleCnt="0"/>
      <dgm:spPr/>
    </dgm:pt>
    <dgm:pt modelId="{A003F0E6-DE45-47C1-896C-109039738870}" type="pres">
      <dgm:prSet presAssocID="{8FE09CC5-266D-4D27-84FD-11DCB28E3970}" presName="composite" presStyleCnt="0"/>
      <dgm:spPr/>
    </dgm:pt>
    <dgm:pt modelId="{A909540C-3D24-40C3-89C8-4730C378561A}" type="pres">
      <dgm:prSet presAssocID="{8FE09CC5-266D-4D27-84FD-11DCB28E3970}" presName="imgShp" presStyleLbl="fgImgPlace1" presStyleIdx="5" presStyleCnt="7"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D65279C-3774-4052-A211-74C18A1B6D8D}" type="pres">
      <dgm:prSet presAssocID="{8FE09CC5-266D-4D27-84FD-11DCB28E3970}" presName="tx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C28D09-5535-4BC2-9DE7-4714AA0E9557}" type="pres">
      <dgm:prSet presAssocID="{06E61940-0829-4B8D-A683-D2F53DF59BA4}" presName="spacing" presStyleCnt="0"/>
      <dgm:spPr/>
    </dgm:pt>
    <dgm:pt modelId="{75F19C00-3740-43AB-AC33-E524CD7D4CA1}" type="pres">
      <dgm:prSet presAssocID="{61592833-53DD-4532-9AA5-ADF394263EC5}" presName="composite" presStyleCnt="0"/>
      <dgm:spPr/>
    </dgm:pt>
    <dgm:pt modelId="{78EBC86A-4770-4808-A24A-E0C0EE2B3153}" type="pres">
      <dgm:prSet presAssocID="{61592833-53DD-4532-9AA5-ADF394263EC5}" presName="imgShp" presStyleLbl="fgImgPlace1" presStyleIdx="6" presStyleCnt="7" custLinFactNeighborX="-8738" custLinFactNeighborY="17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</dgm:spPr>
      <dgm:t>
        <a:bodyPr/>
        <a:lstStyle/>
        <a:p>
          <a:endParaRPr lang="en-US"/>
        </a:p>
      </dgm:t>
    </dgm:pt>
    <dgm:pt modelId="{7C32FBE5-35E6-46C9-849C-58843E2C9DC2}" type="pres">
      <dgm:prSet presAssocID="{61592833-53DD-4532-9AA5-ADF394263EC5}" presName="tx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F596CA-86AA-44A8-9FD7-935330429A8D}" srcId="{C1F66F9C-ECD2-4F2F-A4A7-94BE1720C46E}" destId="{4217F854-6366-42E0-915B-BE0ADDE8CCD8}" srcOrd="3" destOrd="0" parTransId="{523DE45F-8AB8-458C-84C2-4AB34A3AF9FF}" sibTransId="{A3038CC2-BEF6-419E-B1F3-DD5199257B4A}"/>
    <dgm:cxn modelId="{1CDAADAE-EC5E-4C9B-8886-025CC6227BDC}" type="presOf" srcId="{4217F854-6366-42E0-915B-BE0ADDE8CCD8}" destId="{5943E2F8-4077-443F-954F-9818722B1A8B}" srcOrd="0" destOrd="0" presId="urn:microsoft.com/office/officeart/2005/8/layout/vList3"/>
    <dgm:cxn modelId="{E739BFB7-6899-4A87-894F-CEEC9D354D80}" type="presOf" srcId="{F0532CED-3E9F-435C-A179-17A4008B0780}" destId="{188F12B1-0437-49EF-8B58-B4A01E939BED}" srcOrd="0" destOrd="0" presId="urn:microsoft.com/office/officeart/2005/8/layout/vList3"/>
    <dgm:cxn modelId="{17C66F48-EC91-4FF3-B581-873AACFA5ED6}" srcId="{C1F66F9C-ECD2-4F2F-A4A7-94BE1720C46E}" destId="{F0532CED-3E9F-435C-A179-17A4008B0780}" srcOrd="2" destOrd="0" parTransId="{8FD4441F-C788-470F-8737-717002CFA922}" sibTransId="{5816D48F-E29A-4918-A4F9-BB374DF3CED4}"/>
    <dgm:cxn modelId="{437F0061-9A0A-4AA4-B713-755DAA3D7A95}" srcId="{C1F66F9C-ECD2-4F2F-A4A7-94BE1720C46E}" destId="{EC66A5A1-09E0-45E4-99B8-72AFC9A69041}" srcOrd="1" destOrd="0" parTransId="{EBEA5893-D419-4A89-BA32-F993E4CED179}" sibTransId="{705521EB-3128-45D5-9F1B-F86C3E679888}"/>
    <dgm:cxn modelId="{B255EB0F-E5DB-4F24-8E66-81C76CA2F548}" srcId="{C1F66F9C-ECD2-4F2F-A4A7-94BE1720C46E}" destId="{3938FED2-7925-4986-B119-3F6E406F7622}" srcOrd="0" destOrd="0" parTransId="{D57CF337-7D10-4157-AA81-AD9387F7BDBA}" sibTransId="{0B42EC39-4203-4BA7-B57B-CA2B78BDF36A}"/>
    <dgm:cxn modelId="{B22D33AD-0D15-4C6B-B378-DCA900620A17}" type="presOf" srcId="{EC66A5A1-09E0-45E4-99B8-72AFC9A69041}" destId="{D2874739-AA3F-4B25-AA68-9191836C48D4}" srcOrd="0" destOrd="0" presId="urn:microsoft.com/office/officeart/2005/8/layout/vList3"/>
    <dgm:cxn modelId="{1375F6A1-FDD1-48FD-A1B0-66C9A0B72529}" type="presOf" srcId="{262B2727-6742-47EB-81D5-1D7180A2D731}" destId="{4A3D6412-2A7A-4152-A865-3B086D37E1B7}" srcOrd="0" destOrd="0" presId="urn:microsoft.com/office/officeart/2005/8/layout/vList3"/>
    <dgm:cxn modelId="{CC8BC6EB-0E39-4172-8984-624BF74F1B41}" srcId="{C1F66F9C-ECD2-4F2F-A4A7-94BE1720C46E}" destId="{8FE09CC5-266D-4D27-84FD-11DCB28E3970}" srcOrd="5" destOrd="0" parTransId="{0AA39402-5FA4-41AF-AA72-EE2BFFC648A3}" sibTransId="{06E61940-0829-4B8D-A683-D2F53DF59BA4}"/>
    <dgm:cxn modelId="{9513C470-D94E-415E-8E86-5F999C4EEF35}" type="presOf" srcId="{C1F66F9C-ECD2-4F2F-A4A7-94BE1720C46E}" destId="{B48D119F-DB50-4228-9219-FA5233FC6C8E}" srcOrd="0" destOrd="0" presId="urn:microsoft.com/office/officeart/2005/8/layout/vList3"/>
    <dgm:cxn modelId="{D06E2586-F224-41AA-8623-D88CA498B635}" type="presOf" srcId="{61592833-53DD-4532-9AA5-ADF394263EC5}" destId="{7C32FBE5-35E6-46C9-849C-58843E2C9DC2}" srcOrd="0" destOrd="0" presId="urn:microsoft.com/office/officeart/2005/8/layout/vList3"/>
    <dgm:cxn modelId="{3C4C2130-9457-4542-9A85-F5B1DAD46FF3}" type="presOf" srcId="{3938FED2-7925-4986-B119-3F6E406F7622}" destId="{150E6051-96CC-4795-A9EE-4EFC28DC96E0}" srcOrd="0" destOrd="0" presId="urn:microsoft.com/office/officeart/2005/8/layout/vList3"/>
    <dgm:cxn modelId="{104A5C8C-EBAC-4ED6-96B9-F06AD503F047}" srcId="{C1F66F9C-ECD2-4F2F-A4A7-94BE1720C46E}" destId="{262B2727-6742-47EB-81D5-1D7180A2D731}" srcOrd="4" destOrd="0" parTransId="{9B2D396C-3E82-4988-9731-AA0ADAB7D23A}" sibTransId="{DE223394-EF85-4C99-8E68-45355095122D}"/>
    <dgm:cxn modelId="{CA6B63AB-035F-448A-8A47-1DB086061F07}" type="presOf" srcId="{8FE09CC5-266D-4D27-84FD-11DCB28E3970}" destId="{6D65279C-3774-4052-A211-74C18A1B6D8D}" srcOrd="0" destOrd="0" presId="urn:microsoft.com/office/officeart/2005/8/layout/vList3"/>
    <dgm:cxn modelId="{37DCF3B8-7303-4124-9111-4424689F76F4}" srcId="{C1F66F9C-ECD2-4F2F-A4A7-94BE1720C46E}" destId="{61592833-53DD-4532-9AA5-ADF394263EC5}" srcOrd="6" destOrd="0" parTransId="{CE49B2A0-F797-42C6-9FC8-1E3B46FE5313}" sibTransId="{50790429-D3E6-4AF4-8501-F8748A64F3AC}"/>
    <dgm:cxn modelId="{8CD3C6E4-5E55-4F11-80D6-EDA87492FEDC}" type="presParOf" srcId="{B48D119F-DB50-4228-9219-FA5233FC6C8E}" destId="{708D76E7-D63E-4DE3-9466-1139644431BF}" srcOrd="0" destOrd="0" presId="urn:microsoft.com/office/officeart/2005/8/layout/vList3"/>
    <dgm:cxn modelId="{1A48F3A0-E24B-4CB6-A86D-80F259D11425}" type="presParOf" srcId="{708D76E7-D63E-4DE3-9466-1139644431BF}" destId="{87ED4179-E64D-4FF2-B4F4-E9BF0644D96F}" srcOrd="0" destOrd="0" presId="urn:microsoft.com/office/officeart/2005/8/layout/vList3"/>
    <dgm:cxn modelId="{E78713A1-0BD2-4E85-8A02-CA92E1AEA023}" type="presParOf" srcId="{708D76E7-D63E-4DE3-9466-1139644431BF}" destId="{150E6051-96CC-4795-A9EE-4EFC28DC96E0}" srcOrd="1" destOrd="0" presId="urn:microsoft.com/office/officeart/2005/8/layout/vList3"/>
    <dgm:cxn modelId="{BBC69E09-384D-496C-94F5-BAA55AC08CEA}" type="presParOf" srcId="{B48D119F-DB50-4228-9219-FA5233FC6C8E}" destId="{6335ABD2-5A64-44BE-8834-8FEEB37718CE}" srcOrd="1" destOrd="0" presId="urn:microsoft.com/office/officeart/2005/8/layout/vList3"/>
    <dgm:cxn modelId="{B15B12B1-384F-4E2D-9461-C36C1206E599}" type="presParOf" srcId="{B48D119F-DB50-4228-9219-FA5233FC6C8E}" destId="{EDF3C6D9-16BD-4B02-8CB9-12B3F8333F53}" srcOrd="2" destOrd="0" presId="urn:microsoft.com/office/officeart/2005/8/layout/vList3"/>
    <dgm:cxn modelId="{50A63A9A-353D-4A79-B01D-2BB7150F0486}" type="presParOf" srcId="{EDF3C6D9-16BD-4B02-8CB9-12B3F8333F53}" destId="{6A29F1B0-7A8B-4732-BDD5-C267C2A23F88}" srcOrd="0" destOrd="0" presId="urn:microsoft.com/office/officeart/2005/8/layout/vList3"/>
    <dgm:cxn modelId="{AE0D7254-2CB5-4EED-908A-80EDFD6D49A0}" type="presParOf" srcId="{EDF3C6D9-16BD-4B02-8CB9-12B3F8333F53}" destId="{D2874739-AA3F-4B25-AA68-9191836C48D4}" srcOrd="1" destOrd="0" presId="urn:microsoft.com/office/officeart/2005/8/layout/vList3"/>
    <dgm:cxn modelId="{003DA570-0DE9-409D-B2EF-7EC986CF9CDB}" type="presParOf" srcId="{B48D119F-DB50-4228-9219-FA5233FC6C8E}" destId="{28E44707-8A40-4703-B9ED-AF4C05D92377}" srcOrd="3" destOrd="0" presId="urn:microsoft.com/office/officeart/2005/8/layout/vList3"/>
    <dgm:cxn modelId="{FCB42B18-F8A2-412E-B9C6-48CE8F18436F}" type="presParOf" srcId="{B48D119F-DB50-4228-9219-FA5233FC6C8E}" destId="{A5BCBDDC-CF69-4CAD-A673-22B1BA0D5808}" srcOrd="4" destOrd="0" presId="urn:microsoft.com/office/officeart/2005/8/layout/vList3"/>
    <dgm:cxn modelId="{89CBBC6F-DFC2-4001-82F8-57C232B46B2C}" type="presParOf" srcId="{A5BCBDDC-CF69-4CAD-A673-22B1BA0D5808}" destId="{9D217205-AA73-4E39-A60A-82A83D6584C9}" srcOrd="0" destOrd="0" presId="urn:microsoft.com/office/officeart/2005/8/layout/vList3"/>
    <dgm:cxn modelId="{BA076641-76E9-4446-8FB4-00EF34E50B31}" type="presParOf" srcId="{A5BCBDDC-CF69-4CAD-A673-22B1BA0D5808}" destId="{188F12B1-0437-49EF-8B58-B4A01E939BED}" srcOrd="1" destOrd="0" presId="urn:microsoft.com/office/officeart/2005/8/layout/vList3"/>
    <dgm:cxn modelId="{3B4A69CF-22FA-40A6-A455-82F7C6F88108}" type="presParOf" srcId="{B48D119F-DB50-4228-9219-FA5233FC6C8E}" destId="{2B4AC7D7-7C2A-44A1-8988-94A68FA8FBA1}" srcOrd="5" destOrd="0" presId="urn:microsoft.com/office/officeart/2005/8/layout/vList3"/>
    <dgm:cxn modelId="{EE0F3BAC-9891-4645-A328-15653D9B2840}" type="presParOf" srcId="{B48D119F-DB50-4228-9219-FA5233FC6C8E}" destId="{0FB9B8F2-76E4-4A9B-AAF0-14D0B56F6BE9}" srcOrd="6" destOrd="0" presId="urn:microsoft.com/office/officeart/2005/8/layout/vList3"/>
    <dgm:cxn modelId="{E420AB1E-1874-4620-A08C-FF10A1B23BBB}" type="presParOf" srcId="{0FB9B8F2-76E4-4A9B-AAF0-14D0B56F6BE9}" destId="{055E0E66-03D4-4ED1-8910-5B572F289021}" srcOrd="0" destOrd="0" presId="urn:microsoft.com/office/officeart/2005/8/layout/vList3"/>
    <dgm:cxn modelId="{4D410EB7-0863-4938-8C49-9C7D8F4C837B}" type="presParOf" srcId="{0FB9B8F2-76E4-4A9B-AAF0-14D0B56F6BE9}" destId="{5943E2F8-4077-443F-954F-9818722B1A8B}" srcOrd="1" destOrd="0" presId="urn:microsoft.com/office/officeart/2005/8/layout/vList3"/>
    <dgm:cxn modelId="{87D4DBE2-6589-465B-8C77-B5DF4D55158B}" type="presParOf" srcId="{B48D119F-DB50-4228-9219-FA5233FC6C8E}" destId="{16FAEFDF-31F3-487C-A32B-3F788A974345}" srcOrd="7" destOrd="0" presId="urn:microsoft.com/office/officeart/2005/8/layout/vList3"/>
    <dgm:cxn modelId="{84A618E5-DC2A-4A74-8880-2C26471C83B5}" type="presParOf" srcId="{B48D119F-DB50-4228-9219-FA5233FC6C8E}" destId="{3DC6EA26-E9D8-4928-8E02-1D148FADE641}" srcOrd="8" destOrd="0" presId="urn:microsoft.com/office/officeart/2005/8/layout/vList3"/>
    <dgm:cxn modelId="{6EF93D5A-18CB-473B-AA53-8E469EC54BA8}" type="presParOf" srcId="{3DC6EA26-E9D8-4928-8E02-1D148FADE641}" destId="{A1640342-97DD-441F-9083-35F2B1E3F698}" srcOrd="0" destOrd="0" presId="urn:microsoft.com/office/officeart/2005/8/layout/vList3"/>
    <dgm:cxn modelId="{1ADDC3E3-AA4C-4021-92A5-FF49FAF8212A}" type="presParOf" srcId="{3DC6EA26-E9D8-4928-8E02-1D148FADE641}" destId="{4A3D6412-2A7A-4152-A865-3B086D37E1B7}" srcOrd="1" destOrd="0" presId="urn:microsoft.com/office/officeart/2005/8/layout/vList3"/>
    <dgm:cxn modelId="{4D7FC8D2-97BC-49A8-8E2E-807F5F3115B4}" type="presParOf" srcId="{B48D119F-DB50-4228-9219-FA5233FC6C8E}" destId="{AB5BCBF2-FAB6-4BFE-900E-D9F03937A122}" srcOrd="9" destOrd="0" presId="urn:microsoft.com/office/officeart/2005/8/layout/vList3"/>
    <dgm:cxn modelId="{8CB49DF8-1AE3-407D-9FD1-59A3DB7F20FE}" type="presParOf" srcId="{B48D119F-DB50-4228-9219-FA5233FC6C8E}" destId="{A003F0E6-DE45-47C1-896C-109039738870}" srcOrd="10" destOrd="0" presId="urn:microsoft.com/office/officeart/2005/8/layout/vList3"/>
    <dgm:cxn modelId="{8690ED4A-AD08-44FE-AA08-D6FFC839F7DE}" type="presParOf" srcId="{A003F0E6-DE45-47C1-896C-109039738870}" destId="{A909540C-3D24-40C3-89C8-4730C378561A}" srcOrd="0" destOrd="0" presId="urn:microsoft.com/office/officeart/2005/8/layout/vList3"/>
    <dgm:cxn modelId="{89ADFF69-E11F-4319-A728-4A9DAC33DE5D}" type="presParOf" srcId="{A003F0E6-DE45-47C1-896C-109039738870}" destId="{6D65279C-3774-4052-A211-74C18A1B6D8D}" srcOrd="1" destOrd="0" presId="urn:microsoft.com/office/officeart/2005/8/layout/vList3"/>
    <dgm:cxn modelId="{5F0B073A-22D4-4223-B65F-8137502D1069}" type="presParOf" srcId="{B48D119F-DB50-4228-9219-FA5233FC6C8E}" destId="{14C28D09-5535-4BC2-9DE7-4714AA0E9557}" srcOrd="11" destOrd="0" presId="urn:microsoft.com/office/officeart/2005/8/layout/vList3"/>
    <dgm:cxn modelId="{3FDA3CEE-21AB-49A8-8AE6-FF0026121B23}" type="presParOf" srcId="{B48D119F-DB50-4228-9219-FA5233FC6C8E}" destId="{75F19C00-3740-43AB-AC33-E524CD7D4CA1}" srcOrd="12" destOrd="0" presId="urn:microsoft.com/office/officeart/2005/8/layout/vList3"/>
    <dgm:cxn modelId="{E94A9D3D-E213-4750-B2FC-0829618B4600}" type="presParOf" srcId="{75F19C00-3740-43AB-AC33-E524CD7D4CA1}" destId="{78EBC86A-4770-4808-A24A-E0C0EE2B3153}" srcOrd="0" destOrd="0" presId="urn:microsoft.com/office/officeart/2005/8/layout/vList3"/>
    <dgm:cxn modelId="{E6253458-AAFC-4DE5-8952-735AAF0EC3DB}" type="presParOf" srcId="{75F19C00-3740-43AB-AC33-E524CD7D4CA1}" destId="{7C32FBE5-35E6-46C9-849C-58843E2C9DC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FA86B6-A57C-43A3-81E0-96F7D7ADED3B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06EC53-43C6-4724-9464-C87BC7AEACF4}">
      <dgm:prSet phldrT="[Text]"/>
      <dgm:spPr/>
      <dgm:t>
        <a:bodyPr/>
        <a:lstStyle/>
        <a:p>
          <a:r>
            <a:rPr lang="en-US" dirty="0" smtClean="0"/>
            <a:t>finance</a:t>
          </a:r>
          <a:endParaRPr lang="en-US" dirty="0"/>
        </a:p>
      </dgm:t>
    </dgm:pt>
    <dgm:pt modelId="{DD643BB3-DCFB-42BE-AD10-B143DCF8DCFA}" type="parTrans" cxnId="{E0D6AEE9-5E95-4667-ABB3-42B02482A0D3}">
      <dgm:prSet/>
      <dgm:spPr/>
      <dgm:t>
        <a:bodyPr/>
        <a:lstStyle/>
        <a:p>
          <a:endParaRPr lang="en-US"/>
        </a:p>
      </dgm:t>
    </dgm:pt>
    <dgm:pt modelId="{83326FBF-DB73-4305-9C21-F0035AB3A4FE}" type="sibTrans" cxnId="{E0D6AEE9-5E95-4667-ABB3-42B02482A0D3}">
      <dgm:prSet/>
      <dgm:spPr/>
      <dgm:t>
        <a:bodyPr/>
        <a:lstStyle/>
        <a:p>
          <a:r>
            <a:rPr lang="en-US" dirty="0" smtClean="0"/>
            <a:t>place</a:t>
          </a:r>
          <a:endParaRPr lang="en-US" dirty="0"/>
        </a:p>
      </dgm:t>
    </dgm:pt>
    <dgm:pt modelId="{64002CCF-116F-44C0-BAFA-4D145FF97D68}">
      <dgm:prSet phldrT="[Text]" phldr="1"/>
      <dgm:spPr/>
      <dgm:t>
        <a:bodyPr/>
        <a:lstStyle/>
        <a:p>
          <a:endParaRPr lang="en-US"/>
        </a:p>
      </dgm:t>
    </dgm:pt>
    <dgm:pt modelId="{144547F4-C1F4-4353-BF94-58783DA984AA}" type="parTrans" cxnId="{77A1E62F-BCAD-40EF-9E22-254A952F9E39}">
      <dgm:prSet/>
      <dgm:spPr/>
      <dgm:t>
        <a:bodyPr/>
        <a:lstStyle/>
        <a:p>
          <a:endParaRPr lang="en-US"/>
        </a:p>
      </dgm:t>
    </dgm:pt>
    <dgm:pt modelId="{56FB5469-98EF-4C39-9D97-D23941C5157F}" type="sibTrans" cxnId="{77A1E62F-BCAD-40EF-9E22-254A952F9E39}">
      <dgm:prSet/>
      <dgm:spPr/>
      <dgm:t>
        <a:bodyPr/>
        <a:lstStyle/>
        <a:p>
          <a:endParaRPr lang="en-US"/>
        </a:p>
      </dgm:t>
    </dgm:pt>
    <dgm:pt modelId="{E70D73DB-8E81-44A6-9324-14F2B957DADD}">
      <dgm:prSet phldrT="[Text]"/>
      <dgm:spPr/>
      <dgm:t>
        <a:bodyPr/>
        <a:lstStyle/>
        <a:p>
          <a:r>
            <a:rPr lang="en-US" dirty="0" smtClean="0"/>
            <a:t>Equipment </a:t>
          </a:r>
          <a:endParaRPr lang="en-US" dirty="0"/>
        </a:p>
      </dgm:t>
    </dgm:pt>
    <dgm:pt modelId="{75059A06-B558-4A8F-BFCD-B196B522447C}" type="parTrans" cxnId="{E84F887A-1D09-4526-93AF-AAF728249A77}">
      <dgm:prSet/>
      <dgm:spPr/>
      <dgm:t>
        <a:bodyPr/>
        <a:lstStyle/>
        <a:p>
          <a:endParaRPr lang="en-US"/>
        </a:p>
      </dgm:t>
    </dgm:pt>
    <dgm:pt modelId="{4882B3CB-F6B3-4BB4-9F4F-04E52BB1A939}" type="sibTrans" cxnId="{E84F887A-1D09-4526-93AF-AAF728249A77}">
      <dgm:prSet/>
      <dgm:spPr/>
      <dgm:t>
        <a:bodyPr/>
        <a:lstStyle/>
        <a:p>
          <a:r>
            <a:rPr lang="en-US" dirty="0" smtClean="0"/>
            <a:t>recruitment</a:t>
          </a:r>
          <a:endParaRPr lang="en-US" dirty="0"/>
        </a:p>
      </dgm:t>
    </dgm:pt>
    <dgm:pt modelId="{BB304B79-E699-4E8E-A8F9-DF2DCD6176C1}">
      <dgm:prSet phldrT="[Text]" phldr="1"/>
      <dgm:spPr/>
      <dgm:t>
        <a:bodyPr/>
        <a:lstStyle/>
        <a:p>
          <a:endParaRPr lang="en-US"/>
        </a:p>
      </dgm:t>
    </dgm:pt>
    <dgm:pt modelId="{E6D4DE75-B480-4D8D-A088-0404FD113CED}" type="parTrans" cxnId="{C0B3CD13-ECBC-4434-AAE3-0B3BF900B9DC}">
      <dgm:prSet/>
      <dgm:spPr/>
      <dgm:t>
        <a:bodyPr/>
        <a:lstStyle/>
        <a:p>
          <a:endParaRPr lang="en-US"/>
        </a:p>
      </dgm:t>
    </dgm:pt>
    <dgm:pt modelId="{939B6AA8-08B3-4193-985E-2367B0794C49}" type="sibTrans" cxnId="{C0B3CD13-ECBC-4434-AAE3-0B3BF900B9DC}">
      <dgm:prSet/>
      <dgm:spPr/>
      <dgm:t>
        <a:bodyPr/>
        <a:lstStyle/>
        <a:p>
          <a:endParaRPr lang="en-US"/>
        </a:p>
      </dgm:t>
    </dgm:pt>
    <dgm:pt modelId="{BFC32374-D2C9-48EC-B007-8163C56A0789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8D076776-E805-48E8-8678-E46965AD323F}" type="parTrans" cxnId="{F135F21D-BB47-4243-8B3F-6DF6FF91D3AB}">
      <dgm:prSet/>
      <dgm:spPr/>
      <dgm:t>
        <a:bodyPr/>
        <a:lstStyle/>
        <a:p>
          <a:endParaRPr lang="en-US"/>
        </a:p>
      </dgm:t>
    </dgm:pt>
    <dgm:pt modelId="{B25179FA-8FA2-4E29-807B-C8C9BEAF19F5}" type="sibTrans" cxnId="{F135F21D-BB47-4243-8B3F-6DF6FF91D3AB}">
      <dgm:prSet/>
      <dgm:spPr/>
      <dgm:t>
        <a:bodyPr/>
        <a:lstStyle/>
        <a:p>
          <a:r>
            <a:rPr lang="en-US" dirty="0" smtClean="0"/>
            <a:t>Team building</a:t>
          </a:r>
          <a:endParaRPr lang="en-US" dirty="0"/>
        </a:p>
      </dgm:t>
    </dgm:pt>
    <dgm:pt modelId="{AFEE37FB-40A7-4783-859F-75C58428AF29}">
      <dgm:prSet phldrT="[Text]" phldr="1"/>
      <dgm:spPr/>
      <dgm:t>
        <a:bodyPr/>
        <a:lstStyle/>
        <a:p>
          <a:endParaRPr lang="en-US"/>
        </a:p>
      </dgm:t>
    </dgm:pt>
    <dgm:pt modelId="{7F7744CE-411C-4586-BC60-D58E0C08C910}" type="parTrans" cxnId="{924DA451-DD7E-4C15-A226-3431642A117A}">
      <dgm:prSet/>
      <dgm:spPr/>
      <dgm:t>
        <a:bodyPr/>
        <a:lstStyle/>
        <a:p>
          <a:endParaRPr lang="en-US"/>
        </a:p>
      </dgm:t>
    </dgm:pt>
    <dgm:pt modelId="{437301CC-8A43-479B-A90F-4F8920925B81}" type="sibTrans" cxnId="{924DA451-DD7E-4C15-A226-3431642A117A}">
      <dgm:prSet/>
      <dgm:spPr/>
      <dgm:t>
        <a:bodyPr/>
        <a:lstStyle/>
        <a:p>
          <a:endParaRPr lang="en-US"/>
        </a:p>
      </dgm:t>
    </dgm:pt>
    <dgm:pt modelId="{26082AD2-9178-4EB9-AB23-4267D308CCF2}" type="pres">
      <dgm:prSet presAssocID="{30FA86B6-A57C-43A3-81E0-96F7D7ADED3B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76DA693-1CEE-4254-8D3A-F8315DBA8F43}" type="pres">
      <dgm:prSet presAssocID="{DD06EC53-43C6-4724-9464-C87BC7AEACF4}" presName="composite" presStyleCnt="0"/>
      <dgm:spPr/>
    </dgm:pt>
    <dgm:pt modelId="{E6F21990-28EE-4C5F-9B16-6EB80637AB04}" type="pres">
      <dgm:prSet presAssocID="{DD06EC53-43C6-4724-9464-C87BC7AEACF4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23792-19EB-4622-8440-890C59F8F756}" type="pres">
      <dgm:prSet presAssocID="{DD06EC53-43C6-4724-9464-C87BC7AEACF4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C85440-EACC-4995-883F-408DDBCF15C2}" type="pres">
      <dgm:prSet presAssocID="{DD06EC53-43C6-4724-9464-C87BC7AEACF4}" presName="BalanceSpacing" presStyleCnt="0"/>
      <dgm:spPr/>
    </dgm:pt>
    <dgm:pt modelId="{C3E86CFB-CBB9-4B80-AAA4-6F7443CB5AC1}" type="pres">
      <dgm:prSet presAssocID="{DD06EC53-43C6-4724-9464-C87BC7AEACF4}" presName="BalanceSpacing1" presStyleCnt="0"/>
      <dgm:spPr/>
    </dgm:pt>
    <dgm:pt modelId="{238AE38B-EDF3-4279-9430-148F9638D83B}" type="pres">
      <dgm:prSet presAssocID="{83326FBF-DB73-4305-9C21-F0035AB3A4FE}" presName="Accent1Text" presStyleLbl="node1" presStyleIdx="1" presStyleCnt="6"/>
      <dgm:spPr/>
      <dgm:t>
        <a:bodyPr/>
        <a:lstStyle/>
        <a:p>
          <a:endParaRPr lang="en-US"/>
        </a:p>
      </dgm:t>
    </dgm:pt>
    <dgm:pt modelId="{B800865E-3480-4442-8B8A-6D8C67093E94}" type="pres">
      <dgm:prSet presAssocID="{83326FBF-DB73-4305-9C21-F0035AB3A4FE}" presName="spaceBetweenRectangles" presStyleCnt="0"/>
      <dgm:spPr/>
    </dgm:pt>
    <dgm:pt modelId="{6E051EE4-C732-4399-A339-124DB8871E77}" type="pres">
      <dgm:prSet presAssocID="{E70D73DB-8E81-44A6-9324-14F2B957DADD}" presName="composite" presStyleCnt="0"/>
      <dgm:spPr/>
    </dgm:pt>
    <dgm:pt modelId="{9070A578-D51A-4B11-995E-0714EB97291D}" type="pres">
      <dgm:prSet presAssocID="{E70D73DB-8E81-44A6-9324-14F2B957DADD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3282-2C92-42E5-A0E1-29CAC0FAED58}" type="pres">
      <dgm:prSet presAssocID="{E70D73DB-8E81-44A6-9324-14F2B957DADD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BA45C-D377-453A-B778-BD932010B417}" type="pres">
      <dgm:prSet presAssocID="{E70D73DB-8E81-44A6-9324-14F2B957DADD}" presName="BalanceSpacing" presStyleCnt="0"/>
      <dgm:spPr/>
    </dgm:pt>
    <dgm:pt modelId="{9B719D8E-9FE1-42AF-97E0-BC3CAEF2309D}" type="pres">
      <dgm:prSet presAssocID="{E70D73DB-8E81-44A6-9324-14F2B957DADD}" presName="BalanceSpacing1" presStyleCnt="0"/>
      <dgm:spPr/>
    </dgm:pt>
    <dgm:pt modelId="{E54E9462-1A68-4E02-AFCA-07CA42F64BB1}" type="pres">
      <dgm:prSet presAssocID="{4882B3CB-F6B3-4BB4-9F4F-04E52BB1A939}" presName="Accent1Text" presStyleLbl="node1" presStyleIdx="3" presStyleCnt="6"/>
      <dgm:spPr/>
      <dgm:t>
        <a:bodyPr/>
        <a:lstStyle/>
        <a:p>
          <a:endParaRPr lang="en-US"/>
        </a:p>
      </dgm:t>
    </dgm:pt>
    <dgm:pt modelId="{C7464642-5156-42FC-9E60-368B52ADC6DC}" type="pres">
      <dgm:prSet presAssocID="{4882B3CB-F6B3-4BB4-9F4F-04E52BB1A939}" presName="spaceBetweenRectangles" presStyleCnt="0"/>
      <dgm:spPr/>
    </dgm:pt>
    <dgm:pt modelId="{7893923F-9405-4FD8-9F59-E7B843424E6E}" type="pres">
      <dgm:prSet presAssocID="{BFC32374-D2C9-48EC-B007-8163C56A0789}" presName="composite" presStyleCnt="0"/>
      <dgm:spPr/>
    </dgm:pt>
    <dgm:pt modelId="{C6D0F118-DF01-40E6-989C-A4D860007065}" type="pres">
      <dgm:prSet presAssocID="{BFC32374-D2C9-48EC-B007-8163C56A0789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3CCD41-4B4B-45DD-978F-4B28A59E0732}" type="pres">
      <dgm:prSet presAssocID="{BFC32374-D2C9-48EC-B007-8163C56A0789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3A85A5-1A57-4580-93A9-FD7C6E4EB2F8}" type="pres">
      <dgm:prSet presAssocID="{BFC32374-D2C9-48EC-B007-8163C56A0789}" presName="BalanceSpacing" presStyleCnt="0"/>
      <dgm:spPr/>
    </dgm:pt>
    <dgm:pt modelId="{0FFDEF3A-5F62-480A-A2DB-8AF792B50BF8}" type="pres">
      <dgm:prSet presAssocID="{BFC32374-D2C9-48EC-B007-8163C56A0789}" presName="BalanceSpacing1" presStyleCnt="0"/>
      <dgm:spPr/>
    </dgm:pt>
    <dgm:pt modelId="{05863744-2353-4632-A51E-85E5DBD9B30D}" type="pres">
      <dgm:prSet presAssocID="{B25179FA-8FA2-4E29-807B-C8C9BEAF19F5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320F8AE8-4653-40CC-B2B0-8339987C3E1B}" type="presOf" srcId="{B25179FA-8FA2-4E29-807B-C8C9BEAF19F5}" destId="{05863744-2353-4632-A51E-85E5DBD9B30D}" srcOrd="0" destOrd="0" presId="urn:microsoft.com/office/officeart/2008/layout/AlternatingHexagons"/>
    <dgm:cxn modelId="{87DAF28D-5A31-4249-A8FF-8B23AF14CE27}" type="presOf" srcId="{BFC32374-D2C9-48EC-B007-8163C56A0789}" destId="{C6D0F118-DF01-40E6-989C-A4D860007065}" srcOrd="0" destOrd="0" presId="urn:microsoft.com/office/officeart/2008/layout/AlternatingHexagons"/>
    <dgm:cxn modelId="{314455D5-9A69-4239-AFD8-44243938755B}" type="presOf" srcId="{64002CCF-116F-44C0-BAFA-4D145FF97D68}" destId="{89E23792-19EB-4622-8440-890C59F8F756}" srcOrd="0" destOrd="0" presId="urn:microsoft.com/office/officeart/2008/layout/AlternatingHexagons"/>
    <dgm:cxn modelId="{77A1E62F-BCAD-40EF-9E22-254A952F9E39}" srcId="{DD06EC53-43C6-4724-9464-C87BC7AEACF4}" destId="{64002CCF-116F-44C0-BAFA-4D145FF97D68}" srcOrd="0" destOrd="0" parTransId="{144547F4-C1F4-4353-BF94-58783DA984AA}" sibTransId="{56FB5469-98EF-4C39-9D97-D23941C5157F}"/>
    <dgm:cxn modelId="{924DA451-DD7E-4C15-A226-3431642A117A}" srcId="{BFC32374-D2C9-48EC-B007-8163C56A0789}" destId="{AFEE37FB-40A7-4783-859F-75C58428AF29}" srcOrd="0" destOrd="0" parTransId="{7F7744CE-411C-4586-BC60-D58E0C08C910}" sibTransId="{437301CC-8A43-479B-A90F-4F8920925B81}"/>
    <dgm:cxn modelId="{9DBAA072-E8A7-4E80-9040-A2DABD998DD6}" type="presOf" srcId="{83326FBF-DB73-4305-9C21-F0035AB3A4FE}" destId="{238AE38B-EDF3-4279-9430-148F9638D83B}" srcOrd="0" destOrd="0" presId="urn:microsoft.com/office/officeart/2008/layout/AlternatingHexagons"/>
    <dgm:cxn modelId="{CDF05762-DBD8-4CA4-8FF1-1327728988E6}" type="presOf" srcId="{E70D73DB-8E81-44A6-9324-14F2B957DADD}" destId="{9070A578-D51A-4B11-995E-0714EB97291D}" srcOrd="0" destOrd="0" presId="urn:microsoft.com/office/officeart/2008/layout/AlternatingHexagons"/>
    <dgm:cxn modelId="{AE639CD1-6FBC-462C-9F1F-E9D06D5AB5CF}" type="presOf" srcId="{BB304B79-E699-4E8E-A8F9-DF2DCD6176C1}" destId="{BCCC3282-2C92-42E5-A0E1-29CAC0FAED58}" srcOrd="0" destOrd="0" presId="urn:microsoft.com/office/officeart/2008/layout/AlternatingHexagons"/>
    <dgm:cxn modelId="{F135F21D-BB47-4243-8B3F-6DF6FF91D3AB}" srcId="{30FA86B6-A57C-43A3-81E0-96F7D7ADED3B}" destId="{BFC32374-D2C9-48EC-B007-8163C56A0789}" srcOrd="2" destOrd="0" parTransId="{8D076776-E805-48E8-8678-E46965AD323F}" sibTransId="{B25179FA-8FA2-4E29-807B-C8C9BEAF19F5}"/>
    <dgm:cxn modelId="{E0D6AEE9-5E95-4667-ABB3-42B02482A0D3}" srcId="{30FA86B6-A57C-43A3-81E0-96F7D7ADED3B}" destId="{DD06EC53-43C6-4724-9464-C87BC7AEACF4}" srcOrd="0" destOrd="0" parTransId="{DD643BB3-DCFB-42BE-AD10-B143DCF8DCFA}" sibTransId="{83326FBF-DB73-4305-9C21-F0035AB3A4FE}"/>
    <dgm:cxn modelId="{6BA866CB-226F-415C-AEA1-4CC9A3071586}" type="presOf" srcId="{DD06EC53-43C6-4724-9464-C87BC7AEACF4}" destId="{E6F21990-28EE-4C5F-9B16-6EB80637AB04}" srcOrd="0" destOrd="0" presId="urn:microsoft.com/office/officeart/2008/layout/AlternatingHexagons"/>
    <dgm:cxn modelId="{E84F887A-1D09-4526-93AF-AAF728249A77}" srcId="{30FA86B6-A57C-43A3-81E0-96F7D7ADED3B}" destId="{E70D73DB-8E81-44A6-9324-14F2B957DADD}" srcOrd="1" destOrd="0" parTransId="{75059A06-B558-4A8F-BFCD-B196B522447C}" sibTransId="{4882B3CB-F6B3-4BB4-9F4F-04E52BB1A939}"/>
    <dgm:cxn modelId="{9736D3F0-9059-4F95-94AE-3E3B7A4BD164}" type="presOf" srcId="{30FA86B6-A57C-43A3-81E0-96F7D7ADED3B}" destId="{26082AD2-9178-4EB9-AB23-4267D308CCF2}" srcOrd="0" destOrd="0" presId="urn:microsoft.com/office/officeart/2008/layout/AlternatingHexagons"/>
    <dgm:cxn modelId="{5185B29E-735E-40DD-940B-324EB95A1391}" type="presOf" srcId="{4882B3CB-F6B3-4BB4-9F4F-04E52BB1A939}" destId="{E54E9462-1A68-4E02-AFCA-07CA42F64BB1}" srcOrd="0" destOrd="0" presId="urn:microsoft.com/office/officeart/2008/layout/AlternatingHexagons"/>
    <dgm:cxn modelId="{C0B3CD13-ECBC-4434-AAE3-0B3BF900B9DC}" srcId="{E70D73DB-8E81-44A6-9324-14F2B957DADD}" destId="{BB304B79-E699-4E8E-A8F9-DF2DCD6176C1}" srcOrd="0" destOrd="0" parTransId="{E6D4DE75-B480-4D8D-A088-0404FD113CED}" sibTransId="{939B6AA8-08B3-4193-985E-2367B0794C49}"/>
    <dgm:cxn modelId="{16CCA9D1-9B14-4AB7-A77E-DA8A36508005}" type="presOf" srcId="{AFEE37FB-40A7-4783-859F-75C58428AF29}" destId="{FF3CCD41-4B4B-45DD-978F-4B28A59E0732}" srcOrd="0" destOrd="0" presId="urn:microsoft.com/office/officeart/2008/layout/AlternatingHexagons"/>
    <dgm:cxn modelId="{234447A8-61BF-494C-8259-494083F56ABA}" type="presParOf" srcId="{26082AD2-9178-4EB9-AB23-4267D308CCF2}" destId="{E76DA693-1CEE-4254-8D3A-F8315DBA8F43}" srcOrd="0" destOrd="0" presId="urn:microsoft.com/office/officeart/2008/layout/AlternatingHexagons"/>
    <dgm:cxn modelId="{5957A6A8-56DE-42C7-9028-8152280FB640}" type="presParOf" srcId="{E76DA693-1CEE-4254-8D3A-F8315DBA8F43}" destId="{E6F21990-28EE-4C5F-9B16-6EB80637AB04}" srcOrd="0" destOrd="0" presId="urn:microsoft.com/office/officeart/2008/layout/AlternatingHexagons"/>
    <dgm:cxn modelId="{0ECB8074-B713-40A5-8AFA-2C457729F331}" type="presParOf" srcId="{E76DA693-1CEE-4254-8D3A-F8315DBA8F43}" destId="{89E23792-19EB-4622-8440-890C59F8F756}" srcOrd="1" destOrd="0" presId="urn:microsoft.com/office/officeart/2008/layout/AlternatingHexagons"/>
    <dgm:cxn modelId="{684243B4-51D1-4272-AF0E-7143D0EA436B}" type="presParOf" srcId="{E76DA693-1CEE-4254-8D3A-F8315DBA8F43}" destId="{EBC85440-EACC-4995-883F-408DDBCF15C2}" srcOrd="2" destOrd="0" presId="urn:microsoft.com/office/officeart/2008/layout/AlternatingHexagons"/>
    <dgm:cxn modelId="{833FC9B3-C229-40EE-AA9B-566228A6B21E}" type="presParOf" srcId="{E76DA693-1CEE-4254-8D3A-F8315DBA8F43}" destId="{C3E86CFB-CBB9-4B80-AAA4-6F7443CB5AC1}" srcOrd="3" destOrd="0" presId="urn:microsoft.com/office/officeart/2008/layout/AlternatingHexagons"/>
    <dgm:cxn modelId="{5D61EAC1-EEDD-43EA-B635-6157C2F95551}" type="presParOf" srcId="{E76DA693-1CEE-4254-8D3A-F8315DBA8F43}" destId="{238AE38B-EDF3-4279-9430-148F9638D83B}" srcOrd="4" destOrd="0" presId="urn:microsoft.com/office/officeart/2008/layout/AlternatingHexagons"/>
    <dgm:cxn modelId="{12D12AE2-ED60-4265-8A60-B387FFC77173}" type="presParOf" srcId="{26082AD2-9178-4EB9-AB23-4267D308CCF2}" destId="{B800865E-3480-4442-8B8A-6D8C67093E94}" srcOrd="1" destOrd="0" presId="urn:microsoft.com/office/officeart/2008/layout/AlternatingHexagons"/>
    <dgm:cxn modelId="{13D68DDC-6605-4A17-80C3-6C3784B1E54C}" type="presParOf" srcId="{26082AD2-9178-4EB9-AB23-4267D308CCF2}" destId="{6E051EE4-C732-4399-A339-124DB8871E77}" srcOrd="2" destOrd="0" presId="urn:microsoft.com/office/officeart/2008/layout/AlternatingHexagons"/>
    <dgm:cxn modelId="{5F3AD289-B637-4D7A-AE90-C6EF106ED26D}" type="presParOf" srcId="{6E051EE4-C732-4399-A339-124DB8871E77}" destId="{9070A578-D51A-4B11-995E-0714EB97291D}" srcOrd="0" destOrd="0" presId="urn:microsoft.com/office/officeart/2008/layout/AlternatingHexagons"/>
    <dgm:cxn modelId="{C03B0685-8D22-4241-92E2-AFA79D7EB152}" type="presParOf" srcId="{6E051EE4-C732-4399-A339-124DB8871E77}" destId="{BCCC3282-2C92-42E5-A0E1-29CAC0FAED58}" srcOrd="1" destOrd="0" presId="urn:microsoft.com/office/officeart/2008/layout/AlternatingHexagons"/>
    <dgm:cxn modelId="{29974655-86E1-44E4-B0C8-EA1C69057B56}" type="presParOf" srcId="{6E051EE4-C732-4399-A339-124DB8871E77}" destId="{DDABA45C-D377-453A-B778-BD932010B417}" srcOrd="2" destOrd="0" presId="urn:microsoft.com/office/officeart/2008/layout/AlternatingHexagons"/>
    <dgm:cxn modelId="{C462048A-E9E6-4568-BA7F-AF32298EA5D2}" type="presParOf" srcId="{6E051EE4-C732-4399-A339-124DB8871E77}" destId="{9B719D8E-9FE1-42AF-97E0-BC3CAEF2309D}" srcOrd="3" destOrd="0" presId="urn:microsoft.com/office/officeart/2008/layout/AlternatingHexagons"/>
    <dgm:cxn modelId="{959139EE-49B0-45C6-9908-00D54D16F225}" type="presParOf" srcId="{6E051EE4-C732-4399-A339-124DB8871E77}" destId="{E54E9462-1A68-4E02-AFCA-07CA42F64BB1}" srcOrd="4" destOrd="0" presId="urn:microsoft.com/office/officeart/2008/layout/AlternatingHexagons"/>
    <dgm:cxn modelId="{44B04B0C-A3D5-4FCA-B2CE-4CD68E98EBBE}" type="presParOf" srcId="{26082AD2-9178-4EB9-AB23-4267D308CCF2}" destId="{C7464642-5156-42FC-9E60-368B52ADC6DC}" srcOrd="3" destOrd="0" presId="urn:microsoft.com/office/officeart/2008/layout/AlternatingHexagons"/>
    <dgm:cxn modelId="{B94606AE-8F1D-4D60-AB31-0AAEB4BFBF4E}" type="presParOf" srcId="{26082AD2-9178-4EB9-AB23-4267D308CCF2}" destId="{7893923F-9405-4FD8-9F59-E7B843424E6E}" srcOrd="4" destOrd="0" presId="urn:microsoft.com/office/officeart/2008/layout/AlternatingHexagons"/>
    <dgm:cxn modelId="{D768CBCD-B56D-4340-8651-71E3C6215253}" type="presParOf" srcId="{7893923F-9405-4FD8-9F59-E7B843424E6E}" destId="{C6D0F118-DF01-40E6-989C-A4D860007065}" srcOrd="0" destOrd="0" presId="urn:microsoft.com/office/officeart/2008/layout/AlternatingHexagons"/>
    <dgm:cxn modelId="{0E1D31A1-812B-4BF5-A5D0-5B6BAF3F574C}" type="presParOf" srcId="{7893923F-9405-4FD8-9F59-E7B843424E6E}" destId="{FF3CCD41-4B4B-45DD-978F-4B28A59E0732}" srcOrd="1" destOrd="0" presId="urn:microsoft.com/office/officeart/2008/layout/AlternatingHexagons"/>
    <dgm:cxn modelId="{421EA4D3-4316-492C-A94C-85FBE2226AD4}" type="presParOf" srcId="{7893923F-9405-4FD8-9F59-E7B843424E6E}" destId="{5C3A85A5-1A57-4580-93A9-FD7C6E4EB2F8}" srcOrd="2" destOrd="0" presId="urn:microsoft.com/office/officeart/2008/layout/AlternatingHexagons"/>
    <dgm:cxn modelId="{DC9694C3-2199-45BA-BDD5-BCE31BE3A4BE}" type="presParOf" srcId="{7893923F-9405-4FD8-9F59-E7B843424E6E}" destId="{0FFDEF3A-5F62-480A-A2DB-8AF792B50BF8}" srcOrd="3" destOrd="0" presId="urn:microsoft.com/office/officeart/2008/layout/AlternatingHexagons"/>
    <dgm:cxn modelId="{0EBF8674-D0E9-49CB-9BEE-AACBCF97E781}" type="presParOf" srcId="{7893923F-9405-4FD8-9F59-E7B843424E6E}" destId="{05863744-2353-4632-A51E-85E5DBD9B30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E6051-96CC-4795-A9EE-4EFC28DC96E0}">
      <dsp:nvSpPr>
        <dsp:cNvPr id="0" name=""/>
        <dsp:cNvSpPr/>
      </dsp:nvSpPr>
      <dsp:spPr>
        <a:xfrm rot="10800000">
          <a:off x="1512231" y="2241"/>
          <a:ext cx="5472684" cy="535094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dk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5962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 dirty="0" smtClean="0"/>
            <a:t>Selecting </a:t>
          </a:r>
          <a:r>
            <a:rPr lang="en-AU" sz="2300" kern="1200" dirty="0"/>
            <a:t>a Location</a:t>
          </a:r>
        </a:p>
      </dsp:txBody>
      <dsp:txXfrm rot="10800000">
        <a:off x="1646004" y="2241"/>
        <a:ext cx="5338911" cy="535094"/>
      </dsp:txXfrm>
    </dsp:sp>
    <dsp:sp modelId="{87ED4179-E64D-4FF2-B4F4-E9BF0644D96F}">
      <dsp:nvSpPr>
        <dsp:cNvPr id="0" name=""/>
        <dsp:cNvSpPr/>
      </dsp:nvSpPr>
      <dsp:spPr>
        <a:xfrm>
          <a:off x="1244684" y="2241"/>
          <a:ext cx="535094" cy="535094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2874739-AA3F-4B25-AA68-9191836C48D4}">
      <dsp:nvSpPr>
        <dsp:cNvPr id="0" name=""/>
        <dsp:cNvSpPr/>
      </dsp:nvSpPr>
      <dsp:spPr>
        <a:xfrm rot="10800000">
          <a:off x="1512231" y="697065"/>
          <a:ext cx="5472684" cy="535094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dk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5962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/>
            <a:t>Acquiring licenses to run the business</a:t>
          </a:r>
        </a:p>
      </dsp:txBody>
      <dsp:txXfrm rot="10800000">
        <a:off x="1646004" y="697065"/>
        <a:ext cx="5338911" cy="535094"/>
      </dsp:txXfrm>
    </dsp:sp>
    <dsp:sp modelId="{6A29F1B0-7A8B-4732-BDD5-C267C2A23F88}">
      <dsp:nvSpPr>
        <dsp:cNvPr id="0" name=""/>
        <dsp:cNvSpPr/>
      </dsp:nvSpPr>
      <dsp:spPr>
        <a:xfrm>
          <a:off x="1244684" y="697065"/>
          <a:ext cx="535094" cy="535094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88F12B1-0437-49EF-8B58-B4A01E939BED}">
      <dsp:nvSpPr>
        <dsp:cNvPr id="0" name=""/>
        <dsp:cNvSpPr/>
      </dsp:nvSpPr>
      <dsp:spPr>
        <a:xfrm rot="10800000">
          <a:off x="1512231" y="1391890"/>
          <a:ext cx="5472684" cy="535094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dk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5962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/>
            <a:t>Finding the online order system</a:t>
          </a:r>
        </a:p>
      </dsp:txBody>
      <dsp:txXfrm rot="10800000">
        <a:off x="1646004" y="1391890"/>
        <a:ext cx="5338911" cy="535094"/>
      </dsp:txXfrm>
    </dsp:sp>
    <dsp:sp modelId="{9D217205-AA73-4E39-A60A-82A83D6584C9}">
      <dsp:nvSpPr>
        <dsp:cNvPr id="0" name=""/>
        <dsp:cNvSpPr/>
      </dsp:nvSpPr>
      <dsp:spPr>
        <a:xfrm>
          <a:off x="1244684" y="1391890"/>
          <a:ext cx="535094" cy="53509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943E2F8-4077-443F-954F-9818722B1A8B}">
      <dsp:nvSpPr>
        <dsp:cNvPr id="0" name=""/>
        <dsp:cNvSpPr/>
      </dsp:nvSpPr>
      <dsp:spPr>
        <a:xfrm rot="10800000">
          <a:off x="1512231" y="2086715"/>
          <a:ext cx="5472684" cy="535094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dk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5962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/>
            <a:t>Buying the equipment</a:t>
          </a:r>
        </a:p>
      </dsp:txBody>
      <dsp:txXfrm rot="10800000">
        <a:off x="1646004" y="2086715"/>
        <a:ext cx="5338911" cy="535094"/>
      </dsp:txXfrm>
    </dsp:sp>
    <dsp:sp modelId="{055E0E66-03D4-4ED1-8910-5B572F289021}">
      <dsp:nvSpPr>
        <dsp:cNvPr id="0" name=""/>
        <dsp:cNvSpPr/>
      </dsp:nvSpPr>
      <dsp:spPr>
        <a:xfrm>
          <a:off x="1244684" y="2086715"/>
          <a:ext cx="535094" cy="535094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A3D6412-2A7A-4152-A865-3B086D37E1B7}">
      <dsp:nvSpPr>
        <dsp:cNvPr id="0" name=""/>
        <dsp:cNvSpPr/>
      </dsp:nvSpPr>
      <dsp:spPr>
        <a:xfrm rot="10800000">
          <a:off x="1512231" y="2781539"/>
          <a:ext cx="5472684" cy="535094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dk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5962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/>
            <a:t>Hiring the right team</a:t>
          </a:r>
        </a:p>
      </dsp:txBody>
      <dsp:txXfrm rot="10800000">
        <a:off x="1646004" y="2781539"/>
        <a:ext cx="5338911" cy="535094"/>
      </dsp:txXfrm>
    </dsp:sp>
    <dsp:sp modelId="{A1640342-97DD-441F-9083-35F2B1E3F698}">
      <dsp:nvSpPr>
        <dsp:cNvPr id="0" name=""/>
        <dsp:cNvSpPr/>
      </dsp:nvSpPr>
      <dsp:spPr>
        <a:xfrm>
          <a:off x="1244684" y="2781539"/>
          <a:ext cx="535094" cy="535094"/>
        </a:xfrm>
        <a:prstGeom prst="ellipse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D65279C-3774-4052-A211-74C18A1B6D8D}">
      <dsp:nvSpPr>
        <dsp:cNvPr id="0" name=""/>
        <dsp:cNvSpPr/>
      </dsp:nvSpPr>
      <dsp:spPr>
        <a:xfrm rot="10800000">
          <a:off x="1512231" y="3476364"/>
          <a:ext cx="5472684" cy="535094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dk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5962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/>
            <a:t>Point to sale technology</a:t>
          </a:r>
        </a:p>
      </dsp:txBody>
      <dsp:txXfrm rot="10800000">
        <a:off x="1646004" y="3476364"/>
        <a:ext cx="5338911" cy="535094"/>
      </dsp:txXfrm>
    </dsp:sp>
    <dsp:sp modelId="{A909540C-3D24-40C3-89C8-4730C378561A}">
      <dsp:nvSpPr>
        <dsp:cNvPr id="0" name=""/>
        <dsp:cNvSpPr/>
      </dsp:nvSpPr>
      <dsp:spPr>
        <a:xfrm>
          <a:off x="1244684" y="3476364"/>
          <a:ext cx="535094" cy="535094"/>
        </a:xfrm>
        <a:prstGeom prst="ellipse">
          <a:avLst/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C32FBE5-35E6-46C9-849C-58843E2C9DC2}">
      <dsp:nvSpPr>
        <dsp:cNvPr id="0" name=""/>
        <dsp:cNvSpPr/>
      </dsp:nvSpPr>
      <dsp:spPr>
        <a:xfrm rot="10800000">
          <a:off x="1512231" y="4171188"/>
          <a:ext cx="5472684" cy="535094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dk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5962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/>
            <a:t>Unique marketing activity</a:t>
          </a:r>
        </a:p>
      </dsp:txBody>
      <dsp:txXfrm rot="10800000">
        <a:off x="1646004" y="4171188"/>
        <a:ext cx="5338911" cy="535094"/>
      </dsp:txXfrm>
    </dsp:sp>
    <dsp:sp modelId="{78EBC86A-4770-4808-A24A-E0C0EE2B3153}">
      <dsp:nvSpPr>
        <dsp:cNvPr id="0" name=""/>
        <dsp:cNvSpPr/>
      </dsp:nvSpPr>
      <dsp:spPr>
        <a:xfrm>
          <a:off x="1197927" y="4171279"/>
          <a:ext cx="535094" cy="535094"/>
        </a:xfrm>
        <a:prstGeom prst="ellipse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21990-28EE-4C5F-9B16-6EB80637AB04}">
      <dsp:nvSpPr>
        <dsp:cNvPr id="0" name=""/>
        <dsp:cNvSpPr/>
      </dsp:nvSpPr>
      <dsp:spPr>
        <a:xfrm rot="5400000">
          <a:off x="263010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finance</a:t>
          </a:r>
          <a:endParaRPr lang="en-US" sz="900" kern="1200" dirty="0"/>
        </a:p>
      </dsp:txBody>
      <dsp:txXfrm rot="-5400000">
        <a:off x="2932264" y="234830"/>
        <a:ext cx="902150" cy="1036955"/>
      </dsp:txXfrm>
    </dsp:sp>
    <dsp:sp modelId="{89E23792-19EB-4622-8440-890C59F8F756}">
      <dsp:nvSpPr>
        <dsp:cNvPr id="0" name=""/>
        <dsp:cNvSpPr/>
      </dsp:nvSpPr>
      <dsp:spPr>
        <a:xfrm>
          <a:off x="4078426" y="301365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078426" y="301365"/>
        <a:ext cx="1681222" cy="903882"/>
      </dsp:txXfrm>
    </dsp:sp>
    <dsp:sp modelId="{238AE38B-EDF3-4279-9430-148F9638D83B}">
      <dsp:nvSpPr>
        <dsp:cNvPr id="0" name=""/>
        <dsp:cNvSpPr/>
      </dsp:nvSpPr>
      <dsp:spPr>
        <a:xfrm rot="5400000">
          <a:off x="121462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place</a:t>
          </a:r>
          <a:endParaRPr lang="en-US" sz="3000" kern="1200" dirty="0"/>
        </a:p>
      </dsp:txBody>
      <dsp:txXfrm rot="-5400000">
        <a:off x="1516784" y="234830"/>
        <a:ext cx="902150" cy="1036955"/>
      </dsp:txXfrm>
    </dsp:sp>
    <dsp:sp modelId="{9070A578-D51A-4B11-995E-0714EB97291D}">
      <dsp:nvSpPr>
        <dsp:cNvPr id="0" name=""/>
        <dsp:cNvSpPr/>
      </dsp:nvSpPr>
      <dsp:spPr>
        <a:xfrm rot="5400000">
          <a:off x="1919652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Equipment </a:t>
          </a:r>
          <a:endParaRPr lang="en-US" sz="900" kern="1200" dirty="0"/>
        </a:p>
      </dsp:txBody>
      <dsp:txXfrm rot="-5400000">
        <a:off x="2221812" y="1513522"/>
        <a:ext cx="902150" cy="1036955"/>
      </dsp:txXfrm>
    </dsp:sp>
    <dsp:sp modelId="{BCCC3282-2C92-42E5-A0E1-29CAC0FAED58}">
      <dsp:nvSpPr>
        <dsp:cNvPr id="0" name=""/>
        <dsp:cNvSpPr/>
      </dsp:nvSpPr>
      <dsp:spPr>
        <a:xfrm>
          <a:off x="336351" y="1580058"/>
          <a:ext cx="1626989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36351" y="1580058"/>
        <a:ext cx="1626989" cy="903882"/>
      </dsp:txXfrm>
    </dsp:sp>
    <dsp:sp modelId="{E54E9462-1A68-4E02-AFCA-07CA42F64BB1}">
      <dsp:nvSpPr>
        <dsp:cNvPr id="0" name=""/>
        <dsp:cNvSpPr/>
      </dsp:nvSpPr>
      <dsp:spPr>
        <a:xfrm rot="5400000">
          <a:off x="3335133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recruitment</a:t>
          </a:r>
          <a:endParaRPr lang="en-US" sz="1300" kern="1200" dirty="0"/>
        </a:p>
      </dsp:txBody>
      <dsp:txXfrm rot="-5400000">
        <a:off x="3637293" y="1513522"/>
        <a:ext cx="902150" cy="1036955"/>
      </dsp:txXfrm>
    </dsp:sp>
    <dsp:sp modelId="{C6D0F118-DF01-40E6-989C-A4D860007065}">
      <dsp:nvSpPr>
        <dsp:cNvPr id="0" name=""/>
        <dsp:cNvSpPr/>
      </dsp:nvSpPr>
      <dsp:spPr>
        <a:xfrm rot="5400000">
          <a:off x="263010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implementation</a:t>
          </a:r>
          <a:endParaRPr lang="en-US" sz="900" kern="1200" dirty="0"/>
        </a:p>
      </dsp:txBody>
      <dsp:txXfrm rot="-5400000">
        <a:off x="2932264" y="2792215"/>
        <a:ext cx="902150" cy="1036955"/>
      </dsp:txXfrm>
    </dsp:sp>
    <dsp:sp modelId="{FF3CCD41-4B4B-45DD-978F-4B28A59E0732}">
      <dsp:nvSpPr>
        <dsp:cNvPr id="0" name=""/>
        <dsp:cNvSpPr/>
      </dsp:nvSpPr>
      <dsp:spPr>
        <a:xfrm>
          <a:off x="4078426" y="2858751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078426" y="2858751"/>
        <a:ext cx="1681222" cy="903882"/>
      </dsp:txXfrm>
    </dsp:sp>
    <dsp:sp modelId="{05863744-2353-4632-A51E-85E5DBD9B30D}">
      <dsp:nvSpPr>
        <dsp:cNvPr id="0" name=""/>
        <dsp:cNvSpPr/>
      </dsp:nvSpPr>
      <dsp:spPr>
        <a:xfrm rot="5400000">
          <a:off x="121462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Team building</a:t>
          </a:r>
          <a:endParaRPr lang="en-US" sz="1800" kern="1200" dirty="0"/>
        </a:p>
      </dsp:txBody>
      <dsp:txXfrm rot="-5400000">
        <a:off x="1516784" y="2792215"/>
        <a:ext cx="902150" cy="1036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6/5/2024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6/5/2024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6/5/2024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6/5/2024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28600" cy="334962"/>
          </a:xfrm>
        </p:spPr>
        <p:txBody>
          <a:bodyPr>
            <a:normAutofit/>
          </a:bodyPr>
          <a:lstStyle/>
          <a:p>
            <a:r>
              <a:rPr lang="en-US" sz="8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5000"/>
          </a:xfrm>
        </p:spPr>
        <p:txBody>
          <a:bodyPr>
            <a:normAutofit/>
          </a:bodyPr>
          <a:lstStyle/>
          <a:p>
            <a:pPr marL="137160" indent="0" algn="ctr">
              <a:buNone/>
            </a:pPr>
            <a:r>
              <a:rPr lang="en-US" sz="4000" dirty="0" smtClean="0"/>
              <a:t>WELCOME TO MY PRESENTATION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9676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54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314466"/>
              </p:ext>
            </p:extLst>
          </p:nvPr>
        </p:nvGraphicFramePr>
        <p:xfrm>
          <a:off x="838200" y="381000"/>
          <a:ext cx="7543799" cy="167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647"/>
                <a:gridCol w="1168431"/>
                <a:gridCol w="1168431"/>
                <a:gridCol w="680658"/>
                <a:gridCol w="924544"/>
                <a:gridCol w="924544"/>
                <a:gridCol w="924544"/>
              </a:tblGrid>
              <a:tr h="419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Year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2018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2019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2020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2021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2022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2023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19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Sales Revenue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1780000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2450000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3456000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4560040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7670045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8643409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19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Expenses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900678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899734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4057345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3000456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5404756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3450678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19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Gross profit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879322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1550266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-601345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1559584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2265289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5192731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89138" y="31829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706655252"/>
              </p:ext>
            </p:extLst>
          </p:nvPr>
        </p:nvGraphicFramePr>
        <p:xfrm>
          <a:off x="990600" y="2819400"/>
          <a:ext cx="7620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89138" y="6662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9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892721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Conclusion</a:t>
            </a:r>
            <a:r>
              <a:rPr lang="en-US" sz="3200" b="1" dirty="0" smtClean="0">
                <a:solidFill>
                  <a:schemeClr val="bg1"/>
                </a:solidFill>
              </a:rPr>
              <a:t>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2133600"/>
            <a:ext cx="7086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Todays world is very much busy. So the cloud kitchen gives me a new opportunity to create a new venture that has a huge contribution in our daily life. This concept is new in our country but in developed country this types of kitchen exist  couple of years ago.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196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68800"/>
            <a:ext cx="8229600" cy="1295400"/>
          </a:xfrm>
        </p:spPr>
        <p:txBody>
          <a:bodyPr/>
          <a:lstStyle/>
          <a:p>
            <a:r>
              <a:rPr lang="en-US" dirty="0" smtClean="0"/>
              <a:t>CLOUD KITCHEN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447800"/>
          </a:xfrm>
        </p:spPr>
        <p:txBody>
          <a:bodyPr/>
          <a:lstStyle/>
          <a:p>
            <a:r>
              <a:rPr lang="en-US" dirty="0" smtClean="0"/>
              <a:t>Eat what you want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200" y="152400"/>
            <a:ext cx="2419350" cy="22853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3985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26"/>
            <a:ext cx="8229600" cy="1143000"/>
          </a:xfrm>
        </p:spPr>
        <p:txBody>
          <a:bodyPr>
            <a:normAutofit/>
          </a:bodyPr>
          <a:lstStyle/>
          <a:p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2209800"/>
          </a:xfrm>
        </p:spPr>
        <p:txBody>
          <a:bodyPr/>
          <a:lstStyle/>
          <a:p>
            <a:pPr marL="137160" indent="0" algn="ctr">
              <a:buNone/>
            </a:pPr>
            <a:r>
              <a:rPr lang="en-US" dirty="0" smtClean="0"/>
              <a:t>Dipayon Das</a:t>
            </a:r>
          </a:p>
          <a:p>
            <a:pPr marL="137160" indent="0" algn="ctr">
              <a:buNone/>
            </a:pPr>
            <a:r>
              <a:rPr lang="en-US" dirty="0" smtClean="0"/>
              <a:t>Batch 3</a:t>
            </a:r>
          </a:p>
          <a:p>
            <a:pPr marL="137160" indent="0" algn="ctr">
              <a:buNone/>
            </a:pPr>
            <a:r>
              <a:rPr lang="en-US" dirty="0" smtClean="0"/>
              <a:t>Department of Finance and Banking</a:t>
            </a:r>
          </a:p>
        </p:txBody>
      </p:sp>
    </p:spTree>
    <p:extLst>
      <p:ext uri="{BB962C8B-B14F-4D97-AF65-F5344CB8AC3E}">
        <p14:creationId xmlns:p14="http://schemas.microsoft.com/office/powerpoint/2010/main" val="285597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Cloud Kitchen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7160" indent="0" algn="just">
              <a:buNone/>
            </a:pPr>
            <a:r>
              <a:rPr lang="en-AU" dirty="0"/>
              <a:t>Cloud kitchens, sometimes called ghost kitchens, dark kitchens, virtual restaurants, or restaurant-as-a-service, are designed exclusively for online ordering and delivery. There is no brick-and-mortar location. There are no servers. There is just a shared kitchen, with staff cooking top-notch meals and a delivery crew distributing the food to hungry patrons at home or at </a:t>
            </a:r>
            <a:r>
              <a:rPr lang="en-AU" dirty="0" smtClean="0"/>
              <a:t>work. </a:t>
            </a:r>
            <a:r>
              <a:rPr lang="en-AU" dirty="0"/>
              <a:t>They are also able to minimize some costs, such as rent, and without wait staff require fewer people on the payroll. The pandemic has made cloud kitchens a more urgent need in the gastronomic market</a:t>
            </a:r>
            <a:r>
              <a:rPr lang="en-AU" dirty="0" smtClean="0"/>
              <a:t>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2878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7 Steps of Starting a Cloud Kitchen</a:t>
            </a:r>
            <a:br>
              <a:rPr lang="en-US" dirty="0">
                <a:effectLst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169888"/>
              </p:ext>
            </p:extLst>
          </p:nvPr>
        </p:nvGraphicFramePr>
        <p:xfrm>
          <a:off x="457200" y="1600200"/>
          <a:ext cx="822960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21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200"/>
            <a:ext cx="4572000" cy="41910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5" name="TextBox 14"/>
          <p:cNvSpPr txBox="1"/>
          <p:nvPr/>
        </p:nvSpPr>
        <p:spPr>
          <a:xfrm>
            <a:off x="4343400" y="2782957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Low cost place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3622886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Easy transport system</a:t>
            </a:r>
            <a:endParaRPr lang="en-US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600161" y="462256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Renown place   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81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4114800" cy="4343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3962400" y="2248692"/>
            <a:ext cx="472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</a:rPr>
              <a:t>License from local government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7200" y="3581400"/>
            <a:ext cx="419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</a:rPr>
              <a:t>License from fire station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6200" y="4953000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</a:rPr>
              <a:t>License from BSTI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53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061" y="1299412"/>
            <a:ext cx="4571424" cy="3039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457200" y="8382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Financial Performance: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819399"/>
            <a:ext cx="4028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Financial </a:t>
            </a:r>
            <a:r>
              <a:rPr lang="en-US" dirty="0"/>
              <a:t>performance is </a:t>
            </a:r>
            <a:r>
              <a:rPr lang="en-US" b="1" dirty="0"/>
              <a:t>a subjective measure of how well a firm can use assets from its primary mode of</a:t>
            </a:r>
            <a:r>
              <a:rPr lang="en-US" dirty="0"/>
              <a:t> business and generate revenues.</a:t>
            </a:r>
          </a:p>
        </p:txBody>
      </p:sp>
    </p:spTree>
    <p:extLst>
      <p:ext uri="{BB962C8B-B14F-4D97-AF65-F5344CB8AC3E}">
        <p14:creationId xmlns:p14="http://schemas.microsoft.com/office/powerpoint/2010/main" val="273164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3002439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6858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Setup farm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4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107</TotalTime>
  <Words>284</Words>
  <Application>Microsoft Office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.</vt:lpstr>
      <vt:lpstr>CLOUD KITCHEN</vt:lpstr>
      <vt:lpstr>.</vt:lpstr>
      <vt:lpstr>Overview of Cloud Kitchen</vt:lpstr>
      <vt:lpstr>7 Steps of Starting a Cloud Kitchen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</dc:title>
  <dc:creator>Dipayon Das</dc:creator>
  <cp:lastModifiedBy>Dipayon Das</cp:lastModifiedBy>
  <cp:revision>12</cp:revision>
  <dcterms:created xsi:type="dcterms:W3CDTF">2024-06-02T11:06:32Z</dcterms:created>
  <dcterms:modified xsi:type="dcterms:W3CDTF">2024-06-05T11:00:11Z</dcterms:modified>
</cp:coreProperties>
</file>