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2" r:id="rId6"/>
    <p:sldId id="267" r:id="rId7"/>
    <p:sldId id="266" r:id="rId8"/>
    <p:sldId id="259" r:id="rId9"/>
    <p:sldId id="263" r:id="rId10"/>
    <p:sldId id="264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Combined%20Temp.%20Eff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G:\Thesis\Combined%20Temp.%20Eff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600" b="1" i="0" u="none" strike="noStrike" kern="1200" cap="all" spc="120" normalizeH="0" baseline="0" dirty="0">
                <a:solidFill>
                  <a:prstClr val="black"/>
                </a:solidFill>
              </a:rPr>
              <a:t>φ </a:t>
            </a:r>
            <a:r>
              <a:rPr lang="en-IN" sz="1600" b="1" i="0" u="none" strike="noStrike" kern="1200" cap="all" spc="120" normalizeH="0" baseline="0" dirty="0">
                <a:solidFill>
                  <a:prstClr val="black"/>
                </a:solidFill>
              </a:rPr>
              <a:t>vs Temperature (K)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 Temperature_(K) @Ti = 298K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Sheet1!$B$2:$B$9</c:f>
              <c:numCache>
                <c:formatCode>0.00E+00</c:formatCode>
                <c:ptCount val="8"/>
                <c:pt idx="0">
                  <c:v>1548.3820000000001</c:v>
                </c:pt>
                <c:pt idx="1">
                  <c:v>1711.203</c:v>
                </c:pt>
                <c:pt idx="2">
                  <c:v>1842.046</c:v>
                </c:pt>
                <c:pt idx="3">
                  <c:v>1956.1179999999999</c:v>
                </c:pt>
                <c:pt idx="4">
                  <c:v>2035.8869999999999</c:v>
                </c:pt>
                <c:pt idx="5">
                  <c:v>1995.2560000000001</c:v>
                </c:pt>
                <c:pt idx="6">
                  <c:v>1933.528</c:v>
                </c:pt>
                <c:pt idx="7">
                  <c:v>1873.615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7A0-4841-92AD-0131A4C64637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 Temperature_(K) @ Ti = 600K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Sheet1!$C$2:$C$9</c:f>
              <c:numCache>
                <c:formatCode>0.00E+00</c:formatCode>
                <c:ptCount val="8"/>
                <c:pt idx="0">
                  <c:v>1801.8230000000001</c:v>
                </c:pt>
                <c:pt idx="1">
                  <c:v>1934.819</c:v>
                </c:pt>
                <c:pt idx="2">
                  <c:v>2053.1469999999999</c:v>
                </c:pt>
                <c:pt idx="3">
                  <c:v>2157.8719999999998</c:v>
                </c:pt>
                <c:pt idx="4">
                  <c:v>2234.011</c:v>
                </c:pt>
                <c:pt idx="5">
                  <c:v>2215.6860000000001</c:v>
                </c:pt>
                <c:pt idx="6">
                  <c:v>2155.951</c:v>
                </c:pt>
                <c:pt idx="7">
                  <c:v>2095.9639999999999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7A0-4841-92AD-0131A4C64637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 Temperature_(K) @ Ti = 900K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x"/>
            <c:size val="6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Sheet1!$D$2:$D$9</c:f>
              <c:numCache>
                <c:formatCode>0.00E+00</c:formatCode>
                <c:ptCount val="8"/>
                <c:pt idx="0">
                  <c:v>2036.866</c:v>
                </c:pt>
                <c:pt idx="1">
                  <c:v>2158.1410000000001</c:v>
                </c:pt>
                <c:pt idx="2">
                  <c:v>2263.9</c:v>
                </c:pt>
                <c:pt idx="3">
                  <c:v>2351.7950000000001</c:v>
                </c:pt>
                <c:pt idx="4">
                  <c:v>2407.6019999999999</c:v>
                </c:pt>
                <c:pt idx="5">
                  <c:v>2411.556</c:v>
                </c:pt>
                <c:pt idx="6">
                  <c:v>2376.8069999999998</c:v>
                </c:pt>
                <c:pt idx="7">
                  <c:v>2323.2460000000001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7A0-4841-92AD-0131A4C646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8938448"/>
        <c:axId val="1988941808"/>
      </c:lineChart>
      <c:catAx>
        <c:axId val="1988938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900" b="1" i="0" u="none" strike="noStrike" kern="1200" cap="all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941808"/>
        <c:crosses val="autoZero"/>
        <c:auto val="1"/>
        <c:lblAlgn val="ctr"/>
        <c:lblOffset val="100"/>
        <c:noMultiLvlLbl val="0"/>
      </c:catAx>
      <c:valAx>
        <c:axId val="19889418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b="1" i="0" u="none" strike="noStrike" kern="1200" cap="all" baseline="0" dirty="0">
                    <a:solidFill>
                      <a:prstClr val="black"/>
                    </a:solidFill>
                  </a:rPr>
                  <a:t>Temperature (K) 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938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NO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 Mole_fraction_NO 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Sheet1!$E$2:$E$9</c:f>
              <c:numCache>
                <c:formatCode>0.00E+00</c:formatCode>
                <c:ptCount val="8"/>
                <c:pt idx="0">
                  <c:v>1.015834E-3</c:v>
                </c:pt>
                <c:pt idx="1">
                  <c:v>2.418112E-3</c:v>
                </c:pt>
                <c:pt idx="2">
                  <c:v>3.6943969999999999E-3</c:v>
                </c:pt>
                <c:pt idx="3">
                  <c:v>4.0191259999999996E-3</c:v>
                </c:pt>
                <c:pt idx="4">
                  <c:v>2.0346629999999999E-3</c:v>
                </c:pt>
                <c:pt idx="5">
                  <c:v>6.958194E-4</c:v>
                </c:pt>
                <c:pt idx="6">
                  <c:v>4.1242379999999998E-4</c:v>
                </c:pt>
                <c:pt idx="7">
                  <c:v>2.9600440000000002E-4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20-4688-BA9B-7E04C6079D71}"/>
            </c:ext>
          </c:extLst>
        </c:ser>
        <c:ser>
          <c:idx val="2"/>
          <c:order val="1"/>
          <c:tx>
            <c:strRef>
              <c:f>Sheet1!$F$1</c:f>
              <c:strCache>
                <c:ptCount val="1"/>
                <c:pt idx="0">
                  <c:v> Mole_fraction_NO 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Sheet1!$F$2:$F$9</c:f>
              <c:numCache>
                <c:formatCode>0.00E+00</c:formatCode>
                <c:ptCount val="8"/>
                <c:pt idx="0">
                  <c:v>4.0674379999999996E-3</c:v>
                </c:pt>
                <c:pt idx="1">
                  <c:v>5.7856330000000001E-3</c:v>
                </c:pt>
                <c:pt idx="2">
                  <c:v>6.9222579999999997E-3</c:v>
                </c:pt>
                <c:pt idx="3">
                  <c:v>6.8487620000000004E-3</c:v>
                </c:pt>
                <c:pt idx="4">
                  <c:v>4.2028960000000002E-3</c:v>
                </c:pt>
                <c:pt idx="5">
                  <c:v>1.384426E-3</c:v>
                </c:pt>
                <c:pt idx="6">
                  <c:v>7.0681970000000005E-4</c:v>
                </c:pt>
                <c:pt idx="7">
                  <c:v>4.5194240000000002E-4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20-4688-BA9B-7E04C6079D71}"/>
            </c:ext>
          </c:extLst>
        </c:ser>
        <c:ser>
          <c:idx val="3"/>
          <c:order val="2"/>
          <c:tx>
            <c:strRef>
              <c:f>Sheet1!$G$1</c:f>
              <c:strCache>
                <c:ptCount val="1"/>
                <c:pt idx="0">
                  <c:v> Mole_fraction_NO @ 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Sheet1!$G$2:$G$9</c:f>
              <c:numCache>
                <c:formatCode>0.00E+00</c:formatCode>
                <c:ptCount val="8"/>
                <c:pt idx="0">
                  <c:v>8.0980989999999992E-3</c:v>
                </c:pt>
                <c:pt idx="1">
                  <c:v>1.00906E-2</c:v>
                </c:pt>
                <c:pt idx="2">
                  <c:v>1.1287409999999999E-2</c:v>
                </c:pt>
                <c:pt idx="3">
                  <c:v>1.079448E-2</c:v>
                </c:pt>
                <c:pt idx="4">
                  <c:v>7.8605129999999995E-3</c:v>
                </c:pt>
                <c:pt idx="5">
                  <c:v>4.118343E-3</c:v>
                </c:pt>
                <c:pt idx="6">
                  <c:v>1.8624609999999999E-3</c:v>
                </c:pt>
                <c:pt idx="7">
                  <c:v>1.0132679999999999E-3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20-4688-BA9B-7E04C6079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88944688"/>
        <c:axId val="1988937008"/>
      </c:lineChart>
      <c:catAx>
        <c:axId val="198894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9112231895291608"/>
              <c:y val="0.872629314396456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937008"/>
        <c:crosses val="autoZero"/>
        <c:auto val="1"/>
        <c:lblAlgn val="ctr"/>
        <c:lblOffset val="100"/>
        <c:noMultiLvlLbl val="0"/>
      </c:catAx>
      <c:valAx>
        <c:axId val="198893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 fraction </a:t>
                </a:r>
                <a:r>
                  <a:rPr lang="en-IN" sz="1000" b="1" i="0" u="none" strike="noStrike" kern="1200" baseline="0" dirty="0">
                    <a:solidFill>
                      <a:prstClr val="black"/>
                    </a:solidFill>
                  </a:rPr>
                  <a:t>NO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8944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N₂O 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Sheet1!$H$1</c:f>
              <c:strCache>
                <c:ptCount val="1"/>
                <c:pt idx="0">
                  <c:v> Mole_fraction_N2O 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Sheet1!$H$2:$H$9</c:f>
              <c:numCache>
                <c:formatCode>0.00E+00</c:formatCode>
                <c:ptCount val="8"/>
                <c:pt idx="0">
                  <c:v>6.3563500000000002E-3</c:v>
                </c:pt>
                <c:pt idx="1">
                  <c:v>3.0733840000000002E-3</c:v>
                </c:pt>
                <c:pt idx="2">
                  <c:v>1.1163220000000001E-3</c:v>
                </c:pt>
                <c:pt idx="3">
                  <c:v>4.4431510000000001E-4</c:v>
                </c:pt>
                <c:pt idx="4">
                  <c:v>2.015889E-4</c:v>
                </c:pt>
                <c:pt idx="5">
                  <c:v>1.3164319999999999E-4</c:v>
                </c:pt>
                <c:pt idx="6">
                  <c:v>1.095418E-4</c:v>
                </c:pt>
                <c:pt idx="7">
                  <c:v>1.067331E-4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5D-419A-B20C-4ED80CD17FAC}"/>
            </c:ext>
          </c:extLst>
        </c:ser>
        <c:ser>
          <c:idx val="2"/>
          <c:order val="1"/>
          <c:tx>
            <c:strRef>
              <c:f>Sheet1!$I$1</c:f>
              <c:strCache>
                <c:ptCount val="1"/>
                <c:pt idx="0">
                  <c:v> Mole_fraction_N2O 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Sheet1!$I$2:$I$9</c:f>
              <c:numCache>
                <c:formatCode>0.00E+00</c:formatCode>
                <c:ptCount val="8"/>
                <c:pt idx="0">
                  <c:v>1.674849E-3</c:v>
                </c:pt>
                <c:pt idx="1">
                  <c:v>6.2934660000000002E-4</c:v>
                </c:pt>
                <c:pt idx="2">
                  <c:v>2.6924030000000001E-4</c:v>
                </c:pt>
                <c:pt idx="3">
                  <c:v>1.257559E-4</c:v>
                </c:pt>
                <c:pt idx="4">
                  <c:v>6.7153450000000003E-5</c:v>
                </c:pt>
                <c:pt idx="5">
                  <c:v>5.7381289999999998E-5</c:v>
                </c:pt>
                <c:pt idx="6">
                  <c:v>5.2430940000000003E-5</c:v>
                </c:pt>
                <c:pt idx="7">
                  <c:v>4.850862E-5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5D-419A-B20C-4ED80CD17FAC}"/>
            </c:ext>
          </c:extLst>
        </c:ser>
        <c:ser>
          <c:idx val="3"/>
          <c:order val="2"/>
          <c:tx>
            <c:strRef>
              <c:f>Sheet1!$J$1</c:f>
              <c:strCache>
                <c:ptCount val="1"/>
                <c:pt idx="0">
                  <c:v> Mole_fraction_N2O @ 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Sheet1!$J$2:$J$9</c:f>
              <c:numCache>
                <c:formatCode>0.00E+00</c:formatCode>
                <c:ptCount val="8"/>
                <c:pt idx="0">
                  <c:v>3.2264480000000002E-4</c:v>
                </c:pt>
                <c:pt idx="1">
                  <c:v>1.436659E-4</c:v>
                </c:pt>
                <c:pt idx="2">
                  <c:v>6.9325730000000001E-5</c:v>
                </c:pt>
                <c:pt idx="3">
                  <c:v>3.5784880000000002E-5</c:v>
                </c:pt>
                <c:pt idx="4">
                  <c:v>2.1437340000000002E-5</c:v>
                </c:pt>
                <c:pt idx="5">
                  <c:v>1.8817179999999999E-5</c:v>
                </c:pt>
                <c:pt idx="6">
                  <c:v>2.2902090000000001E-5</c:v>
                </c:pt>
                <c:pt idx="7">
                  <c:v>2.5653669999999999E-5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95D-419A-B20C-4ED80CD17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2597232"/>
        <c:axId val="232607312"/>
      </c:lineChart>
      <c:catAx>
        <c:axId val="2325972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921372829897272"/>
              <c:y val="0.8834120312898726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607312"/>
        <c:crosses val="autoZero"/>
        <c:auto val="1"/>
        <c:lblAlgn val="ctr"/>
        <c:lblOffset val="100"/>
        <c:noMultiLvlLbl val="0"/>
      </c:catAx>
      <c:valAx>
        <c:axId val="232607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</a:t>
                </a:r>
                <a:r>
                  <a:rPr lang="en-IN" baseline="0" dirty="0"/>
                  <a:t> </a:t>
                </a:r>
                <a:r>
                  <a:rPr lang="en-IN" baseline="0" dirty="0" err="1"/>
                  <a:t>Fraction_</a:t>
                </a:r>
                <a:r>
                  <a:rPr lang="en-IN" sz="1000" b="1" i="0" u="none" strike="noStrike" kern="1200" baseline="0" dirty="0" err="1">
                    <a:solidFill>
                      <a:prstClr val="black"/>
                    </a:solidFill>
                  </a:rPr>
                  <a:t>N₂O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25972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NO₂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Sheet1!$K$1</c:f>
              <c:strCache>
                <c:ptCount val="1"/>
                <c:pt idx="0">
                  <c:v> Mole_fraction_NO2 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Sheet1!$K$2:$K$9</c:f>
              <c:numCache>
                <c:formatCode>0.00E+00</c:formatCode>
                <c:ptCount val="8"/>
                <c:pt idx="0">
                  <c:v>1.3973470000000001E-5</c:v>
                </c:pt>
                <c:pt idx="1">
                  <c:v>9.4810660000000001E-6</c:v>
                </c:pt>
                <c:pt idx="2">
                  <c:v>4.3809489999999997E-6</c:v>
                </c:pt>
                <c:pt idx="3">
                  <c:v>1.7282119999999999E-6</c:v>
                </c:pt>
                <c:pt idx="4">
                  <c:v>2.1454450000000001E-7</c:v>
                </c:pt>
                <c:pt idx="5">
                  <c:v>3.1266080000000003E-8</c:v>
                </c:pt>
                <c:pt idx="6">
                  <c:v>1.7868570000000001E-8</c:v>
                </c:pt>
                <c:pt idx="7">
                  <c:v>1.7517740000000002E-8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424-40D6-A773-5C918A1E5917}"/>
            </c:ext>
          </c:extLst>
        </c:ser>
        <c:ser>
          <c:idx val="2"/>
          <c:order val="1"/>
          <c:tx>
            <c:strRef>
              <c:f>Sheet1!$L$1</c:f>
              <c:strCache>
                <c:ptCount val="1"/>
                <c:pt idx="0">
                  <c:v> Mole_fraction_NO2 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Sheet1!$L$2:$L$9</c:f>
              <c:numCache>
                <c:formatCode>0.00E+00</c:formatCode>
                <c:ptCount val="8"/>
                <c:pt idx="0">
                  <c:v>1.0002979999999999E-5</c:v>
                </c:pt>
                <c:pt idx="1">
                  <c:v>6.0404190000000001E-6</c:v>
                </c:pt>
                <c:pt idx="2">
                  <c:v>3.8315100000000004E-6</c:v>
                </c:pt>
                <c:pt idx="3">
                  <c:v>2.0329839999999998E-6</c:v>
                </c:pt>
                <c:pt idx="4">
                  <c:v>4.7395949999999998E-7</c:v>
                </c:pt>
                <c:pt idx="5">
                  <c:v>5.0614249999999999E-8</c:v>
                </c:pt>
                <c:pt idx="6">
                  <c:v>1.5980620000000001E-8</c:v>
                </c:pt>
                <c:pt idx="7">
                  <c:v>8.906367E-9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424-40D6-A773-5C918A1E5917}"/>
            </c:ext>
          </c:extLst>
        </c:ser>
        <c:ser>
          <c:idx val="3"/>
          <c:order val="2"/>
          <c:tx>
            <c:strRef>
              <c:f>Sheet1!$M$1</c:f>
              <c:strCache>
                <c:ptCount val="1"/>
                <c:pt idx="0">
                  <c:v> Mole_fraction_NO2 @ 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Sheet1!$M$2:$M$9</c:f>
              <c:numCache>
                <c:formatCode>0.00E+00</c:formatCode>
                <c:ptCount val="8"/>
                <c:pt idx="0">
                  <c:v>7.5028679999999997E-6</c:v>
                </c:pt>
                <c:pt idx="1">
                  <c:v>6.0500630000000004E-6</c:v>
                </c:pt>
                <c:pt idx="2">
                  <c:v>4.5342900000000001E-6</c:v>
                </c:pt>
                <c:pt idx="3">
                  <c:v>2.6907459999999999E-6</c:v>
                </c:pt>
                <c:pt idx="4">
                  <c:v>1.006997E-6</c:v>
                </c:pt>
                <c:pt idx="5">
                  <c:v>2.4111729999999998E-7</c:v>
                </c:pt>
                <c:pt idx="6">
                  <c:v>5.5527260000000002E-8</c:v>
                </c:pt>
                <c:pt idx="7">
                  <c:v>1.9018380000000001E-8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424-40D6-A773-5C918A1E59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8778944"/>
        <c:axId val="188787584"/>
      </c:lineChart>
      <c:catAx>
        <c:axId val="188778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9299711137674274"/>
              <c:y val="0.879371315496557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87584"/>
        <c:crosses val="autoZero"/>
        <c:auto val="1"/>
        <c:lblAlgn val="ctr"/>
        <c:lblOffset val="100"/>
        <c:noMultiLvlLbl val="0"/>
      </c:catAx>
      <c:valAx>
        <c:axId val="188787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</a:t>
                </a:r>
                <a:r>
                  <a:rPr lang="en-IN" baseline="0" dirty="0"/>
                  <a:t> Fraction </a:t>
                </a:r>
                <a:r>
                  <a:rPr lang="en-IN" sz="1000" b="1" i="0" u="none" strike="noStrike" kern="1200" baseline="0" dirty="0">
                    <a:solidFill>
                      <a:prstClr val="black"/>
                    </a:solidFill>
                  </a:rPr>
                  <a:t>NO₂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7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NH₃ (unburnt)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Sheet1!$N$1</c:f>
              <c:strCache>
                <c:ptCount val="1"/>
                <c:pt idx="0">
                  <c:v> Mole_fraction_NH3_() 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Sheet1!$N$2:$N$9</c:f>
              <c:numCache>
                <c:formatCode>0.00E+00</c:formatCode>
                <c:ptCount val="8"/>
                <c:pt idx="0">
                  <c:v>2.1149939999999998E-3</c:v>
                </c:pt>
                <c:pt idx="1">
                  <c:v>5.041132E-4</c:v>
                </c:pt>
                <c:pt idx="2">
                  <c:v>2.7988170000000002E-4</c:v>
                </c:pt>
                <c:pt idx="3">
                  <c:v>2.4608900000000001E-4</c:v>
                </c:pt>
                <c:pt idx="4">
                  <c:v>7.3951650000000002E-4</c:v>
                </c:pt>
                <c:pt idx="5">
                  <c:v>4.9682370000000003E-3</c:v>
                </c:pt>
                <c:pt idx="6">
                  <c:v>1.166973E-2</c:v>
                </c:pt>
                <c:pt idx="7">
                  <c:v>2.0831659999999998E-2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3E-4F79-AA1E-4AD7E8AFCC4F}"/>
            </c:ext>
          </c:extLst>
        </c:ser>
        <c:ser>
          <c:idx val="2"/>
          <c:order val="1"/>
          <c:tx>
            <c:strRef>
              <c:f>Sheet1!$O$1</c:f>
              <c:strCache>
                <c:ptCount val="1"/>
                <c:pt idx="0">
                  <c:v> Mole_fraction_NH3_()@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Sheet1!$O$2:$O$9</c:f>
              <c:numCache>
                <c:formatCode>0.00E+00</c:formatCode>
                <c:ptCount val="8"/>
                <c:pt idx="0">
                  <c:v>2.150807E-4</c:v>
                </c:pt>
                <c:pt idx="1">
                  <c:v>1.3928049999999999E-4</c:v>
                </c:pt>
                <c:pt idx="2">
                  <c:v>1.096278E-4</c:v>
                </c:pt>
                <c:pt idx="3">
                  <c:v>1.085468E-4</c:v>
                </c:pt>
                <c:pt idx="4">
                  <c:v>2.2605999999999999E-4</c:v>
                </c:pt>
                <c:pt idx="5">
                  <c:v>1.7939410000000001E-3</c:v>
                </c:pt>
                <c:pt idx="6">
                  <c:v>5.8232960000000004E-3</c:v>
                </c:pt>
                <c:pt idx="7">
                  <c:v>1.1452159999999999E-2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3E-4F79-AA1E-4AD7E8AFCC4F}"/>
            </c:ext>
          </c:extLst>
        </c:ser>
        <c:ser>
          <c:idx val="3"/>
          <c:order val="2"/>
          <c:tx>
            <c:strRef>
              <c:f>Sheet1!$P$1</c:f>
              <c:strCache>
                <c:ptCount val="1"/>
                <c:pt idx="0">
                  <c:v> Mole_fraction_NH3_()Ti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Sheet1!$P$2:$P$9</c:f>
              <c:numCache>
                <c:formatCode>0.00E+00</c:formatCode>
                <c:ptCount val="8"/>
                <c:pt idx="0">
                  <c:v>7.7866770000000003E-5</c:v>
                </c:pt>
                <c:pt idx="1">
                  <c:v>5.8778030000000001E-5</c:v>
                </c:pt>
                <c:pt idx="2">
                  <c:v>4.9017439999999999E-5</c:v>
                </c:pt>
                <c:pt idx="3">
                  <c:v>4.8759540000000002E-5</c:v>
                </c:pt>
                <c:pt idx="4">
                  <c:v>7.2428170000000004E-5</c:v>
                </c:pt>
                <c:pt idx="5">
                  <c:v>2.1812749999999999E-4</c:v>
                </c:pt>
                <c:pt idx="6">
                  <c:v>1.119704E-3</c:v>
                </c:pt>
                <c:pt idx="7">
                  <c:v>3.699983E-3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3E-4F79-AA1E-4AD7E8AFCC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2783040"/>
        <c:axId val="132775360"/>
      </c:lineChart>
      <c:catAx>
        <c:axId val="132783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7150766794646537"/>
              <c:y val="0.88508600619177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75360"/>
        <c:crosses val="autoZero"/>
        <c:auto val="1"/>
        <c:lblAlgn val="ctr"/>
        <c:lblOffset val="100"/>
        <c:noMultiLvlLbl val="0"/>
      </c:catAx>
      <c:valAx>
        <c:axId val="13277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 Fraction </a:t>
                </a:r>
                <a:r>
                  <a:rPr lang="en-IN" sz="1000" b="1" i="0" u="none" strike="noStrike" kern="1200" baseline="0" dirty="0">
                    <a:solidFill>
                      <a:prstClr val="black"/>
                    </a:solidFill>
                  </a:rPr>
                  <a:t>NH₃ (unburnt)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83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(OH) Radicals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Sheet1!$T$1</c:f>
              <c:strCache>
                <c:ptCount val="1"/>
                <c:pt idx="0">
                  <c:v> Mole_fraction_OH_()@Ti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Sheet1!$T$2:$T$9</c:f>
              <c:numCache>
                <c:formatCode>0.00E+00</c:formatCode>
                <c:ptCount val="8"/>
                <c:pt idx="0">
                  <c:v>3.6054110000000001E-4</c:v>
                </c:pt>
                <c:pt idx="1">
                  <c:v>1.2168960000000001E-3</c:v>
                </c:pt>
                <c:pt idx="2">
                  <c:v>2.1001190000000001E-3</c:v>
                </c:pt>
                <c:pt idx="3">
                  <c:v>2.5971079999999999E-3</c:v>
                </c:pt>
                <c:pt idx="4">
                  <c:v>1.526976E-3</c:v>
                </c:pt>
                <c:pt idx="5">
                  <c:v>5.1023119999999995E-4</c:v>
                </c:pt>
                <c:pt idx="6">
                  <c:v>2.7209389999999998E-4</c:v>
                </c:pt>
                <c:pt idx="7">
                  <c:v>1.6495769999999999E-4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0D-4598-9741-51B571ADC237}"/>
            </c:ext>
          </c:extLst>
        </c:ser>
        <c:ser>
          <c:idx val="2"/>
          <c:order val="1"/>
          <c:tx>
            <c:strRef>
              <c:f>Sheet1!$U$1</c:f>
              <c:strCache>
                <c:ptCount val="1"/>
                <c:pt idx="0">
                  <c:v> Mole_fraction_OH_()@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Sheet1!$U$2:$U$9</c:f>
              <c:numCache>
                <c:formatCode>0.00E+00</c:formatCode>
                <c:ptCount val="8"/>
                <c:pt idx="0">
                  <c:v>1.9544229999999998E-3</c:v>
                </c:pt>
                <c:pt idx="1">
                  <c:v>3.0707299999999998E-3</c:v>
                </c:pt>
                <c:pt idx="2">
                  <c:v>4.0949979999999999E-3</c:v>
                </c:pt>
                <c:pt idx="3">
                  <c:v>4.5904509999999997E-3</c:v>
                </c:pt>
                <c:pt idx="4">
                  <c:v>3.2507500000000002E-3</c:v>
                </c:pt>
                <c:pt idx="5">
                  <c:v>1.144588E-3</c:v>
                </c:pt>
                <c:pt idx="6">
                  <c:v>5.8019370000000003E-4</c:v>
                </c:pt>
                <c:pt idx="7">
                  <c:v>3.5806599999999998E-4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00D-4598-9741-51B571ADC237}"/>
            </c:ext>
          </c:extLst>
        </c:ser>
        <c:ser>
          <c:idx val="3"/>
          <c:order val="2"/>
          <c:tx>
            <c:strRef>
              <c:f>Sheet1!$V$1</c:f>
              <c:strCache>
                <c:ptCount val="1"/>
                <c:pt idx="0">
                  <c:v> Mole_fraction_OH_() @Ti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Sheet1!$V$2:$V$9</c:f>
              <c:numCache>
                <c:formatCode>0.00E+00</c:formatCode>
                <c:ptCount val="8"/>
                <c:pt idx="0">
                  <c:v>4.0896939999999996E-3</c:v>
                </c:pt>
                <c:pt idx="1">
                  <c:v>5.6771360000000002E-3</c:v>
                </c:pt>
                <c:pt idx="2">
                  <c:v>7.1374129999999996E-3</c:v>
                </c:pt>
                <c:pt idx="3">
                  <c:v>7.7394769999999998E-3</c:v>
                </c:pt>
                <c:pt idx="4">
                  <c:v>6.3236799999999999E-3</c:v>
                </c:pt>
                <c:pt idx="5">
                  <c:v>3.5200000000000001E-3</c:v>
                </c:pt>
                <c:pt idx="6">
                  <c:v>1.6219400000000001E-3</c:v>
                </c:pt>
                <c:pt idx="7">
                  <c:v>8.8856660000000002E-4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0D-4598-9741-51B571ADC2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3021040"/>
        <c:axId val="1003021520"/>
      </c:lineChart>
      <c:catAx>
        <c:axId val="10030210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9021643790534863"/>
              <c:y val="0.880864439242391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021520"/>
        <c:crosses val="autoZero"/>
        <c:auto val="1"/>
        <c:lblAlgn val="ctr"/>
        <c:lblOffset val="100"/>
        <c:noMultiLvlLbl val="0"/>
      </c:catAx>
      <c:valAx>
        <c:axId val="100302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 Fraction</a:t>
                </a:r>
                <a:r>
                  <a:rPr lang="en-IN" baseline="0" dirty="0"/>
                  <a:t> </a:t>
                </a:r>
                <a:r>
                  <a:rPr lang="en-IN" sz="1000" b="1" i="0" u="none" strike="noStrike" kern="1200" baseline="0" dirty="0">
                    <a:solidFill>
                      <a:prstClr val="black"/>
                    </a:solidFill>
                  </a:rPr>
                  <a:t>(OH) Radicals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3021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(HO</a:t>
            </a:r>
            <a:r>
              <a:rPr lang="en-IN" sz="1400" b="1" i="0" u="none" strike="noStrike" kern="1200" spc="0" baseline="-25000" dirty="0">
                <a:solidFill>
                  <a:prstClr val="black"/>
                </a:solidFill>
              </a:rPr>
              <a:t>2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) Radicals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Sheet1!$W$1</c:f>
              <c:strCache>
                <c:ptCount val="1"/>
                <c:pt idx="0">
                  <c:v> Mole_fraction_HO2_()@Ti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Sheet1!$W$2:$W$9</c:f>
              <c:numCache>
                <c:formatCode>0.00E+00</c:formatCode>
                <c:ptCount val="8"/>
                <c:pt idx="0">
                  <c:v>1.8239030000000001E-5</c:v>
                </c:pt>
                <c:pt idx="1">
                  <c:v>8.8461460000000007E-6</c:v>
                </c:pt>
                <c:pt idx="2">
                  <c:v>4.1069700000000003E-6</c:v>
                </c:pt>
                <c:pt idx="3">
                  <c:v>1.8596219999999999E-6</c:v>
                </c:pt>
                <c:pt idx="4">
                  <c:v>5.8543249999999998E-7</c:v>
                </c:pt>
                <c:pt idx="5">
                  <c:v>4.7811469999999999E-7</c:v>
                </c:pt>
                <c:pt idx="6">
                  <c:v>5.3423220000000003E-7</c:v>
                </c:pt>
                <c:pt idx="7">
                  <c:v>6.4196809999999996E-7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14B-40FC-90DA-30960A2A008A}"/>
            </c:ext>
          </c:extLst>
        </c:ser>
        <c:ser>
          <c:idx val="2"/>
          <c:order val="1"/>
          <c:tx>
            <c:strRef>
              <c:f>Sheet1!$X$1</c:f>
              <c:strCache>
                <c:ptCount val="1"/>
                <c:pt idx="0">
                  <c:v> Mole_fraction_HO2_()@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Sheet1!$X$2:$X$9</c:f>
              <c:numCache>
                <c:formatCode>0.00E+00</c:formatCode>
                <c:ptCount val="8"/>
                <c:pt idx="0">
                  <c:v>6.1292079999999999E-6</c:v>
                </c:pt>
                <c:pt idx="1">
                  <c:v>3.7169579999999998E-6</c:v>
                </c:pt>
                <c:pt idx="2">
                  <c:v>2.5010580000000002E-6</c:v>
                </c:pt>
                <c:pt idx="3">
                  <c:v>1.544922E-6</c:v>
                </c:pt>
                <c:pt idx="4">
                  <c:v>5.1576770000000004E-7</c:v>
                </c:pt>
                <c:pt idx="5">
                  <c:v>2.5092939999999998E-7</c:v>
                </c:pt>
                <c:pt idx="6">
                  <c:v>2.750171E-7</c:v>
                </c:pt>
                <c:pt idx="7">
                  <c:v>3.1404890000000002E-7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14B-40FC-90DA-30960A2A008A}"/>
            </c:ext>
          </c:extLst>
        </c:ser>
        <c:ser>
          <c:idx val="3"/>
          <c:order val="2"/>
          <c:tx>
            <c:strRef>
              <c:f>Sheet1!$Y$1</c:f>
              <c:strCache>
                <c:ptCount val="1"/>
                <c:pt idx="0">
                  <c:v> Mole_fraction_HO2_()@Ti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Sheet1!$Y$2:$Y$9</c:f>
              <c:numCache>
                <c:formatCode>0.00E+00</c:formatCode>
                <c:ptCount val="8"/>
                <c:pt idx="0">
                  <c:v>3.7128599999999998E-6</c:v>
                </c:pt>
                <c:pt idx="1">
                  <c:v>3.3612729999999998E-6</c:v>
                </c:pt>
                <c:pt idx="2">
                  <c:v>2.9485260000000001E-6</c:v>
                </c:pt>
                <c:pt idx="3">
                  <c:v>2.0601910000000002E-6</c:v>
                </c:pt>
                <c:pt idx="4">
                  <c:v>8.8436699999999999E-7</c:v>
                </c:pt>
                <c:pt idx="5">
                  <c:v>2.6179750000000001E-7</c:v>
                </c:pt>
                <c:pt idx="6">
                  <c:v>1.5357380000000001E-7</c:v>
                </c:pt>
                <c:pt idx="7">
                  <c:v>1.7001689999999999E-7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14B-40FC-90DA-30960A2A00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699264"/>
        <c:axId val="210700704"/>
      </c:lineChart>
      <c:catAx>
        <c:axId val="2106992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51631111825893361"/>
              <c:y val="0.890159983611938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700704"/>
        <c:crosses val="autoZero"/>
        <c:auto val="1"/>
        <c:lblAlgn val="ctr"/>
        <c:lblOffset val="100"/>
        <c:noMultiLvlLbl val="0"/>
      </c:catAx>
      <c:valAx>
        <c:axId val="21070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 Fraction </a:t>
                </a:r>
                <a:r>
                  <a:rPr lang="en-IN" sz="1000" b="1" i="0" u="none" strike="noStrike" kern="1200" baseline="0" dirty="0">
                    <a:solidFill>
                      <a:prstClr val="black"/>
                    </a:solidFill>
                  </a:rPr>
                  <a:t>(HO</a:t>
                </a:r>
                <a:r>
                  <a:rPr lang="en-IN" sz="1000" b="1" i="0" u="none" strike="noStrike" kern="1200" baseline="-25000" dirty="0">
                    <a:solidFill>
                      <a:prstClr val="black"/>
                    </a:solidFill>
                  </a:rPr>
                  <a:t>2</a:t>
                </a:r>
                <a:r>
                  <a:rPr lang="en-IN" sz="1000" b="1" i="0" u="none" strike="noStrike" kern="1200" baseline="0" dirty="0">
                    <a:solidFill>
                      <a:prstClr val="black"/>
                    </a:solidFill>
                  </a:rPr>
                  <a:t>) Radicals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69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(H) Radicals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Sheet1!$Q$1</c:f>
              <c:strCache>
                <c:ptCount val="1"/>
                <c:pt idx="0">
                  <c:v> Mole_fraction_H_@Ti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Sheet1!$Q$2:$Q$9</c:f>
              <c:numCache>
                <c:formatCode>0.00E+00</c:formatCode>
                <c:ptCount val="8"/>
                <c:pt idx="0">
                  <c:v>2.2490500000000001E-5</c:v>
                </c:pt>
                <c:pt idx="1">
                  <c:v>4.0798879999999999E-5</c:v>
                </c:pt>
                <c:pt idx="2">
                  <c:v>9.1296669999999994E-5</c:v>
                </c:pt>
                <c:pt idx="3">
                  <c:v>1.93585E-4</c:v>
                </c:pt>
                <c:pt idx="4">
                  <c:v>3.5749110000000002E-4</c:v>
                </c:pt>
                <c:pt idx="5">
                  <c:v>4.2457500000000001E-4</c:v>
                </c:pt>
                <c:pt idx="6">
                  <c:v>4.2650460000000001E-4</c:v>
                </c:pt>
                <c:pt idx="7">
                  <c:v>3.8613569999999998E-4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17-4188-AEE0-7C734FDB605A}"/>
            </c:ext>
          </c:extLst>
        </c:ser>
        <c:ser>
          <c:idx val="2"/>
          <c:order val="1"/>
          <c:tx>
            <c:strRef>
              <c:f>Sheet1!$R$1</c:f>
              <c:strCache>
                <c:ptCount val="1"/>
                <c:pt idx="0">
                  <c:v> Mole_fraction_H_()@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Sheet1!$R$2:$R$9</c:f>
              <c:numCache>
                <c:formatCode>0.00E+00</c:formatCode>
                <c:ptCount val="8"/>
                <c:pt idx="0">
                  <c:v>4.5060759999999998E-5</c:v>
                </c:pt>
                <c:pt idx="1">
                  <c:v>9.8561409999999995E-5</c:v>
                </c:pt>
                <c:pt idx="2">
                  <c:v>2.0172779999999999E-4</c:v>
                </c:pt>
                <c:pt idx="3">
                  <c:v>4.0206839999999997E-4</c:v>
                </c:pt>
                <c:pt idx="4">
                  <c:v>7.2053480000000005E-4</c:v>
                </c:pt>
                <c:pt idx="5">
                  <c:v>7.5180050000000001E-4</c:v>
                </c:pt>
                <c:pt idx="6">
                  <c:v>7.1615209999999999E-4</c:v>
                </c:pt>
                <c:pt idx="7">
                  <c:v>6.6925239999999998E-4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17-4188-AEE0-7C734FDB605A}"/>
            </c:ext>
          </c:extLst>
        </c:ser>
        <c:ser>
          <c:idx val="3"/>
          <c:order val="2"/>
          <c:tx>
            <c:strRef>
              <c:f>Sheet1!$S$1</c:f>
              <c:strCache>
                <c:ptCount val="1"/>
                <c:pt idx="0">
                  <c:v> Mole_fraction_H_()@Ti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Sheet1!$S$2:$S$9</c:f>
              <c:numCache>
                <c:formatCode>0.00E+00</c:formatCode>
                <c:ptCount val="8"/>
                <c:pt idx="0">
                  <c:v>1.1359899999999999E-4</c:v>
                </c:pt>
                <c:pt idx="1">
                  <c:v>2.4343659999999999E-4</c:v>
                </c:pt>
                <c:pt idx="2">
                  <c:v>5.1589569999999996E-4</c:v>
                </c:pt>
                <c:pt idx="3">
                  <c:v>1.0492850000000001E-3</c:v>
                </c:pt>
                <c:pt idx="4">
                  <c:v>1.8297980000000001E-3</c:v>
                </c:pt>
                <c:pt idx="5">
                  <c:v>2.121539E-3</c:v>
                </c:pt>
                <c:pt idx="6">
                  <c:v>1.693272E-3</c:v>
                </c:pt>
                <c:pt idx="7">
                  <c:v>1.3858760000000001E-3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17-4188-AEE0-7C734FDB60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4124192"/>
        <c:axId val="234121312"/>
      </c:lineChart>
      <c:catAx>
        <c:axId val="2341241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spc="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50712230471386455"/>
              <c:y val="0.8920642002335484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121312"/>
        <c:crosses val="autoZero"/>
        <c:auto val="1"/>
        <c:lblAlgn val="ctr"/>
        <c:lblOffset val="100"/>
        <c:noMultiLvlLbl val="0"/>
      </c:catAx>
      <c:valAx>
        <c:axId val="23412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 Fraction </a:t>
                </a:r>
                <a:r>
                  <a:rPr lang="en-IN" sz="1000" b="1" i="0" u="none" strike="noStrike" kern="1200" baseline="0" dirty="0">
                    <a:solidFill>
                      <a:prstClr val="black"/>
                    </a:solidFill>
                  </a:rPr>
                  <a:t>(H) Radicals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124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l-GR" sz="1400" b="1" i="0" u="none" strike="noStrike" kern="1200" spc="0" baseline="0" dirty="0">
                <a:solidFill>
                  <a:prstClr val="black"/>
                </a:solidFill>
              </a:rPr>
              <a:t>φ </a:t>
            </a:r>
            <a:r>
              <a:rPr lang="en-IN" sz="1400" b="1" i="0" u="none" strike="noStrike" kern="1200" spc="0" baseline="0" dirty="0">
                <a:solidFill>
                  <a:prstClr val="black"/>
                </a:solidFill>
              </a:rPr>
              <a:t>vs all mole fraction with Temp.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 Mole_fraction_NO @Ti = 298K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Sheet1!$E$2:$E$9</c:f>
              <c:numCache>
                <c:formatCode>0.00E+00</c:formatCode>
                <c:ptCount val="8"/>
                <c:pt idx="0">
                  <c:v>1.015834E-3</c:v>
                </c:pt>
                <c:pt idx="1">
                  <c:v>2.418112E-3</c:v>
                </c:pt>
                <c:pt idx="2">
                  <c:v>3.6943969999999999E-3</c:v>
                </c:pt>
                <c:pt idx="3">
                  <c:v>4.0191259999999996E-3</c:v>
                </c:pt>
                <c:pt idx="4">
                  <c:v>2.0346629999999999E-3</c:v>
                </c:pt>
                <c:pt idx="5">
                  <c:v>6.958194E-4</c:v>
                </c:pt>
                <c:pt idx="6">
                  <c:v>4.1242379999999998E-4</c:v>
                </c:pt>
                <c:pt idx="7">
                  <c:v>2.9600440000000002E-4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72F-4B99-B608-484B7BC8C70D}"/>
            </c:ext>
          </c:extLst>
        </c:ser>
        <c:ser>
          <c:idx val="2"/>
          <c:order val="1"/>
          <c:tx>
            <c:strRef>
              <c:f>Sheet1!$F$1</c:f>
              <c:strCache>
                <c:ptCount val="1"/>
                <c:pt idx="0">
                  <c:v> Mole_fraction_NO @ Ti = 600K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Sheet1!$F$2:$F$9</c:f>
              <c:numCache>
                <c:formatCode>0.00E+00</c:formatCode>
                <c:ptCount val="8"/>
                <c:pt idx="0">
                  <c:v>4.0674379999999996E-3</c:v>
                </c:pt>
                <c:pt idx="1">
                  <c:v>5.7856330000000001E-3</c:v>
                </c:pt>
                <c:pt idx="2">
                  <c:v>6.9222579999999997E-3</c:v>
                </c:pt>
                <c:pt idx="3">
                  <c:v>6.8487620000000004E-3</c:v>
                </c:pt>
                <c:pt idx="4">
                  <c:v>4.2028960000000002E-3</c:v>
                </c:pt>
                <c:pt idx="5">
                  <c:v>1.384426E-3</c:v>
                </c:pt>
                <c:pt idx="6">
                  <c:v>7.0681970000000005E-4</c:v>
                </c:pt>
                <c:pt idx="7">
                  <c:v>4.5194240000000002E-4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72F-4B99-B608-484B7BC8C70D}"/>
            </c:ext>
          </c:extLst>
        </c:ser>
        <c:ser>
          <c:idx val="3"/>
          <c:order val="2"/>
          <c:tx>
            <c:strRef>
              <c:f>Sheet1!$G$1</c:f>
              <c:strCache>
                <c:ptCount val="1"/>
                <c:pt idx="0">
                  <c:v> Mole_fraction_NO @ Ti = 900K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Sheet1!$G$2:$G$9</c:f>
              <c:numCache>
                <c:formatCode>0.00E+00</c:formatCode>
                <c:ptCount val="8"/>
                <c:pt idx="0">
                  <c:v>8.0980989999999992E-3</c:v>
                </c:pt>
                <c:pt idx="1">
                  <c:v>1.00906E-2</c:v>
                </c:pt>
                <c:pt idx="2">
                  <c:v>1.1287409999999999E-2</c:v>
                </c:pt>
                <c:pt idx="3">
                  <c:v>1.079448E-2</c:v>
                </c:pt>
                <c:pt idx="4">
                  <c:v>7.8605129999999995E-3</c:v>
                </c:pt>
                <c:pt idx="5">
                  <c:v>4.118343E-3</c:v>
                </c:pt>
                <c:pt idx="6">
                  <c:v>1.8624609999999999E-3</c:v>
                </c:pt>
                <c:pt idx="7">
                  <c:v>1.0132679999999999E-3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72F-4B99-B608-484B7BC8C70D}"/>
            </c:ext>
          </c:extLst>
        </c:ser>
        <c:ser>
          <c:idx val="4"/>
          <c:order val="3"/>
          <c:tx>
            <c:strRef>
              <c:f>Sheet1!$H$1</c:f>
              <c:strCache>
                <c:ptCount val="1"/>
                <c:pt idx="0">
                  <c:v> Mole_fraction_N2O @Ti = 298K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Sheet1!$H$2:$H$9</c:f>
              <c:numCache>
                <c:formatCode>0.00E+00</c:formatCode>
                <c:ptCount val="8"/>
                <c:pt idx="0">
                  <c:v>6.3563500000000002E-3</c:v>
                </c:pt>
                <c:pt idx="1">
                  <c:v>3.0733840000000002E-3</c:v>
                </c:pt>
                <c:pt idx="2">
                  <c:v>1.1163220000000001E-3</c:v>
                </c:pt>
                <c:pt idx="3">
                  <c:v>4.4431510000000001E-4</c:v>
                </c:pt>
                <c:pt idx="4">
                  <c:v>2.015889E-4</c:v>
                </c:pt>
                <c:pt idx="5">
                  <c:v>1.3164319999999999E-4</c:v>
                </c:pt>
                <c:pt idx="6">
                  <c:v>1.095418E-4</c:v>
                </c:pt>
                <c:pt idx="7">
                  <c:v>1.067331E-4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72F-4B99-B608-484B7BC8C70D}"/>
            </c:ext>
          </c:extLst>
        </c:ser>
        <c:ser>
          <c:idx val="5"/>
          <c:order val="4"/>
          <c:tx>
            <c:strRef>
              <c:f>Sheet1!$I$1</c:f>
              <c:strCache>
                <c:ptCount val="1"/>
                <c:pt idx="0">
                  <c:v> Mole_fraction_N2O @ Ti = 600K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Sheet1!$I$2:$I$9</c:f>
              <c:numCache>
                <c:formatCode>0.00E+00</c:formatCode>
                <c:ptCount val="8"/>
                <c:pt idx="0">
                  <c:v>1.674849E-3</c:v>
                </c:pt>
                <c:pt idx="1">
                  <c:v>6.2934660000000002E-4</c:v>
                </c:pt>
                <c:pt idx="2">
                  <c:v>2.6924030000000001E-4</c:v>
                </c:pt>
                <c:pt idx="3">
                  <c:v>1.257559E-4</c:v>
                </c:pt>
                <c:pt idx="4">
                  <c:v>6.7153450000000003E-5</c:v>
                </c:pt>
                <c:pt idx="5">
                  <c:v>5.7381289999999998E-5</c:v>
                </c:pt>
                <c:pt idx="6">
                  <c:v>5.2430940000000003E-5</c:v>
                </c:pt>
                <c:pt idx="7">
                  <c:v>4.850862E-5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72F-4B99-B608-484B7BC8C70D}"/>
            </c:ext>
          </c:extLst>
        </c:ser>
        <c:ser>
          <c:idx val="6"/>
          <c:order val="5"/>
          <c:tx>
            <c:strRef>
              <c:f>Sheet1!$J$1</c:f>
              <c:strCache>
                <c:ptCount val="1"/>
                <c:pt idx="0">
                  <c:v> Mole_fraction_N2O @ Ti = 900K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Sheet1!$J$2:$J$9</c:f>
              <c:numCache>
                <c:formatCode>0.00E+00</c:formatCode>
                <c:ptCount val="8"/>
                <c:pt idx="0">
                  <c:v>3.2264480000000002E-4</c:v>
                </c:pt>
                <c:pt idx="1">
                  <c:v>1.436659E-4</c:v>
                </c:pt>
                <c:pt idx="2">
                  <c:v>6.9325730000000001E-5</c:v>
                </c:pt>
                <c:pt idx="3">
                  <c:v>3.5784880000000002E-5</c:v>
                </c:pt>
                <c:pt idx="4">
                  <c:v>2.1437340000000002E-5</c:v>
                </c:pt>
                <c:pt idx="5">
                  <c:v>1.8817179999999999E-5</c:v>
                </c:pt>
                <c:pt idx="6">
                  <c:v>2.2902090000000001E-5</c:v>
                </c:pt>
                <c:pt idx="7">
                  <c:v>2.5653669999999999E-5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72F-4B99-B608-484B7BC8C70D}"/>
            </c:ext>
          </c:extLst>
        </c:ser>
        <c:ser>
          <c:idx val="7"/>
          <c:order val="6"/>
          <c:tx>
            <c:strRef>
              <c:f>Sheet1!$K$1</c:f>
              <c:strCache>
                <c:ptCount val="1"/>
                <c:pt idx="0">
                  <c:v> Mole_fraction_NO2 @Ti = 298K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Sheet1!$K$2:$K$9</c:f>
              <c:numCache>
                <c:formatCode>0.00E+00</c:formatCode>
                <c:ptCount val="8"/>
                <c:pt idx="0">
                  <c:v>1.3973470000000001E-5</c:v>
                </c:pt>
                <c:pt idx="1">
                  <c:v>9.4810660000000001E-6</c:v>
                </c:pt>
                <c:pt idx="2">
                  <c:v>4.3809489999999997E-6</c:v>
                </c:pt>
                <c:pt idx="3">
                  <c:v>1.7282119999999999E-6</c:v>
                </c:pt>
                <c:pt idx="4">
                  <c:v>2.1454450000000001E-7</c:v>
                </c:pt>
                <c:pt idx="5">
                  <c:v>3.1266080000000003E-8</c:v>
                </c:pt>
                <c:pt idx="6">
                  <c:v>1.7868570000000001E-8</c:v>
                </c:pt>
                <c:pt idx="7">
                  <c:v>1.7517740000000002E-8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72F-4B99-B608-484B7BC8C70D}"/>
            </c:ext>
          </c:extLst>
        </c:ser>
        <c:ser>
          <c:idx val="8"/>
          <c:order val="7"/>
          <c:tx>
            <c:strRef>
              <c:f>Sheet1!$L$1</c:f>
              <c:strCache>
                <c:ptCount val="1"/>
                <c:pt idx="0">
                  <c:v> Mole_fraction_NO2 @ Ti = 600K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60000"/>
                </a:schemeClr>
              </a:solidFill>
              <a:ln w="9525">
                <a:solidFill>
                  <a:schemeClr val="accent3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Sheet1!$L$2:$L$9</c:f>
              <c:numCache>
                <c:formatCode>0.00E+00</c:formatCode>
                <c:ptCount val="8"/>
                <c:pt idx="0">
                  <c:v>1.0002979999999999E-5</c:v>
                </c:pt>
                <c:pt idx="1">
                  <c:v>6.0404190000000001E-6</c:v>
                </c:pt>
                <c:pt idx="2">
                  <c:v>3.8315100000000004E-6</c:v>
                </c:pt>
                <c:pt idx="3">
                  <c:v>2.0329839999999998E-6</c:v>
                </c:pt>
                <c:pt idx="4">
                  <c:v>4.7395949999999998E-7</c:v>
                </c:pt>
                <c:pt idx="5">
                  <c:v>5.0614249999999999E-8</c:v>
                </c:pt>
                <c:pt idx="6">
                  <c:v>1.5980620000000001E-8</c:v>
                </c:pt>
                <c:pt idx="7">
                  <c:v>8.906367E-9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372F-4B99-B608-484B7BC8C70D}"/>
            </c:ext>
          </c:extLst>
        </c:ser>
        <c:ser>
          <c:idx val="9"/>
          <c:order val="8"/>
          <c:tx>
            <c:strRef>
              <c:f>Sheet1!$M$1</c:f>
              <c:strCache>
                <c:ptCount val="1"/>
                <c:pt idx="0">
                  <c:v> Mole_fraction_NO2 @ Ti = 900K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60000"/>
                </a:schemeClr>
              </a:solidFill>
              <a:ln w="9525">
                <a:solidFill>
                  <a:schemeClr val="accent4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Sheet1!$M$2:$M$9</c:f>
              <c:numCache>
                <c:formatCode>0.00E+00</c:formatCode>
                <c:ptCount val="8"/>
                <c:pt idx="0">
                  <c:v>7.5028679999999997E-6</c:v>
                </c:pt>
                <c:pt idx="1">
                  <c:v>6.0500630000000004E-6</c:v>
                </c:pt>
                <c:pt idx="2">
                  <c:v>4.5342900000000001E-6</c:v>
                </c:pt>
                <c:pt idx="3">
                  <c:v>2.6907459999999999E-6</c:v>
                </c:pt>
                <c:pt idx="4">
                  <c:v>1.006997E-6</c:v>
                </c:pt>
                <c:pt idx="5">
                  <c:v>2.4111729999999998E-7</c:v>
                </c:pt>
                <c:pt idx="6">
                  <c:v>5.5527260000000002E-8</c:v>
                </c:pt>
                <c:pt idx="7">
                  <c:v>1.9018380000000001E-8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372F-4B99-B608-484B7BC8C70D}"/>
            </c:ext>
          </c:extLst>
        </c:ser>
        <c:ser>
          <c:idx val="10"/>
          <c:order val="9"/>
          <c:tx>
            <c:strRef>
              <c:f>Sheet1!$N$1</c:f>
              <c:strCache>
                <c:ptCount val="1"/>
                <c:pt idx="0">
                  <c:v> Mole_fraction_NH3_() @Ti = 298K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60000"/>
                </a:schemeClr>
              </a:solidFill>
              <a:ln w="9525">
                <a:solidFill>
                  <a:schemeClr val="accent5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Sheet1!$N$2:$N$9</c:f>
              <c:numCache>
                <c:formatCode>0.00E+00</c:formatCode>
                <c:ptCount val="8"/>
                <c:pt idx="0">
                  <c:v>2.1149939999999998E-3</c:v>
                </c:pt>
                <c:pt idx="1">
                  <c:v>5.041132E-4</c:v>
                </c:pt>
                <c:pt idx="2">
                  <c:v>2.7988170000000002E-4</c:v>
                </c:pt>
                <c:pt idx="3">
                  <c:v>2.4608900000000001E-4</c:v>
                </c:pt>
                <c:pt idx="4">
                  <c:v>7.3951650000000002E-4</c:v>
                </c:pt>
                <c:pt idx="5">
                  <c:v>4.9682370000000003E-3</c:v>
                </c:pt>
                <c:pt idx="6">
                  <c:v>1.166973E-2</c:v>
                </c:pt>
                <c:pt idx="7">
                  <c:v>2.0831659999999998E-2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72F-4B99-B608-484B7BC8C70D}"/>
            </c:ext>
          </c:extLst>
        </c:ser>
        <c:ser>
          <c:idx val="11"/>
          <c:order val="10"/>
          <c:tx>
            <c:strRef>
              <c:f>Sheet1!$O$1</c:f>
              <c:strCache>
                <c:ptCount val="1"/>
                <c:pt idx="0">
                  <c:v> Mole_fraction_NH3_()@ Ti = 600K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60000"/>
                </a:schemeClr>
              </a:solidFill>
              <a:ln w="9525">
                <a:solidFill>
                  <a:schemeClr val="accent6">
                    <a:lumMod val="6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Sheet1!$O$2:$O$9</c:f>
              <c:numCache>
                <c:formatCode>0.00E+00</c:formatCode>
                <c:ptCount val="8"/>
                <c:pt idx="0">
                  <c:v>2.150807E-4</c:v>
                </c:pt>
                <c:pt idx="1">
                  <c:v>1.3928049999999999E-4</c:v>
                </c:pt>
                <c:pt idx="2">
                  <c:v>1.096278E-4</c:v>
                </c:pt>
                <c:pt idx="3">
                  <c:v>1.085468E-4</c:v>
                </c:pt>
                <c:pt idx="4">
                  <c:v>2.2605999999999999E-4</c:v>
                </c:pt>
                <c:pt idx="5">
                  <c:v>1.7939410000000001E-3</c:v>
                </c:pt>
                <c:pt idx="6">
                  <c:v>5.8232960000000004E-3</c:v>
                </c:pt>
                <c:pt idx="7">
                  <c:v>1.1452159999999999E-2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372F-4B99-B608-484B7BC8C70D}"/>
            </c:ext>
          </c:extLst>
        </c:ser>
        <c:ser>
          <c:idx val="12"/>
          <c:order val="11"/>
          <c:tx>
            <c:strRef>
              <c:f>Sheet1!$P$1</c:f>
              <c:strCache>
                <c:ptCount val="1"/>
                <c:pt idx="0">
                  <c:v> Mole_fraction_NH3_()Ti = 900K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  <a:lumOff val="20000"/>
                </a:schemeClr>
              </a:solidFill>
              <a:ln w="9525">
                <a:solidFill>
                  <a:schemeClr val="accent1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Sheet1!$P$2:$P$9</c:f>
              <c:numCache>
                <c:formatCode>0.00E+00</c:formatCode>
                <c:ptCount val="8"/>
                <c:pt idx="0">
                  <c:v>7.7866770000000003E-5</c:v>
                </c:pt>
                <c:pt idx="1">
                  <c:v>5.8778030000000001E-5</c:v>
                </c:pt>
                <c:pt idx="2">
                  <c:v>4.9017439999999999E-5</c:v>
                </c:pt>
                <c:pt idx="3">
                  <c:v>4.8759540000000002E-5</c:v>
                </c:pt>
                <c:pt idx="4">
                  <c:v>7.2428170000000004E-5</c:v>
                </c:pt>
                <c:pt idx="5">
                  <c:v>2.1812749999999999E-4</c:v>
                </c:pt>
                <c:pt idx="6">
                  <c:v>1.119704E-3</c:v>
                </c:pt>
                <c:pt idx="7">
                  <c:v>3.699983E-3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372F-4B99-B608-484B7BC8C70D}"/>
            </c:ext>
          </c:extLst>
        </c:ser>
        <c:ser>
          <c:idx val="13"/>
          <c:order val="12"/>
          <c:tx>
            <c:strRef>
              <c:f>Sheet1!$Q$1</c:f>
              <c:strCache>
                <c:ptCount val="1"/>
                <c:pt idx="0">
                  <c:v> Mole_fraction_H_@Ti = 298K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  <a:lumOff val="20000"/>
                </a:schemeClr>
              </a:solidFill>
              <a:ln w="9525">
                <a:solidFill>
                  <a:schemeClr val="accent2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Sheet1!$Q$2:$Q$9</c:f>
              <c:numCache>
                <c:formatCode>0.00E+00</c:formatCode>
                <c:ptCount val="8"/>
                <c:pt idx="0">
                  <c:v>2.2490500000000001E-5</c:v>
                </c:pt>
                <c:pt idx="1">
                  <c:v>4.0798879999999999E-5</c:v>
                </c:pt>
                <c:pt idx="2">
                  <c:v>9.1296669999999994E-5</c:v>
                </c:pt>
                <c:pt idx="3">
                  <c:v>1.93585E-4</c:v>
                </c:pt>
                <c:pt idx="4">
                  <c:v>3.5749110000000002E-4</c:v>
                </c:pt>
                <c:pt idx="5">
                  <c:v>4.2457500000000001E-4</c:v>
                </c:pt>
                <c:pt idx="6">
                  <c:v>4.2650460000000001E-4</c:v>
                </c:pt>
                <c:pt idx="7">
                  <c:v>3.8613569999999998E-4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72F-4B99-B608-484B7BC8C70D}"/>
            </c:ext>
          </c:extLst>
        </c:ser>
        <c:ser>
          <c:idx val="14"/>
          <c:order val="13"/>
          <c:tx>
            <c:strRef>
              <c:f>Sheet1!$R$1</c:f>
              <c:strCache>
                <c:ptCount val="1"/>
                <c:pt idx="0">
                  <c:v> Mole_fraction_H_()@ Ti = 600K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  <a:lumOff val="20000"/>
                </a:schemeClr>
              </a:solidFill>
              <a:ln w="9525">
                <a:solidFill>
                  <a:schemeClr val="accent3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Sheet1!$R$2:$R$9</c:f>
              <c:numCache>
                <c:formatCode>0.00E+00</c:formatCode>
                <c:ptCount val="8"/>
                <c:pt idx="0">
                  <c:v>4.5060759999999998E-5</c:v>
                </c:pt>
                <c:pt idx="1">
                  <c:v>9.8561409999999995E-5</c:v>
                </c:pt>
                <c:pt idx="2">
                  <c:v>2.0172779999999999E-4</c:v>
                </c:pt>
                <c:pt idx="3">
                  <c:v>4.0206839999999997E-4</c:v>
                </c:pt>
                <c:pt idx="4">
                  <c:v>7.2053480000000005E-4</c:v>
                </c:pt>
                <c:pt idx="5">
                  <c:v>7.5180050000000001E-4</c:v>
                </c:pt>
                <c:pt idx="6">
                  <c:v>7.1615209999999999E-4</c:v>
                </c:pt>
                <c:pt idx="7">
                  <c:v>6.6925239999999998E-4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72F-4B99-B608-484B7BC8C70D}"/>
            </c:ext>
          </c:extLst>
        </c:ser>
        <c:ser>
          <c:idx val="15"/>
          <c:order val="14"/>
          <c:tx>
            <c:strRef>
              <c:f>Sheet1!$S$1</c:f>
              <c:strCache>
                <c:ptCount val="1"/>
                <c:pt idx="0">
                  <c:v> Mole_fraction_H_()@Ti = 900K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  <a:lumOff val="20000"/>
                </a:schemeClr>
              </a:solidFill>
              <a:ln w="9525">
                <a:solidFill>
                  <a:schemeClr val="accent4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Sheet1!$S$2:$S$9</c:f>
              <c:numCache>
                <c:formatCode>0.00E+00</c:formatCode>
                <c:ptCount val="8"/>
                <c:pt idx="0">
                  <c:v>1.1359899999999999E-4</c:v>
                </c:pt>
                <c:pt idx="1">
                  <c:v>2.4343659999999999E-4</c:v>
                </c:pt>
                <c:pt idx="2">
                  <c:v>5.1589569999999996E-4</c:v>
                </c:pt>
                <c:pt idx="3">
                  <c:v>1.0492850000000001E-3</c:v>
                </c:pt>
                <c:pt idx="4">
                  <c:v>1.8297980000000001E-3</c:v>
                </c:pt>
                <c:pt idx="5">
                  <c:v>2.121539E-3</c:v>
                </c:pt>
                <c:pt idx="6">
                  <c:v>1.693272E-3</c:v>
                </c:pt>
                <c:pt idx="7">
                  <c:v>1.3858760000000001E-3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372F-4B99-B608-484B7BC8C70D}"/>
            </c:ext>
          </c:extLst>
        </c:ser>
        <c:ser>
          <c:idx val="16"/>
          <c:order val="15"/>
          <c:tx>
            <c:strRef>
              <c:f>Sheet1!$T$1</c:f>
              <c:strCache>
                <c:ptCount val="1"/>
                <c:pt idx="0">
                  <c:v> Mole_fraction_OH_()@Ti = 298K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lumMod val="80000"/>
                  <a:lumOff val="20000"/>
                </a:schemeClr>
              </a:solidFill>
              <a:ln w="9525">
                <a:solidFill>
                  <a:schemeClr val="accent5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Sheet1!$T$2:$T$9</c:f>
              <c:numCache>
                <c:formatCode>0.00E+00</c:formatCode>
                <c:ptCount val="8"/>
                <c:pt idx="0">
                  <c:v>3.6054110000000001E-4</c:v>
                </c:pt>
                <c:pt idx="1">
                  <c:v>1.2168960000000001E-3</c:v>
                </c:pt>
                <c:pt idx="2">
                  <c:v>2.1001190000000001E-3</c:v>
                </c:pt>
                <c:pt idx="3">
                  <c:v>2.5971079999999999E-3</c:v>
                </c:pt>
                <c:pt idx="4">
                  <c:v>1.526976E-3</c:v>
                </c:pt>
                <c:pt idx="5">
                  <c:v>5.1023119999999995E-4</c:v>
                </c:pt>
                <c:pt idx="6">
                  <c:v>2.7209389999999998E-4</c:v>
                </c:pt>
                <c:pt idx="7">
                  <c:v>1.6495769999999999E-4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72F-4B99-B608-484B7BC8C70D}"/>
            </c:ext>
          </c:extLst>
        </c:ser>
        <c:ser>
          <c:idx val="17"/>
          <c:order val="16"/>
          <c:tx>
            <c:strRef>
              <c:f>Sheet1!$U$1</c:f>
              <c:strCache>
                <c:ptCount val="1"/>
                <c:pt idx="0">
                  <c:v> Mole_fraction_OH_()@ Ti = 600K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>
                  <a:lumMod val="80000"/>
                  <a:lumOff val="20000"/>
                </a:schemeClr>
              </a:solidFill>
              <a:ln w="9525">
                <a:solidFill>
                  <a:schemeClr val="accent6">
                    <a:lumMod val="80000"/>
                    <a:lumOff val="2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Sheet1!$U$2:$U$9</c:f>
              <c:numCache>
                <c:formatCode>0.00E+00</c:formatCode>
                <c:ptCount val="8"/>
                <c:pt idx="0">
                  <c:v>1.9544229999999998E-3</c:v>
                </c:pt>
                <c:pt idx="1">
                  <c:v>3.0707299999999998E-3</c:v>
                </c:pt>
                <c:pt idx="2">
                  <c:v>4.0949979999999999E-3</c:v>
                </c:pt>
                <c:pt idx="3">
                  <c:v>4.5904509999999997E-3</c:v>
                </c:pt>
                <c:pt idx="4">
                  <c:v>3.2507500000000002E-3</c:v>
                </c:pt>
                <c:pt idx="5">
                  <c:v>1.144588E-3</c:v>
                </c:pt>
                <c:pt idx="6">
                  <c:v>5.8019370000000003E-4</c:v>
                </c:pt>
                <c:pt idx="7">
                  <c:v>3.5806599999999998E-4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372F-4B99-B608-484B7BC8C70D}"/>
            </c:ext>
          </c:extLst>
        </c:ser>
        <c:ser>
          <c:idx val="18"/>
          <c:order val="17"/>
          <c:tx>
            <c:strRef>
              <c:f>Sheet1!$V$1</c:f>
              <c:strCache>
                <c:ptCount val="1"/>
                <c:pt idx="0">
                  <c:v> Mole_fraction_OH_() @Ti = 900K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80000"/>
                </a:schemeClr>
              </a:solidFill>
              <a:ln w="9525">
                <a:solidFill>
                  <a:schemeClr val="accent1">
                    <a:lumMod val="8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Sheet1!$V$2:$V$9</c:f>
              <c:numCache>
                <c:formatCode>0.00E+00</c:formatCode>
                <c:ptCount val="8"/>
                <c:pt idx="0">
                  <c:v>4.0896939999999996E-3</c:v>
                </c:pt>
                <c:pt idx="1">
                  <c:v>5.6771360000000002E-3</c:v>
                </c:pt>
                <c:pt idx="2">
                  <c:v>7.1374129999999996E-3</c:v>
                </c:pt>
                <c:pt idx="3">
                  <c:v>7.7394769999999998E-3</c:v>
                </c:pt>
                <c:pt idx="4">
                  <c:v>6.3236799999999999E-3</c:v>
                </c:pt>
                <c:pt idx="5">
                  <c:v>3.5200000000000001E-3</c:v>
                </c:pt>
                <c:pt idx="6">
                  <c:v>1.6219400000000001E-3</c:v>
                </c:pt>
                <c:pt idx="7">
                  <c:v>8.8856660000000002E-4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372F-4B99-B608-484B7BC8C70D}"/>
            </c:ext>
          </c:extLst>
        </c:ser>
        <c:ser>
          <c:idx val="19"/>
          <c:order val="18"/>
          <c:tx>
            <c:strRef>
              <c:f>Sheet1!$W$1</c:f>
              <c:strCache>
                <c:ptCount val="1"/>
                <c:pt idx="0">
                  <c:v> Mole_fraction_HO2_()@Ti = 298K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80000"/>
                </a:schemeClr>
              </a:solidFill>
              <a:ln w="9525">
                <a:solidFill>
                  <a:schemeClr val="accent2">
                    <a:lumMod val="8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Sheet1!$W$2:$W$9</c:f>
              <c:numCache>
                <c:formatCode>0.00E+00</c:formatCode>
                <c:ptCount val="8"/>
                <c:pt idx="0">
                  <c:v>1.8239030000000001E-5</c:v>
                </c:pt>
                <c:pt idx="1">
                  <c:v>8.8461460000000007E-6</c:v>
                </c:pt>
                <c:pt idx="2">
                  <c:v>4.1069700000000003E-6</c:v>
                </c:pt>
                <c:pt idx="3">
                  <c:v>1.8596219999999999E-6</c:v>
                </c:pt>
                <c:pt idx="4">
                  <c:v>5.8543249999999998E-7</c:v>
                </c:pt>
                <c:pt idx="5">
                  <c:v>4.7811469999999999E-7</c:v>
                </c:pt>
                <c:pt idx="6">
                  <c:v>5.3423220000000003E-7</c:v>
                </c:pt>
                <c:pt idx="7">
                  <c:v>6.4196809999999996E-7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72F-4B99-B608-484B7BC8C70D}"/>
            </c:ext>
          </c:extLst>
        </c:ser>
        <c:ser>
          <c:idx val="20"/>
          <c:order val="19"/>
          <c:tx>
            <c:strRef>
              <c:f>Sheet1!$X$1</c:f>
              <c:strCache>
                <c:ptCount val="1"/>
                <c:pt idx="0">
                  <c:v> Mole_fraction_HO2_()@ Ti = 600K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lumMod val="80000"/>
                </a:schemeClr>
              </a:solidFill>
              <a:ln w="9525">
                <a:solidFill>
                  <a:schemeClr val="accent3">
                    <a:lumMod val="8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Sheet1!$X$2:$X$9</c:f>
              <c:numCache>
                <c:formatCode>0.00E+00</c:formatCode>
                <c:ptCount val="8"/>
                <c:pt idx="0">
                  <c:v>6.1292079999999999E-6</c:v>
                </c:pt>
                <c:pt idx="1">
                  <c:v>3.7169579999999998E-6</c:v>
                </c:pt>
                <c:pt idx="2">
                  <c:v>2.5010580000000002E-6</c:v>
                </c:pt>
                <c:pt idx="3">
                  <c:v>1.544922E-6</c:v>
                </c:pt>
                <c:pt idx="4">
                  <c:v>5.1576770000000004E-7</c:v>
                </c:pt>
                <c:pt idx="5">
                  <c:v>2.5092939999999998E-7</c:v>
                </c:pt>
                <c:pt idx="6">
                  <c:v>2.750171E-7</c:v>
                </c:pt>
                <c:pt idx="7">
                  <c:v>3.1404890000000002E-7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372F-4B99-B608-484B7BC8C70D}"/>
            </c:ext>
          </c:extLst>
        </c:ser>
        <c:ser>
          <c:idx val="21"/>
          <c:order val="20"/>
          <c:tx>
            <c:strRef>
              <c:f>Sheet1!$Y$1</c:f>
              <c:strCache>
                <c:ptCount val="1"/>
                <c:pt idx="0">
                  <c:v> Mole_fraction_HO2_()@Ti = 900K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lumMod val="80000"/>
                </a:schemeClr>
              </a:solidFill>
              <a:ln w="9525">
                <a:solidFill>
                  <a:schemeClr val="accent4">
                    <a:lumMod val="80000"/>
                  </a:schemeClr>
                </a:solidFill>
              </a:ln>
              <a:effectLst/>
            </c:spPr>
          </c:marker>
          <c:cat>
            <c:numRef>
              <c:f>Sheet1!$A$2:$A$9</c:f>
              <c:numCache>
                <c:formatCode>0.00E+00</c:formatCode>
                <c:ptCount val="8"/>
                <c:pt idx="0">
                  <c:v>0.6</c:v>
                </c:pt>
                <c:pt idx="1">
                  <c:v>0.7</c:v>
                </c:pt>
                <c:pt idx="2">
                  <c:v>0.8</c:v>
                </c:pt>
                <c:pt idx="3">
                  <c:v>0.9</c:v>
                </c:pt>
                <c:pt idx="4">
                  <c:v>1</c:v>
                </c:pt>
                <c:pt idx="5">
                  <c:v>1.1000000000000001</c:v>
                </c:pt>
                <c:pt idx="6">
                  <c:v>1.2</c:v>
                </c:pt>
                <c:pt idx="7">
                  <c:v>1.3</c:v>
                </c:pt>
              </c:numCache>
            </c:numRef>
          </c:cat>
          <c:val>
            <c:numRef>
              <c:f>Sheet1!$Y$2:$Y$9</c:f>
              <c:numCache>
                <c:formatCode>0.00E+00</c:formatCode>
                <c:ptCount val="8"/>
                <c:pt idx="0">
                  <c:v>3.7128599999999998E-6</c:v>
                </c:pt>
                <c:pt idx="1">
                  <c:v>3.3612729999999998E-6</c:v>
                </c:pt>
                <c:pt idx="2">
                  <c:v>2.9485260000000001E-6</c:v>
                </c:pt>
                <c:pt idx="3">
                  <c:v>2.0601910000000002E-6</c:v>
                </c:pt>
                <c:pt idx="4">
                  <c:v>8.8436699999999999E-7</c:v>
                </c:pt>
                <c:pt idx="5">
                  <c:v>2.6179750000000001E-7</c:v>
                </c:pt>
                <c:pt idx="6">
                  <c:v>1.5357380000000001E-7</c:v>
                </c:pt>
                <c:pt idx="7">
                  <c:v>1.7001689999999999E-7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372F-4B99-B608-484B7BC8C7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4073551"/>
        <c:axId val="974073071"/>
      </c:lineChart>
      <c:catAx>
        <c:axId val="97407355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 sz="1000" b="1" i="0" u="none" strike="noStrike" kern="1200" baseline="0" dirty="0">
                    <a:solidFill>
                      <a:prstClr val="black"/>
                    </a:solidFill>
                  </a:rPr>
                  <a:t>φ</a:t>
                </a:r>
                <a:endParaRPr lang="en-IN" dirty="0"/>
              </a:p>
            </c:rich>
          </c:tx>
          <c:layout>
            <c:manualLayout>
              <c:xMode val="edge"/>
              <c:yMode val="edge"/>
              <c:x val="0.47844181358093285"/>
              <c:y val="0.72836418900703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73071"/>
        <c:crosses val="autoZero"/>
        <c:auto val="1"/>
        <c:lblAlgn val="ctr"/>
        <c:lblOffset val="100"/>
        <c:noMultiLvlLbl val="0"/>
      </c:catAx>
      <c:valAx>
        <c:axId val="97407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Mole fraction of Nox</a:t>
                </a:r>
                <a:r>
                  <a:rPr lang="en-IN" baseline="0" dirty="0"/>
                  <a:t> and Radicals</a:t>
                </a:r>
                <a:endParaRPr lang="en-IN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0.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4073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50DB-549E-066C-4C7A-250DC1746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0250B-CBBA-70F1-9112-6E8E2AC7C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C49F-FA93-8319-6D95-9FD0381B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33E9A-C383-A5D8-7D88-7C0A6F11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F5975-4D79-D301-C569-855F5060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6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703E-EFF5-62A1-F1ED-DA34A08DE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2767E-E83C-693E-D803-470383216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B484-33C1-B076-78C4-97E9A4AD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F69-CBB5-878B-E8A8-8B05DFB0D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C838-ECA5-CD69-2B14-3C10BADF7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B8844-3191-7E08-5DE1-21D4F09FB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AA453-51A9-4848-C5F2-101E3BCBD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51AC-F309-AAFE-6907-2E173785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82393-1FEF-2CAE-5C72-3FF925C3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14A6B-4074-364D-B7F0-6F88F4A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03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210E-963E-4AD7-9200-E1BB205D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E4E7F-4C68-DD50-62D3-EA38A51EA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B7BA-8E26-D11A-C53D-DB2E8A12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2C8A-FB33-D964-4662-AC223A73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2200F-B012-6FD5-A516-94A0CF0A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18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B6A4-4603-E578-A01E-22B2371AC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0C23B-30EF-272A-1D11-D3E62870C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A226-EE89-2B59-F6B1-19C2EB6C9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6DBF-D9E9-942C-BE84-F8D75721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4972C-BC03-A367-1C17-23B8C3F50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0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A04B-CE7E-97F5-CCC8-1B61BA47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351A0-4599-1662-9B13-7224016E2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6881F-0AF3-DB36-A3AB-FDA36F82A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C7A1A-A488-CEE9-71E6-5FA80259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17168-7390-3BC4-309A-5932B2C4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8AFC-64F7-504D-FB25-8158632C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9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2ECF8-A57A-A03B-F211-28CF044EE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D286E-D460-968B-4871-A45A3AB07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4946E-D57E-4814-AFF4-28EC8A0AB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26591-095B-8DF2-3124-589434AA7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2C43C-B992-4202-E2C1-D834CB4F1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88A6E2-BFD6-AA8D-3D90-1FEB2D74B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8A2D1-38B8-BF73-D199-BBF82187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AF5649-4E44-62CC-FE79-CF84AE50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74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921F-68B4-6C44-69DC-07906F37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EDCCA-2BA3-01CC-E24A-69FD9C4C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446AC-18B0-F931-ACD4-ECF48CC7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A22D00-5830-B8BE-02DB-052A40784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66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E275FB-7A43-4CCF-B161-C435F23D5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83D4B0-AB8E-4E52-D6AC-2CE781E9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C415-BBE2-3EED-FB36-592A3DE5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272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950B-312F-48AD-6533-CAAF6EF06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CF06-F300-14AC-C386-27EF8761A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CFF868-5856-7D64-72FD-5EBCB2FBC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A27B95-4483-2BB4-B947-96265F8AE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760A9-D1D1-F3FB-D65D-F7AC7600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58F6-D389-9AE9-FC6A-913C7CB9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76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202F-C569-121C-21A8-39B87441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5AAFB-FB0F-7EE3-3B21-916C5DD72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AD4FD-2BA6-4C05-C081-C24187CA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9DA44-CC97-5E7E-AF8A-D039AA3B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5483-4422-D93E-72A7-C9355B1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6EDBB-4F89-D1C0-AF61-6BE1A93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8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0041E-C3B2-BDF4-7C3F-969FE800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BB207-CF52-BAF3-8E86-A43463D1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4877-16FB-A961-FBCC-24BFF84DE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FBAFB-594A-4D77-86C4-B150A2B1EE68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23C34-37E4-2061-180E-8F3C36F2D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8D3D-3336-80BA-FE6A-EAE48704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45A22-5436-42CB-B29C-663E8AB832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71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1267" y="2109252"/>
            <a:ext cx="7772400" cy="627918"/>
          </a:xfrm>
        </p:spPr>
        <p:txBody>
          <a:bodyPr>
            <a:normAutofit fontScale="90000"/>
          </a:bodyPr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lang="en-IN" dirty="0">
                <a:solidFill>
                  <a:srgbClr val="C00000"/>
                </a:solidFill>
              </a:rPr>
              <a:t>REPORT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7066" y="4674829"/>
            <a:ext cx="6400800" cy="1752600"/>
          </a:xfrm>
        </p:spPr>
        <p:txBody>
          <a:bodyPr>
            <a:normAutofit/>
          </a:bodyPr>
          <a:lstStyle/>
          <a:p>
            <a:pPr>
              <a:defRPr sz="2800"/>
            </a:pPr>
            <a:r>
              <a:rPr b="1" dirty="0">
                <a:solidFill>
                  <a:srgbClr val="002060"/>
                </a:solidFill>
              </a:rPr>
              <a:t>IIT Kanpur</a:t>
            </a:r>
          </a:p>
          <a:p>
            <a:r>
              <a:rPr b="1" dirty="0">
                <a:solidFill>
                  <a:srgbClr val="002060"/>
                </a:solidFill>
              </a:rPr>
              <a:t>Department of Aerospace Engineering</a:t>
            </a:r>
          </a:p>
          <a:p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1026" name="Picture 2" descr="Imon Mondal | IIT Kanpur">
            <a:extLst>
              <a:ext uri="{FF2B5EF4-FFF2-40B4-BE49-F238E27FC236}">
                <a16:creationId xmlns:a16="http://schemas.microsoft.com/office/drawing/2014/main" id="{58966A59-0999-A86D-A61D-07336E15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623" y="382059"/>
            <a:ext cx="1563687" cy="152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469AB-0D5A-B33B-2CBA-FCA2A1A62AFE}"/>
              </a:ext>
            </a:extLst>
          </p:cNvPr>
          <p:cNvSpPr txBox="1"/>
          <p:nvPr/>
        </p:nvSpPr>
        <p:spPr>
          <a:xfrm>
            <a:off x="3691466" y="560495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Dipendra K. Dewangan (241010021)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5D75-8595-A3AA-D4DC-C3E8FDE3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F7352-A557-439A-AB6C-1E49779178C1}"/>
              </a:ext>
            </a:extLst>
          </p:cNvPr>
          <p:cNvSpPr txBox="1"/>
          <p:nvPr/>
        </p:nvSpPr>
        <p:spPr>
          <a:xfrm>
            <a:off x="0" y="3105835"/>
            <a:ext cx="12191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Parametric Study on Pollutant Emissions in Ammonia Combustion (PSR-1): Effect of Inlet Temperature</a:t>
            </a:r>
            <a:endParaRPr lang="en-IN" sz="36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B7D695-3EA5-F814-2AA8-062ABA4B298C}"/>
              </a:ext>
            </a:extLst>
          </p:cNvPr>
          <p:cNvCxnSpPr/>
          <p:nvPr/>
        </p:nvCxnSpPr>
        <p:spPr>
          <a:xfrm>
            <a:off x="2489200" y="2929463"/>
            <a:ext cx="69426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D9AF9-88E1-26A4-90F3-2EF2F1DE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D6BC-4F15-9A33-BFF1-20224301A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>
                <a:solidFill>
                  <a:prstClr val="black"/>
                </a:solidFill>
              </a:rPr>
              <a:t>                                                     </a:t>
            </a: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(HO</a:t>
            </a:r>
            <a:r>
              <a:rPr lang="en-IN" sz="2400" b="1" baseline="-25000" dirty="0">
                <a:solidFill>
                  <a:prstClr val="black"/>
                </a:solidFill>
              </a:rPr>
              <a:t>2</a:t>
            </a:r>
            <a:r>
              <a:rPr lang="en-IN" sz="2400" b="1" dirty="0">
                <a:solidFill>
                  <a:prstClr val="black"/>
                </a:solidFill>
              </a:rPr>
              <a:t>) Radicals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33ADE-DAC2-E3CC-D265-93DD9510937B}"/>
              </a:ext>
            </a:extLst>
          </p:cNvPr>
          <p:cNvSpPr txBox="1"/>
          <p:nvPr/>
        </p:nvSpPr>
        <p:spPr>
          <a:xfrm>
            <a:off x="1689761" y="367417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7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B165D-D33D-63D3-2F00-479A9AFFE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869B95E-11F8-943C-5394-0AD2028166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0666414"/>
              </p:ext>
            </p:extLst>
          </p:nvPr>
        </p:nvGraphicFramePr>
        <p:xfrm>
          <a:off x="1600201" y="1286933"/>
          <a:ext cx="8568266" cy="4749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0582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FFB8-9F2B-A4EC-F697-E6F94ACBC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B8EE-88D1-AFBF-459E-D59BDEA5B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>
                <a:solidFill>
                  <a:prstClr val="black"/>
                </a:solidFill>
              </a:rPr>
              <a:t>                                                         </a:t>
            </a: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(H) Radicals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37062-2E77-9129-C432-FA2D37A90B7D}"/>
              </a:ext>
            </a:extLst>
          </p:cNvPr>
          <p:cNvSpPr txBox="1"/>
          <p:nvPr/>
        </p:nvSpPr>
        <p:spPr>
          <a:xfrm>
            <a:off x="1698228" y="367417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8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16714-714B-AD28-2652-3E13B21F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4F84FB4-61C0-E4F4-73A8-98C2CA9891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2296089"/>
              </p:ext>
            </p:extLst>
          </p:nvPr>
        </p:nvGraphicFramePr>
        <p:xfrm>
          <a:off x="1490132" y="1397000"/>
          <a:ext cx="8923867" cy="4715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140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5B65D-0928-0172-807B-B785B7DB3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FDA-FF71-7776-4CD1-86F873B9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746"/>
            <a:ext cx="10515600" cy="662781"/>
          </a:xfrm>
        </p:spPr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>
                <a:solidFill>
                  <a:prstClr val="black"/>
                </a:solidFill>
              </a:rPr>
              <a:t>                                                     </a:t>
            </a: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all mole fraction with Temp.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5CFE-6DE5-AFC0-295A-6B274BE859DE}"/>
              </a:ext>
            </a:extLst>
          </p:cNvPr>
          <p:cNvSpPr txBox="1"/>
          <p:nvPr/>
        </p:nvSpPr>
        <p:spPr>
          <a:xfrm>
            <a:off x="1749028" y="104746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9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73E56-BBFB-7C9D-A56A-B1190413C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4867" y="6423894"/>
            <a:ext cx="27432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653938-521C-809A-9AE0-8CEF2480CF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5280359"/>
              </p:ext>
            </p:extLst>
          </p:nvPr>
        </p:nvGraphicFramePr>
        <p:xfrm>
          <a:off x="846664" y="677333"/>
          <a:ext cx="10418548" cy="6075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94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DC92B-4E12-12B2-94E7-C198F11FB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C5C86-64A1-DF8B-FDE1-8217C23C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2185"/>
            <a:ext cx="12192000" cy="3213629"/>
          </a:xfrm>
        </p:spPr>
        <p:txBody>
          <a:bodyPr>
            <a:noAutofit/>
          </a:bodyPr>
          <a:lstStyle/>
          <a:p>
            <a:pPr algn="just"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8800" b="1" dirty="0">
                <a:solidFill>
                  <a:prstClr val="black"/>
                </a:solidFill>
              </a:rPr>
              <a:t>              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8FA0-1C07-2C85-662D-0B76E657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9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5F40043-1945-6C01-3638-0A1238C7A425}"/>
              </a:ext>
            </a:extLst>
          </p:cNvPr>
          <p:cNvSpPr txBox="1"/>
          <p:nvPr/>
        </p:nvSpPr>
        <p:spPr>
          <a:xfrm>
            <a:off x="2240280" y="754857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Simulation Inputs &amp; Considerations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Reactor Type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Perfectly Stirred Reactor (PSR)</a:t>
            </a:r>
            <a:r>
              <a:rPr lang="en-US" dirty="0"/>
              <a:t> 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Steady-state</a:t>
            </a:r>
            <a:r>
              <a:rPr lang="en-US" dirty="0"/>
              <a:t> solution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Solve Gas Energy Equation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A41A5-90E7-214E-5149-5A81AF3CD416}"/>
              </a:ext>
            </a:extLst>
          </p:cNvPr>
          <p:cNvSpPr txBox="1"/>
          <p:nvPr/>
        </p:nvSpPr>
        <p:spPr>
          <a:xfrm>
            <a:off x="2240280" y="3303539"/>
            <a:ext cx="835152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Operating Conditions</a:t>
            </a:r>
          </a:p>
          <a:p>
            <a:pPr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Equivalence Ratio (</a:t>
            </a:r>
            <a:r>
              <a:rPr lang="el-GR" b="1" dirty="0"/>
              <a:t>Φ):</a:t>
            </a:r>
            <a:r>
              <a:rPr lang="el-GR" dirty="0"/>
              <a:t> 0.</a:t>
            </a:r>
            <a:r>
              <a:rPr lang="en-IN" dirty="0"/>
              <a:t>6</a:t>
            </a:r>
            <a:r>
              <a:rPr lang="el-GR" dirty="0"/>
              <a:t> → 1.3 (</a:t>
            </a:r>
            <a:r>
              <a:rPr lang="en-IN" dirty="0"/>
              <a:t>continuation, step size = 0.1)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Pressure (P):</a:t>
            </a:r>
            <a:r>
              <a:rPr lang="en-IN" dirty="0"/>
              <a:t> 1 atm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highlight>
                  <a:srgbClr val="FFFF00"/>
                </a:highlight>
              </a:rPr>
              <a:t>Inlet Temperature (Tin): 298K, 600K &amp; 900K respectively.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highlight>
                  <a:srgbClr val="FFFF00"/>
                </a:highlight>
              </a:rPr>
              <a:t>Reactor Temperature (Initial guess): 1700K, 1900K &amp; 2000K respectively.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Residence Time (</a:t>
            </a:r>
            <a:r>
              <a:rPr lang="el-GR" b="1" dirty="0"/>
              <a:t>τ):</a:t>
            </a:r>
            <a:r>
              <a:rPr lang="el-GR" dirty="0"/>
              <a:t> 0.01 </a:t>
            </a:r>
            <a:r>
              <a:rPr lang="en-IN" dirty="0"/>
              <a:t>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Heat Loss (Q):</a:t>
            </a:r>
            <a:r>
              <a:rPr lang="en-IN" dirty="0"/>
              <a:t> 0 (adiabatic condition)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D98507-7A85-26AB-C33E-27F337C3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3F04-AF66-53A3-DB8E-CD246872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321B4D-2DC4-9ACC-C743-080CC30B278B}"/>
              </a:ext>
            </a:extLst>
          </p:cNvPr>
          <p:cNvSpPr txBox="1"/>
          <p:nvPr/>
        </p:nvSpPr>
        <p:spPr>
          <a:xfrm>
            <a:off x="1242060" y="752504"/>
            <a:ext cx="4572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Fuel &amp; Oxidizer Definition</a:t>
            </a:r>
          </a:p>
          <a:p>
            <a:endParaRPr lang="en-IN" b="1" dirty="0"/>
          </a:p>
          <a:p>
            <a:r>
              <a:rPr lang="en-IN" b="1" dirty="0"/>
              <a:t>Fuel:</a:t>
            </a:r>
            <a:r>
              <a:rPr lang="en-IN" dirty="0"/>
              <a:t> Ammonia (NH₃)</a:t>
            </a:r>
          </a:p>
          <a:p>
            <a:r>
              <a:rPr lang="en-IN" b="1" dirty="0"/>
              <a:t>Oxidizer:</a:t>
            </a:r>
            <a:r>
              <a:rPr lang="en-IN" dirty="0"/>
              <a:t> Air composition (O₂ + N₂)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O₂ = 21%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N₂ = 79%</a:t>
            </a:r>
          </a:p>
          <a:p>
            <a:pPr lvl="1"/>
            <a:endParaRPr lang="en-IN" dirty="0"/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Complete Combustion Products </a:t>
            </a:r>
          </a:p>
          <a:p>
            <a:pPr>
              <a:buNone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H₂O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N₂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CAA07-80C6-6391-3A8D-4B3F3AB9519B}"/>
              </a:ext>
            </a:extLst>
          </p:cNvPr>
          <p:cNvSpPr txBox="1"/>
          <p:nvPr/>
        </p:nvSpPr>
        <p:spPr>
          <a:xfrm>
            <a:off x="6457528" y="752504"/>
            <a:ext cx="4572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Post-Processing Variables Selected</a:t>
            </a:r>
          </a:p>
          <a:p>
            <a:pPr>
              <a:buNone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Temperature (K)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Mole fractions of major and minor species: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NH₃ (unburnt fuel)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O₂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H₂O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NO, NO₂, N₂O (NOx emissions)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dirty="0"/>
              <a:t>OH, H, HO₂, H₂ (radical species)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C79B05-55FC-0AB5-1DBB-269F6565C5C2}"/>
              </a:ext>
            </a:extLst>
          </p:cNvPr>
          <p:cNvCxnSpPr>
            <a:cxnSpLocks/>
          </p:cNvCxnSpPr>
          <p:nvPr/>
        </p:nvCxnSpPr>
        <p:spPr>
          <a:xfrm>
            <a:off x="5695531" y="822960"/>
            <a:ext cx="0" cy="4907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1E3FEE-991E-1F88-2BFD-B0DAD5D3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2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F1D6B-93F3-AAE2-48B7-97FB909B9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4917-E8A1-BDB3-1CE6-373B29378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000" b="1" dirty="0"/>
              <a:t>                                                         </a:t>
            </a:r>
            <a:r>
              <a:rPr lang="el-GR" sz="2400" b="1" dirty="0">
                <a:latin typeface="+mn-lt"/>
              </a:rPr>
              <a:t>φ </a:t>
            </a:r>
            <a:r>
              <a:rPr lang="en-IN" sz="2400" b="1" dirty="0">
                <a:latin typeface="+mn-lt"/>
              </a:rPr>
              <a:t>vs Temperature (K) - flame temp. </a:t>
            </a:r>
            <a:endParaRPr sz="24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C9846-698D-1725-A191-67E0109FFE76}"/>
              </a:ext>
            </a:extLst>
          </p:cNvPr>
          <p:cNvSpPr txBox="1"/>
          <p:nvPr/>
        </p:nvSpPr>
        <p:spPr>
          <a:xfrm>
            <a:off x="2091266" y="365125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00EA6-14B3-8F15-F91E-7354E0F5E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4B94779-1445-72CB-B484-DCA72CF780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0433544"/>
              </p:ext>
            </p:extLst>
          </p:nvPr>
        </p:nvGraphicFramePr>
        <p:xfrm>
          <a:off x="2091266" y="1430867"/>
          <a:ext cx="8221134" cy="4666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156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91572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                                                   </a:t>
            </a:r>
            <a:r>
              <a:rPr lang="el-GR" sz="2400" b="1" dirty="0">
                <a:latin typeface="+mn-lt"/>
              </a:rPr>
              <a:t>φ </a:t>
            </a:r>
            <a:r>
              <a:rPr lang="en-IN" sz="2400" b="1" dirty="0">
                <a:latin typeface="+mn-lt"/>
              </a:rPr>
              <a:t>vs NO </a:t>
            </a:r>
            <a:endParaRPr sz="24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19867" y="231421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61A20-0D68-FEC0-BD1F-01B6382E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03D41F-9680-2EA0-EC3F-501B11C6B7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637604"/>
              </p:ext>
            </p:extLst>
          </p:nvPr>
        </p:nvGraphicFramePr>
        <p:xfrm>
          <a:off x="1811866" y="1202268"/>
          <a:ext cx="8576733" cy="489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C23E-6305-8F8B-00ED-11A29EBED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E0AB-7917-6F5C-BE3D-994647D1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3986"/>
            <a:ext cx="8229600" cy="1015882"/>
          </a:xfrm>
        </p:spPr>
        <p:txBody>
          <a:bodyPr>
            <a:noAutofit/>
          </a:bodyPr>
          <a:lstStyle/>
          <a:p>
            <a:r>
              <a:rPr lang="en-IN" sz="2400" b="1" dirty="0"/>
              <a:t>                                                   </a:t>
            </a:r>
            <a:r>
              <a:rPr lang="el-GR" sz="2400" b="1" dirty="0">
                <a:latin typeface="+mn-lt"/>
              </a:rPr>
              <a:t>φ </a:t>
            </a:r>
            <a:r>
              <a:rPr lang="en-IN" sz="2400" b="1" dirty="0">
                <a:latin typeface="+mn-lt"/>
              </a:rPr>
              <a:t>vs N₂O </a:t>
            </a:r>
            <a:endParaRPr sz="24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BA28E-A8A7-4DBB-3526-492BD7F28E33}"/>
              </a:ext>
            </a:extLst>
          </p:cNvPr>
          <p:cNvSpPr txBox="1"/>
          <p:nvPr/>
        </p:nvSpPr>
        <p:spPr>
          <a:xfrm>
            <a:off x="2319867" y="231421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</a:t>
            </a:r>
            <a:r>
              <a:rPr lang="en-IN" sz="2000" dirty="0"/>
              <a:t>3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5B329-3FCF-C089-336A-F71858CC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42676F1-B3F8-BB91-B63F-AEBEF071A5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827754"/>
              </p:ext>
            </p:extLst>
          </p:nvPr>
        </p:nvGraphicFramePr>
        <p:xfrm>
          <a:off x="1536970" y="828967"/>
          <a:ext cx="8929992" cy="5211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5493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0B1BC-7B04-72F0-2395-36F91AB7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AE07-D9E5-1C40-4192-F1658B71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91572"/>
            <a:ext cx="8229600" cy="1143000"/>
          </a:xfrm>
        </p:spPr>
        <p:txBody>
          <a:bodyPr>
            <a:noAutofit/>
          </a:bodyPr>
          <a:lstStyle/>
          <a:p>
            <a:r>
              <a:rPr lang="en-IN" sz="2400" b="1" dirty="0"/>
              <a:t>                                                   </a:t>
            </a:r>
            <a:r>
              <a:rPr lang="el-GR" sz="2400" b="1" dirty="0">
                <a:latin typeface="+mn-lt"/>
              </a:rPr>
              <a:t>φ </a:t>
            </a:r>
            <a:r>
              <a:rPr lang="en-IN" sz="2400" b="1" dirty="0">
                <a:latin typeface="+mn-lt"/>
              </a:rPr>
              <a:t>vs NO₂</a:t>
            </a:r>
            <a:endParaRPr sz="24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ACA6F-CF70-AE6F-C5B5-7392E07DF500}"/>
              </a:ext>
            </a:extLst>
          </p:cNvPr>
          <p:cNvSpPr txBox="1"/>
          <p:nvPr/>
        </p:nvSpPr>
        <p:spPr>
          <a:xfrm>
            <a:off x="1981200" y="291572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</a:t>
            </a:r>
            <a:r>
              <a:rPr lang="en-IN" sz="2000" dirty="0"/>
              <a:t>4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DE4FC-4637-0068-C4BE-AD342E78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E76D25-4BD5-A7D3-8122-E84C87E809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69910"/>
              </p:ext>
            </p:extLst>
          </p:nvPr>
        </p:nvGraphicFramePr>
        <p:xfrm>
          <a:off x="1557867" y="1227667"/>
          <a:ext cx="9059333" cy="485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58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b="1" dirty="0"/>
              <a:t>                                                          </a:t>
            </a:r>
            <a:r>
              <a:rPr lang="el-GR" sz="2400" b="1" dirty="0">
                <a:latin typeface="+mn-lt"/>
              </a:rPr>
              <a:t>φ </a:t>
            </a:r>
            <a:r>
              <a:rPr lang="en-IN" sz="2400" b="1" dirty="0">
                <a:latin typeface="+mn-lt"/>
              </a:rPr>
              <a:t>vs NH₃ (unburnt)</a:t>
            </a:r>
            <a:endParaRPr sz="2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3739" y="360864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 </a:t>
            </a:r>
            <a:r>
              <a:rPr lang="en-IN" sz="2000" dirty="0"/>
              <a:t>5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969B-57E5-2E44-0EF6-129F4948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C69674F-3271-1031-8654-88552260E6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9957965"/>
              </p:ext>
            </p:extLst>
          </p:nvPr>
        </p:nvGraphicFramePr>
        <p:xfrm>
          <a:off x="1481668" y="1419107"/>
          <a:ext cx="9220200" cy="4871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4F664-FBC1-DF79-7008-9937EACA1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ADDB8-958A-E661-BEAB-282D3FDD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 sz="1400" b="0" i="0" u="none" strike="noStrike" kern="1200" spc="0" baseline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>
                <a:solidFill>
                  <a:prstClr val="black"/>
                </a:solidFill>
              </a:rPr>
              <a:t>                                                       </a:t>
            </a:r>
            <a:r>
              <a:rPr lang="el-GR" sz="2400" b="1" dirty="0">
                <a:solidFill>
                  <a:prstClr val="black"/>
                </a:solidFill>
              </a:rPr>
              <a:t>φ </a:t>
            </a:r>
            <a:r>
              <a:rPr lang="en-IN" sz="2400" b="1" dirty="0">
                <a:solidFill>
                  <a:prstClr val="black"/>
                </a:solidFill>
              </a:rPr>
              <a:t>vs (OH) Radicals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2DF7E-C93A-F112-0FC5-B94C7548F580}"/>
              </a:ext>
            </a:extLst>
          </p:cNvPr>
          <p:cNvSpPr txBox="1"/>
          <p:nvPr/>
        </p:nvSpPr>
        <p:spPr>
          <a:xfrm>
            <a:off x="2256697" y="365125"/>
            <a:ext cx="102380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sz="2000" dirty="0"/>
              <a:t>Graph</a:t>
            </a:r>
            <a:r>
              <a:rPr lang="en-IN" sz="2000" dirty="0"/>
              <a:t> 6</a:t>
            </a:r>
            <a:endParaRPr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00300-639D-56D9-981B-4B4936EE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F09A204-FC15-A304-782A-84BAFD5A80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423600"/>
              </p:ext>
            </p:extLst>
          </p:nvPr>
        </p:nvGraphicFramePr>
        <p:xfrm>
          <a:off x="1583268" y="1388534"/>
          <a:ext cx="8678332" cy="469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093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415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REPORT PRESENTATION</vt:lpstr>
      <vt:lpstr>PowerPoint Presentation</vt:lpstr>
      <vt:lpstr>PowerPoint Presentation</vt:lpstr>
      <vt:lpstr>                                                         φ vs Temperature (K) - flame temp. </vt:lpstr>
      <vt:lpstr>                                                   φ vs NO </vt:lpstr>
      <vt:lpstr>                                                   φ vs N₂O </vt:lpstr>
      <vt:lpstr>                                                   φ vs NO₂</vt:lpstr>
      <vt:lpstr>                                                          φ vs NH₃ (unburnt)</vt:lpstr>
      <vt:lpstr>                                                       φ vs (OH) Radicals</vt:lpstr>
      <vt:lpstr>                                                     φ vs (HO2) Radicals</vt:lpstr>
      <vt:lpstr>                                                         φ vs (H) Radicals</vt:lpstr>
      <vt:lpstr>                                                     φ vs all mole fraction with Temp.</vt:lpstr>
      <vt:lpstr>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Dipendra Dewangan</dc:creator>
  <cp:lastModifiedBy>Dipendra Dewangan</cp:lastModifiedBy>
  <cp:revision>5</cp:revision>
  <dcterms:created xsi:type="dcterms:W3CDTF">2025-08-27T19:38:47Z</dcterms:created>
  <dcterms:modified xsi:type="dcterms:W3CDTF">2025-08-30T06:22:46Z</dcterms:modified>
</cp:coreProperties>
</file>