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ED58-536B-4410-8386-0C7168AF08DC}" v="557" dt="2021-06-26T20:26:15.913"/>
    <p1510:client id="{1F35595D-0D19-4F28-8419-9E56D3F87368}" v="376" dt="2021-06-26T19:36:54.816"/>
    <p1510:client id="{6E6A71B2-0B62-4F49-9F54-A5D486418E0D}" v="5" dt="2021-06-26T22:01:0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casagrande" userId="8b754a8abf2a3605" providerId="Windows Live" clId="Web-{1771ED58-536B-4410-8386-0C7168AF08DC}"/>
    <pc:docChg chg="addSld delSld modSld sldOrd">
      <pc:chgData name="gabriela casagrande" userId="8b754a8abf2a3605" providerId="Windows Live" clId="Web-{1771ED58-536B-4410-8386-0C7168AF08DC}" dt="2021-06-26T20:26:15.913" v="335" actId="1076"/>
      <pc:docMkLst>
        <pc:docMk/>
      </pc:docMkLst>
      <pc:sldChg chg="modSp">
        <pc:chgData name="gabriela casagrande" userId="8b754a8abf2a3605" providerId="Windows Live" clId="Web-{1771ED58-536B-4410-8386-0C7168AF08DC}" dt="2021-06-26T19:42:45.958" v="2" actId="20577"/>
        <pc:sldMkLst>
          <pc:docMk/>
          <pc:sldMk cId="3935615480" sldId="257"/>
        </pc:sldMkLst>
        <pc:graphicFrameChg chg="modGraphic">
          <ac:chgData name="gabriela casagrande" userId="8b754a8abf2a3605" providerId="Windows Live" clId="Web-{1771ED58-536B-4410-8386-0C7168AF08DC}" dt="2021-06-26T19:42:45.958" v="2" actId="20577"/>
          <ac:graphicFrameMkLst>
            <pc:docMk/>
            <pc:sldMk cId="3935615480" sldId="257"/>
            <ac:graphicFrameMk id="5" creationId="{52527027-4897-4219-8653-D9E0123EDFB1}"/>
          </ac:graphicFrameMkLst>
        </pc:graphicFrameChg>
      </pc:sldChg>
      <pc:sldChg chg="del">
        <pc:chgData name="gabriela casagrande" userId="8b754a8abf2a3605" providerId="Windows Live" clId="Web-{1771ED58-536B-4410-8386-0C7168AF08DC}" dt="2021-06-26T20:19:56.281" v="199"/>
        <pc:sldMkLst>
          <pc:docMk/>
          <pc:sldMk cId="2935489944" sldId="258"/>
        </pc:sldMkLst>
      </pc:sldChg>
      <pc:sldChg chg="modSp del">
        <pc:chgData name="gabriela casagrande" userId="8b754a8abf2a3605" providerId="Windows Live" clId="Web-{1771ED58-536B-4410-8386-0C7168AF08DC}" dt="2021-06-26T20:12:53.712" v="168"/>
        <pc:sldMkLst>
          <pc:docMk/>
          <pc:sldMk cId="926924864" sldId="260"/>
        </pc:sldMkLst>
        <pc:spChg chg="mod">
          <ac:chgData name="gabriela casagrande" userId="8b754a8abf2a3605" providerId="Windows Live" clId="Web-{1771ED58-536B-4410-8386-0C7168AF08DC}" dt="2021-06-26T19:43:15.458" v="3" actId="20577"/>
          <ac:spMkLst>
            <pc:docMk/>
            <pc:sldMk cId="926924864" sldId="260"/>
            <ac:spMk id="2" creationId="{FBC78C23-489F-4FD5-BCA9-B316F24EA1BB}"/>
          </ac:spMkLst>
        </pc:spChg>
      </pc:sldChg>
      <pc:sldChg chg="addSp delSp modSp add ord replId">
        <pc:chgData name="gabriela casagrande" userId="8b754a8abf2a3605" providerId="Windows Live" clId="Web-{1771ED58-536B-4410-8386-0C7168AF08DC}" dt="2021-06-26T20:06:42.939" v="61" actId="20577"/>
        <pc:sldMkLst>
          <pc:docMk/>
          <pc:sldMk cId="2362280122" sldId="261"/>
        </pc:sldMkLst>
        <pc:spChg chg="mod">
          <ac:chgData name="gabriela casagrande" userId="8b754a8abf2a3605" providerId="Windows Live" clId="Web-{1771ED58-536B-4410-8386-0C7168AF08DC}" dt="2021-06-26T19:46:41.573" v="19" actId="1076"/>
          <ac:spMkLst>
            <pc:docMk/>
            <pc:sldMk cId="2362280122" sldId="261"/>
            <ac:spMk id="2" creationId="{DEE5D49B-AC8D-40B8-B042-6291E8C43BE7}"/>
          </ac:spMkLst>
        </pc:spChg>
        <pc:spChg chg="del mod">
          <ac:chgData name="gabriela casagrande" userId="8b754a8abf2a3605" providerId="Windows Live" clId="Web-{1771ED58-536B-4410-8386-0C7168AF08DC}" dt="2021-06-26T19:45:58.697" v="16"/>
          <ac:spMkLst>
            <pc:docMk/>
            <pc:sldMk cId="2362280122" sldId="261"/>
            <ac:spMk id="8" creationId="{8DE634B1-A90E-4445-BDF5-FEA02BCE6F82}"/>
          </ac:spMkLst>
        </pc:spChg>
        <pc:spChg chg="del">
          <ac:chgData name="gabriela casagrande" userId="8b754a8abf2a3605" providerId="Windows Live" clId="Web-{1771ED58-536B-4410-8386-0C7168AF08DC}" dt="2021-06-26T19:45:55.884" v="13"/>
          <ac:spMkLst>
            <pc:docMk/>
            <pc:sldMk cId="2362280122" sldId="261"/>
            <ac:spMk id="9" creationId="{EB88CDFA-092E-4145-998F-D051B565C420}"/>
          </ac:spMkLst>
        </pc:spChg>
        <pc:spChg chg="del">
          <ac:chgData name="gabriela casagrande" userId="8b754a8abf2a3605" providerId="Windows Live" clId="Web-{1771ED58-536B-4410-8386-0C7168AF08DC}" dt="2021-06-26T19:45:57.665" v="15"/>
          <ac:spMkLst>
            <pc:docMk/>
            <pc:sldMk cId="2362280122" sldId="261"/>
            <ac:spMk id="10" creationId="{42E98483-DAB7-4F70-B102-D178E163C187}"/>
          </ac:spMkLst>
        </pc:spChg>
        <pc:spChg chg="del">
          <ac:chgData name="gabriela casagrande" userId="8b754a8abf2a3605" providerId="Windows Live" clId="Web-{1771ED58-536B-4410-8386-0C7168AF08DC}" dt="2021-06-26T19:45:59.837" v="17"/>
          <ac:spMkLst>
            <pc:docMk/>
            <pc:sldMk cId="2362280122" sldId="261"/>
            <ac:spMk id="11" creationId="{B6F6F425-4C67-4662-AF39-B172BCF3B1F0}"/>
          </ac:spMkLst>
        </pc:spChg>
        <pc:spChg chg="add mod">
          <ac:chgData name="gabriela casagrande" userId="8b754a8abf2a3605" providerId="Windows Live" clId="Web-{1771ED58-536B-4410-8386-0C7168AF08DC}" dt="2021-06-26T20:06:33.174" v="57" actId="20577"/>
          <ac:spMkLst>
            <pc:docMk/>
            <pc:sldMk cId="2362280122" sldId="261"/>
            <ac:spMk id="12" creationId="{A66A5E95-21C3-4342-9383-1BD6145B9B65}"/>
          </ac:spMkLst>
        </pc:spChg>
        <pc:spChg chg="add mod">
          <ac:chgData name="gabriela casagrande" userId="8b754a8abf2a3605" providerId="Windows Live" clId="Web-{1771ED58-536B-4410-8386-0C7168AF08DC}" dt="2021-06-26T20:06:39.283" v="59" actId="20577"/>
          <ac:spMkLst>
            <pc:docMk/>
            <pc:sldMk cId="2362280122" sldId="261"/>
            <ac:spMk id="14" creationId="{D0188CF6-5CD3-4433-B0EB-08B4D4E9049D}"/>
          </ac:spMkLst>
        </pc:spChg>
        <pc:spChg chg="add mod">
          <ac:chgData name="gabriela casagrande" userId="8b754a8abf2a3605" providerId="Windows Live" clId="Web-{1771ED58-536B-4410-8386-0C7168AF08DC}" dt="2021-06-26T20:06:42.939" v="61" actId="20577"/>
          <ac:spMkLst>
            <pc:docMk/>
            <pc:sldMk cId="2362280122" sldId="261"/>
            <ac:spMk id="15" creationId="{BA885DF2-819B-4A79-B05E-E478FB328EFC}"/>
          </ac:spMkLst>
        </pc:spChg>
        <pc:picChg chg="add mod">
          <ac:chgData name="gabriela casagrande" userId="8b754a8abf2a3605" providerId="Windows Live" clId="Web-{1771ED58-536B-4410-8386-0C7168AF08DC}" dt="2021-06-26T19:47:08.433" v="25" actId="1076"/>
          <ac:picMkLst>
            <pc:docMk/>
            <pc:sldMk cId="2362280122" sldId="261"/>
            <ac:picMk id="3" creationId="{58888688-3EF6-4399-AB53-6F1C38EB9FFF}"/>
          </ac:picMkLst>
        </pc:picChg>
        <pc:picChg chg="del">
          <ac:chgData name="gabriela casagrande" userId="8b754a8abf2a3605" providerId="Windows Live" clId="Web-{1771ED58-536B-4410-8386-0C7168AF08DC}" dt="2021-06-26T19:43:26.740" v="6"/>
          <ac:picMkLst>
            <pc:docMk/>
            <pc:sldMk cId="2362280122" sldId="261"/>
            <ac:picMk id="4" creationId="{7EDE6F0C-7B59-4690-88F2-2F825D64890B}"/>
          </ac:picMkLst>
        </pc:picChg>
        <pc:picChg chg="del">
          <ac:chgData name="gabriela casagrande" userId="8b754a8abf2a3605" providerId="Windows Live" clId="Web-{1771ED58-536B-4410-8386-0C7168AF08DC}" dt="2021-06-26T19:43:28.255" v="7"/>
          <ac:picMkLst>
            <pc:docMk/>
            <pc:sldMk cId="2362280122" sldId="261"/>
            <ac:picMk id="5" creationId="{FFDC528E-8733-4747-AE82-A05205864AE5}"/>
          </ac:picMkLst>
        </pc:picChg>
        <pc:picChg chg="del">
          <ac:chgData name="gabriela casagrande" userId="8b754a8abf2a3605" providerId="Windows Live" clId="Web-{1771ED58-536B-4410-8386-0C7168AF08DC}" dt="2021-06-26T19:43:28.787" v="8"/>
          <ac:picMkLst>
            <pc:docMk/>
            <pc:sldMk cId="2362280122" sldId="261"/>
            <ac:picMk id="6" creationId="{089AE383-F916-4B1B-AB9B-BD87141D4F69}"/>
          </ac:picMkLst>
        </pc:picChg>
        <pc:picChg chg="del">
          <ac:chgData name="gabriela casagrande" userId="8b754a8abf2a3605" providerId="Windows Live" clId="Web-{1771ED58-536B-4410-8386-0C7168AF08DC}" dt="2021-06-26T19:43:29.302" v="9"/>
          <ac:picMkLst>
            <pc:docMk/>
            <pc:sldMk cId="2362280122" sldId="261"/>
            <ac:picMk id="7" creationId="{F9524179-8A8F-45D0-9845-12FF98E571E8}"/>
          </ac:picMkLst>
        </pc:picChg>
      </pc:sldChg>
      <pc:sldChg chg="addSp delSp modSp add ord replId">
        <pc:chgData name="gabriela casagrande" userId="8b754a8abf2a3605" providerId="Windows Live" clId="Web-{1771ED58-536B-4410-8386-0C7168AF08DC}" dt="2021-06-26T20:11:08.022" v="149" actId="14100"/>
        <pc:sldMkLst>
          <pc:docMk/>
          <pc:sldMk cId="921099498" sldId="262"/>
        </pc:sldMkLst>
        <pc:spChg chg="mod">
          <ac:chgData name="gabriela casagrande" userId="8b754a8abf2a3605" providerId="Windows Live" clId="Web-{1771ED58-536B-4410-8386-0C7168AF08DC}" dt="2021-06-26T20:11:08.022" v="149" actId="14100"/>
          <ac:spMkLst>
            <pc:docMk/>
            <pc:sldMk cId="921099498" sldId="262"/>
            <ac:spMk id="12" creationId="{A66A5E95-21C3-4342-9383-1BD6145B9B65}"/>
          </ac:spMkLst>
        </pc:spChg>
        <pc:spChg chg="mod">
          <ac:chgData name="gabriela casagrande" userId="8b754a8abf2a3605" providerId="Windows Live" clId="Web-{1771ED58-536B-4410-8386-0C7168AF08DC}" dt="2021-06-26T20:07:40.737" v="76" actId="20577"/>
          <ac:spMkLst>
            <pc:docMk/>
            <pc:sldMk cId="921099498" sldId="262"/>
            <ac:spMk id="14" creationId="{D0188CF6-5CD3-4433-B0EB-08B4D4E9049D}"/>
          </ac:spMkLst>
        </pc:spChg>
        <pc:spChg chg="mod">
          <ac:chgData name="gabriela casagrande" userId="8b754a8abf2a3605" providerId="Windows Live" clId="Web-{1771ED58-536B-4410-8386-0C7168AF08DC}" dt="2021-06-26T20:08:20.129" v="82" actId="20577"/>
          <ac:spMkLst>
            <pc:docMk/>
            <pc:sldMk cId="921099498" sldId="262"/>
            <ac:spMk id="15" creationId="{BA885DF2-819B-4A79-B05E-E478FB328EFC}"/>
          </ac:spMkLst>
        </pc:spChg>
        <pc:picChg chg="del">
          <ac:chgData name="gabriela casagrande" userId="8b754a8abf2a3605" providerId="Windows Live" clId="Web-{1771ED58-536B-4410-8386-0C7168AF08DC}" dt="2021-06-26T20:07:00.080" v="66"/>
          <ac:picMkLst>
            <pc:docMk/>
            <pc:sldMk cId="921099498" sldId="262"/>
            <ac:picMk id="3" creationId="{58888688-3EF6-4399-AB53-6F1C38EB9FFF}"/>
          </ac:picMkLst>
        </pc:picChg>
        <pc:picChg chg="add mod">
          <ac:chgData name="gabriela casagrande" userId="8b754a8abf2a3605" providerId="Windows Live" clId="Web-{1771ED58-536B-4410-8386-0C7168AF08DC}" dt="2021-06-26T20:07:20.440" v="70" actId="1076"/>
          <ac:picMkLst>
            <pc:docMk/>
            <pc:sldMk cId="921099498" sldId="262"/>
            <ac:picMk id="4" creationId="{BBAC4029-1385-426A-9287-986310B3E110}"/>
          </ac:picMkLst>
        </pc:picChg>
      </pc:sldChg>
      <pc:sldChg chg="addSp delSp modSp add replId">
        <pc:chgData name="gabriela casagrande" userId="8b754a8abf2a3605" providerId="Windows Live" clId="Web-{1771ED58-536B-4410-8386-0C7168AF08DC}" dt="2021-06-26T20:09:20.927" v="103" actId="20577"/>
        <pc:sldMkLst>
          <pc:docMk/>
          <pc:sldMk cId="3241237392" sldId="263"/>
        </pc:sldMkLst>
        <pc:spChg chg="mod">
          <ac:chgData name="gabriela casagrande" userId="8b754a8abf2a3605" providerId="Windows Live" clId="Web-{1771ED58-536B-4410-8386-0C7168AF08DC}" dt="2021-06-26T20:09:03.395" v="94" actId="20577"/>
          <ac:spMkLst>
            <pc:docMk/>
            <pc:sldMk cId="3241237392" sldId="263"/>
            <ac:spMk id="12" creationId="{A66A5E95-21C3-4342-9383-1BD6145B9B65}"/>
          </ac:spMkLst>
        </pc:spChg>
        <pc:spChg chg="mod">
          <ac:chgData name="gabriela casagrande" userId="8b754a8abf2a3605" providerId="Windows Live" clId="Web-{1771ED58-536B-4410-8386-0C7168AF08DC}" dt="2021-06-26T20:09:12.801" v="98" actId="20577"/>
          <ac:spMkLst>
            <pc:docMk/>
            <pc:sldMk cId="3241237392" sldId="263"/>
            <ac:spMk id="14" creationId="{D0188CF6-5CD3-4433-B0EB-08B4D4E9049D}"/>
          </ac:spMkLst>
        </pc:spChg>
        <pc:spChg chg="mod">
          <ac:chgData name="gabriela casagrande" userId="8b754a8abf2a3605" providerId="Windows Live" clId="Web-{1771ED58-536B-4410-8386-0C7168AF08DC}" dt="2021-06-26T20:09:20.927" v="103" actId="20577"/>
          <ac:spMkLst>
            <pc:docMk/>
            <pc:sldMk cId="3241237392" sldId="263"/>
            <ac:spMk id="15" creationId="{BA885DF2-819B-4A79-B05E-E478FB328EFC}"/>
          </ac:spMkLst>
        </pc:spChg>
        <pc:picChg chg="del">
          <ac:chgData name="gabriela casagrande" userId="8b754a8abf2a3605" providerId="Windows Live" clId="Web-{1771ED58-536B-4410-8386-0C7168AF08DC}" dt="2021-06-26T20:08:25.379" v="83"/>
          <ac:picMkLst>
            <pc:docMk/>
            <pc:sldMk cId="3241237392" sldId="263"/>
            <ac:picMk id="3" creationId="{58888688-3EF6-4399-AB53-6F1C38EB9FFF}"/>
          </ac:picMkLst>
        </pc:picChg>
        <pc:picChg chg="add mod">
          <ac:chgData name="gabriela casagrande" userId="8b754a8abf2a3605" providerId="Windows Live" clId="Web-{1771ED58-536B-4410-8386-0C7168AF08DC}" dt="2021-06-26T20:08:39.160" v="86" actId="14100"/>
          <ac:picMkLst>
            <pc:docMk/>
            <pc:sldMk cId="3241237392" sldId="263"/>
            <ac:picMk id="4" creationId="{10DEB134-8379-4F42-9C0E-6F7182F64FB2}"/>
          </ac:picMkLst>
        </pc:picChg>
      </pc:sldChg>
      <pc:sldChg chg="add del replId">
        <pc:chgData name="gabriela casagrande" userId="8b754a8abf2a3605" providerId="Windows Live" clId="Web-{1771ED58-536B-4410-8386-0C7168AF08DC}" dt="2021-06-26T20:10:55.147" v="142"/>
        <pc:sldMkLst>
          <pc:docMk/>
          <pc:sldMk cId="2897591556" sldId="264"/>
        </pc:sldMkLst>
      </pc:sldChg>
      <pc:sldChg chg="addSp delSp modSp add replId">
        <pc:chgData name="gabriela casagrande" userId="8b754a8abf2a3605" providerId="Windows Live" clId="Web-{1771ED58-536B-4410-8386-0C7168AF08DC}" dt="2021-06-26T20:10:49.381" v="141" actId="14100"/>
        <pc:sldMkLst>
          <pc:docMk/>
          <pc:sldMk cId="3955378653" sldId="265"/>
        </pc:sldMkLst>
        <pc:spChg chg="add mod">
          <ac:chgData name="gabriela casagrande" userId="8b754a8abf2a3605" providerId="Windows Live" clId="Web-{1771ED58-536B-4410-8386-0C7168AF08DC}" dt="2021-06-26T20:10:30.615" v="129" actId="20577"/>
          <ac:spMkLst>
            <pc:docMk/>
            <pc:sldMk cId="3955378653" sldId="265"/>
            <ac:spMk id="5" creationId="{D21DC971-6779-444A-860B-756B2661384E}"/>
          </ac:spMkLst>
        </pc:spChg>
        <pc:spChg chg="mod">
          <ac:chgData name="gabriela casagrande" userId="8b754a8abf2a3605" providerId="Windows Live" clId="Web-{1771ED58-536B-4410-8386-0C7168AF08DC}" dt="2021-06-26T20:10:49.381" v="141" actId="14100"/>
          <ac:spMkLst>
            <pc:docMk/>
            <pc:sldMk cId="3955378653" sldId="265"/>
            <ac:spMk id="12" creationId="{A66A5E95-21C3-4342-9383-1BD6145B9B65}"/>
          </ac:spMkLst>
        </pc:spChg>
        <pc:spChg chg="mod">
          <ac:chgData name="gabriela casagrande" userId="8b754a8abf2a3605" providerId="Windows Live" clId="Web-{1771ED58-536B-4410-8386-0C7168AF08DC}" dt="2021-06-26T20:10:09.459" v="113" actId="20577"/>
          <ac:spMkLst>
            <pc:docMk/>
            <pc:sldMk cId="3955378653" sldId="265"/>
            <ac:spMk id="15" creationId="{BA885DF2-819B-4A79-B05E-E478FB328EFC}"/>
          </ac:spMkLst>
        </pc:spChg>
        <pc:picChg chg="add mod">
          <ac:chgData name="gabriela casagrande" userId="8b754a8abf2a3605" providerId="Windows Live" clId="Web-{1771ED58-536B-4410-8386-0C7168AF08DC}" dt="2021-06-26T20:10:01.084" v="111" actId="1076"/>
          <ac:picMkLst>
            <pc:docMk/>
            <pc:sldMk cId="3955378653" sldId="265"/>
            <ac:picMk id="3" creationId="{141F0BA5-B0AD-417E-B930-860F65EF7036}"/>
          </ac:picMkLst>
        </pc:picChg>
        <pc:picChg chg="del">
          <ac:chgData name="gabriela casagrande" userId="8b754a8abf2a3605" providerId="Windows Live" clId="Web-{1771ED58-536B-4410-8386-0C7168AF08DC}" dt="2021-06-26T20:09:47.021" v="107"/>
          <ac:picMkLst>
            <pc:docMk/>
            <pc:sldMk cId="3955378653" sldId="265"/>
            <ac:picMk id="4" creationId="{10DEB134-8379-4F42-9C0E-6F7182F64FB2}"/>
          </ac:picMkLst>
        </pc:picChg>
      </pc:sldChg>
      <pc:sldChg chg="addSp delSp modSp add replId">
        <pc:chgData name="gabriela casagrande" userId="8b754a8abf2a3605" providerId="Windows Live" clId="Web-{1771ED58-536B-4410-8386-0C7168AF08DC}" dt="2021-06-26T20:12:36.914" v="166"/>
        <pc:sldMkLst>
          <pc:docMk/>
          <pc:sldMk cId="1921016437" sldId="266"/>
        </pc:sldMkLst>
        <pc:spChg chg="mod">
          <ac:chgData name="gabriela casagrande" userId="8b754a8abf2a3605" providerId="Windows Live" clId="Web-{1771ED58-536B-4410-8386-0C7168AF08DC}" dt="2021-06-26T20:12:32.805" v="165" actId="20577"/>
          <ac:spMkLst>
            <pc:docMk/>
            <pc:sldMk cId="1921016437" sldId="266"/>
            <ac:spMk id="2" creationId="{DEE5D49B-AC8D-40B8-B042-6291E8C43BE7}"/>
          </ac:spMkLst>
        </pc:spChg>
        <pc:spChg chg="add del">
          <ac:chgData name="gabriela casagrande" userId="8b754a8abf2a3605" providerId="Windows Live" clId="Web-{1771ED58-536B-4410-8386-0C7168AF08DC}" dt="2021-06-26T20:12:36.914" v="166"/>
          <ac:spMkLst>
            <pc:docMk/>
            <pc:sldMk cId="1921016437" sldId="266"/>
            <ac:spMk id="4" creationId="{BA6E84BC-1283-4340-BFAD-EC2D0789793B}"/>
          </ac:spMkLst>
        </pc:spChg>
        <pc:spChg chg="del">
          <ac:chgData name="gabriela casagrande" userId="8b754a8abf2a3605" providerId="Windows Live" clId="Web-{1771ED58-536B-4410-8386-0C7168AF08DC}" dt="2021-06-26T20:11:57.507" v="156"/>
          <ac:spMkLst>
            <pc:docMk/>
            <pc:sldMk cId="1921016437" sldId="266"/>
            <ac:spMk id="5" creationId="{D21DC971-6779-444A-860B-756B2661384E}"/>
          </ac:spMkLst>
        </pc:spChg>
        <pc:spChg chg="del mod">
          <ac:chgData name="gabriela casagrande" userId="8b754a8abf2a3605" providerId="Windows Live" clId="Web-{1771ED58-536B-4410-8386-0C7168AF08DC}" dt="2021-06-26T20:11:53.617" v="153"/>
          <ac:spMkLst>
            <pc:docMk/>
            <pc:sldMk cId="1921016437" sldId="266"/>
            <ac:spMk id="12" creationId="{A66A5E95-21C3-4342-9383-1BD6145B9B65}"/>
          </ac:spMkLst>
        </pc:spChg>
        <pc:spChg chg="del">
          <ac:chgData name="gabriela casagrande" userId="8b754a8abf2a3605" providerId="Windows Live" clId="Web-{1771ED58-536B-4410-8386-0C7168AF08DC}" dt="2021-06-26T20:11:55.007" v="154"/>
          <ac:spMkLst>
            <pc:docMk/>
            <pc:sldMk cId="1921016437" sldId="266"/>
            <ac:spMk id="14" creationId="{D0188CF6-5CD3-4433-B0EB-08B4D4E9049D}"/>
          </ac:spMkLst>
        </pc:spChg>
        <pc:spChg chg="del">
          <ac:chgData name="gabriela casagrande" userId="8b754a8abf2a3605" providerId="Windows Live" clId="Web-{1771ED58-536B-4410-8386-0C7168AF08DC}" dt="2021-06-26T20:11:56.273" v="155"/>
          <ac:spMkLst>
            <pc:docMk/>
            <pc:sldMk cId="1921016437" sldId="266"/>
            <ac:spMk id="15" creationId="{BA885DF2-819B-4A79-B05E-E478FB328EFC}"/>
          </ac:spMkLst>
        </pc:spChg>
        <pc:picChg chg="del">
          <ac:chgData name="gabriela casagrande" userId="8b754a8abf2a3605" providerId="Windows Live" clId="Web-{1771ED58-536B-4410-8386-0C7168AF08DC}" dt="2021-06-26T20:11:50.039" v="151"/>
          <ac:picMkLst>
            <pc:docMk/>
            <pc:sldMk cId="1921016437" sldId="266"/>
            <ac:picMk id="3" creationId="{141F0BA5-B0AD-417E-B930-860F65EF7036}"/>
          </ac:picMkLst>
        </pc:picChg>
      </pc:sldChg>
      <pc:sldChg chg="add del replId">
        <pc:chgData name="gabriela casagrande" userId="8b754a8abf2a3605" providerId="Windows Live" clId="Web-{1771ED58-536B-4410-8386-0C7168AF08DC}" dt="2021-06-26T20:09:34.427" v="106"/>
        <pc:sldMkLst>
          <pc:docMk/>
          <pc:sldMk cId="2966064438" sldId="266"/>
        </pc:sldMkLst>
      </pc:sldChg>
      <pc:sldChg chg="delSp modSp add replId">
        <pc:chgData name="gabriela casagrande" userId="8b754a8abf2a3605" providerId="Windows Live" clId="Web-{1771ED58-536B-4410-8386-0C7168AF08DC}" dt="2021-06-26T20:13:15.946" v="178" actId="20577"/>
        <pc:sldMkLst>
          <pc:docMk/>
          <pc:sldMk cId="4240243480" sldId="267"/>
        </pc:sldMkLst>
        <pc:spChg chg="mod">
          <ac:chgData name="gabriela casagrande" userId="8b754a8abf2a3605" providerId="Windows Live" clId="Web-{1771ED58-536B-4410-8386-0C7168AF08DC}" dt="2021-06-26T20:13:15.946" v="178" actId="20577"/>
          <ac:spMkLst>
            <pc:docMk/>
            <pc:sldMk cId="4240243480" sldId="267"/>
            <ac:spMk id="2" creationId="{DEE5D49B-AC8D-40B8-B042-6291E8C43BE7}"/>
          </ac:spMkLst>
        </pc:spChg>
        <pc:spChg chg="del">
          <ac:chgData name="gabriela casagrande" userId="8b754a8abf2a3605" providerId="Windows Live" clId="Web-{1771ED58-536B-4410-8386-0C7168AF08DC}" dt="2021-06-26T20:13:02.259" v="175"/>
          <ac:spMkLst>
            <pc:docMk/>
            <pc:sldMk cId="4240243480" sldId="267"/>
            <ac:spMk id="5" creationId="{D21DC971-6779-444A-860B-756B2661384E}"/>
          </ac:spMkLst>
        </pc:spChg>
        <pc:spChg chg="del mod">
          <ac:chgData name="gabriela casagrande" userId="8b754a8abf2a3605" providerId="Windows Live" clId="Web-{1771ED58-536B-4410-8386-0C7168AF08DC}" dt="2021-06-26T20:12:57.587" v="171"/>
          <ac:spMkLst>
            <pc:docMk/>
            <pc:sldMk cId="4240243480" sldId="267"/>
            <ac:spMk id="12" creationId="{A66A5E95-21C3-4342-9383-1BD6145B9B65}"/>
          </ac:spMkLst>
        </pc:spChg>
        <pc:spChg chg="del">
          <ac:chgData name="gabriela casagrande" userId="8b754a8abf2a3605" providerId="Windows Live" clId="Web-{1771ED58-536B-4410-8386-0C7168AF08DC}" dt="2021-06-26T20:12:58.743" v="172"/>
          <ac:spMkLst>
            <pc:docMk/>
            <pc:sldMk cId="4240243480" sldId="267"/>
            <ac:spMk id="14" creationId="{D0188CF6-5CD3-4433-B0EB-08B4D4E9049D}"/>
          </ac:spMkLst>
        </pc:spChg>
        <pc:spChg chg="del mod">
          <ac:chgData name="gabriela casagrande" userId="8b754a8abf2a3605" providerId="Windows Live" clId="Web-{1771ED58-536B-4410-8386-0C7168AF08DC}" dt="2021-06-26T20:13:01.149" v="174"/>
          <ac:spMkLst>
            <pc:docMk/>
            <pc:sldMk cId="4240243480" sldId="267"/>
            <ac:spMk id="15" creationId="{BA885DF2-819B-4A79-B05E-E478FB328EFC}"/>
          </ac:spMkLst>
        </pc:spChg>
        <pc:picChg chg="del">
          <ac:chgData name="gabriela casagrande" userId="8b754a8abf2a3605" providerId="Windows Live" clId="Web-{1771ED58-536B-4410-8386-0C7168AF08DC}" dt="2021-06-26T20:12:55.899" v="169"/>
          <ac:picMkLst>
            <pc:docMk/>
            <pc:sldMk cId="4240243480" sldId="267"/>
            <ac:picMk id="3" creationId="{141F0BA5-B0AD-417E-B930-860F65EF7036}"/>
          </ac:picMkLst>
        </pc:picChg>
      </pc:sldChg>
      <pc:sldChg chg="addSp modSp add replId">
        <pc:chgData name="gabriela casagrande" userId="8b754a8abf2a3605" providerId="Windows Live" clId="Web-{1771ED58-536B-4410-8386-0C7168AF08DC}" dt="2021-06-26T20:19:32.609" v="196" actId="14100"/>
        <pc:sldMkLst>
          <pc:docMk/>
          <pc:sldMk cId="702029674" sldId="268"/>
        </pc:sldMkLst>
        <pc:spChg chg="mod">
          <ac:chgData name="gabriela casagrande" userId="8b754a8abf2a3605" providerId="Windows Live" clId="Web-{1771ED58-536B-4410-8386-0C7168AF08DC}" dt="2021-06-26T20:13:38.962" v="184" actId="20577"/>
          <ac:spMkLst>
            <pc:docMk/>
            <pc:sldMk cId="702029674" sldId="268"/>
            <ac:spMk id="2" creationId="{DEE5D49B-AC8D-40B8-B042-6291E8C43BE7}"/>
          </ac:spMkLst>
        </pc:spChg>
        <pc:picChg chg="add mod">
          <ac:chgData name="gabriela casagrande" userId="8b754a8abf2a3605" providerId="Windows Live" clId="Web-{1771ED58-536B-4410-8386-0C7168AF08DC}" dt="2021-06-26T20:19:32.609" v="196" actId="14100"/>
          <ac:picMkLst>
            <pc:docMk/>
            <pc:sldMk cId="702029674" sldId="268"/>
            <ac:picMk id="3" creationId="{6572C212-4E42-445F-B194-44EB4872BD52}"/>
          </ac:picMkLst>
        </pc:picChg>
      </pc:sldChg>
      <pc:sldChg chg="addSp modSp add ord replId">
        <pc:chgData name="gabriela casagrande" userId="8b754a8abf2a3605" providerId="Windows Live" clId="Web-{1771ED58-536B-4410-8386-0C7168AF08DC}" dt="2021-06-26T20:26:15.913" v="335" actId="1076"/>
        <pc:sldMkLst>
          <pc:docMk/>
          <pc:sldMk cId="1844315111" sldId="269"/>
        </pc:sldMkLst>
        <pc:spChg chg="mod">
          <ac:chgData name="gabriela casagrande" userId="8b754a8abf2a3605" providerId="Windows Live" clId="Web-{1771ED58-536B-4410-8386-0C7168AF08DC}" dt="2021-06-26T20:20:10.125" v="205" actId="20577"/>
          <ac:spMkLst>
            <pc:docMk/>
            <pc:sldMk cId="1844315111" sldId="269"/>
            <ac:spMk id="2" creationId="{DEE5D49B-AC8D-40B8-B042-6291E8C43BE7}"/>
          </ac:spMkLst>
        </pc:spChg>
        <pc:spChg chg="add mod">
          <ac:chgData name="gabriela casagrande" userId="8b754a8abf2a3605" providerId="Windows Live" clId="Web-{1771ED58-536B-4410-8386-0C7168AF08DC}" dt="2021-06-26T20:23:39.223" v="286" actId="20577"/>
          <ac:spMkLst>
            <pc:docMk/>
            <pc:sldMk cId="1844315111" sldId="269"/>
            <ac:spMk id="3" creationId="{C1DB64BD-36FE-48FC-BDA8-F55E2EA071AC}"/>
          </ac:spMkLst>
        </pc:spChg>
        <pc:spChg chg="add mod">
          <ac:chgData name="gabriela casagrande" userId="8b754a8abf2a3605" providerId="Windows Live" clId="Web-{1771ED58-536B-4410-8386-0C7168AF08DC}" dt="2021-06-26T20:25:28.818" v="324" actId="1076"/>
          <ac:spMkLst>
            <pc:docMk/>
            <pc:sldMk cId="1844315111" sldId="269"/>
            <ac:spMk id="4" creationId="{A989F26E-D4B7-4EDB-8D4B-AFC83ACAFBDD}"/>
          </ac:spMkLst>
        </pc:spChg>
        <pc:spChg chg="add mod">
          <ac:chgData name="gabriela casagrande" userId="8b754a8abf2a3605" providerId="Windows Live" clId="Web-{1771ED58-536B-4410-8386-0C7168AF08DC}" dt="2021-06-26T20:25:22.756" v="323" actId="1076"/>
          <ac:spMkLst>
            <pc:docMk/>
            <pc:sldMk cId="1844315111" sldId="269"/>
            <ac:spMk id="5" creationId="{CEF22796-34BC-4E06-9AE2-F46867D5DE35}"/>
          </ac:spMkLst>
        </pc:spChg>
        <pc:spChg chg="add mod">
          <ac:chgData name="gabriela casagrande" userId="8b754a8abf2a3605" providerId="Windows Live" clId="Web-{1771ED58-536B-4410-8386-0C7168AF08DC}" dt="2021-06-26T20:25:21.084" v="322" actId="1076"/>
          <ac:spMkLst>
            <pc:docMk/>
            <pc:sldMk cId="1844315111" sldId="269"/>
            <ac:spMk id="6" creationId="{D8916127-03D4-44A1-9534-AD6C474C48EC}"/>
          </ac:spMkLst>
        </pc:spChg>
        <pc:spChg chg="add mod">
          <ac:chgData name="gabriela casagrande" userId="8b754a8abf2a3605" providerId="Windows Live" clId="Web-{1771ED58-536B-4410-8386-0C7168AF08DC}" dt="2021-06-26T20:25:18.803" v="321" actId="1076"/>
          <ac:spMkLst>
            <pc:docMk/>
            <pc:sldMk cId="1844315111" sldId="269"/>
            <ac:spMk id="7" creationId="{E9D956F5-11CF-4C83-B799-09A6475F8FD3}"/>
          </ac:spMkLst>
        </pc:spChg>
        <pc:spChg chg="add mod">
          <ac:chgData name="gabriela casagrande" userId="8b754a8abf2a3605" providerId="Windows Live" clId="Web-{1771ED58-536B-4410-8386-0C7168AF08DC}" dt="2021-06-26T20:25:17.240" v="320" actId="1076"/>
          <ac:spMkLst>
            <pc:docMk/>
            <pc:sldMk cId="1844315111" sldId="269"/>
            <ac:spMk id="8" creationId="{D9B81827-4A32-4766-A0A4-240A3E310CB5}"/>
          </ac:spMkLst>
        </pc:spChg>
        <pc:spChg chg="add mod">
          <ac:chgData name="gabriela casagrande" userId="8b754a8abf2a3605" providerId="Windows Live" clId="Web-{1771ED58-536B-4410-8386-0C7168AF08DC}" dt="2021-06-26T20:25:54.694" v="330" actId="20577"/>
          <ac:spMkLst>
            <pc:docMk/>
            <pc:sldMk cId="1844315111" sldId="269"/>
            <ac:spMk id="10" creationId="{9E788FFB-D4C3-4FA9-AC38-09F61B414715}"/>
          </ac:spMkLst>
        </pc:spChg>
        <pc:spChg chg="add mod">
          <ac:chgData name="gabriela casagrande" userId="8b754a8abf2a3605" providerId="Windows Live" clId="Web-{1771ED58-536B-4410-8386-0C7168AF08DC}" dt="2021-06-26T20:25:59.772" v="332" actId="20577"/>
          <ac:spMkLst>
            <pc:docMk/>
            <pc:sldMk cId="1844315111" sldId="269"/>
            <ac:spMk id="11" creationId="{70F6CDA0-6794-4A03-B1B9-3F166F302B98}"/>
          </ac:spMkLst>
        </pc:spChg>
        <pc:spChg chg="add mod">
          <ac:chgData name="gabriela casagrande" userId="8b754a8abf2a3605" providerId="Windows Live" clId="Web-{1771ED58-536B-4410-8386-0C7168AF08DC}" dt="2021-06-26T20:26:15.913" v="335" actId="1076"/>
          <ac:spMkLst>
            <pc:docMk/>
            <pc:sldMk cId="1844315111" sldId="269"/>
            <ac:spMk id="12" creationId="{8EB8EB42-7FB5-466D-A72E-29B08844262C}"/>
          </ac:spMkLst>
        </pc:spChg>
        <pc:spChg chg="add mod">
          <ac:chgData name="gabriela casagrande" userId="8b754a8abf2a3605" providerId="Windows Live" clId="Web-{1771ED58-536B-4410-8386-0C7168AF08DC}" dt="2021-06-26T20:25:46.647" v="328" actId="20577"/>
          <ac:spMkLst>
            <pc:docMk/>
            <pc:sldMk cId="1844315111" sldId="269"/>
            <ac:spMk id="14" creationId="{EBA82B3E-998A-43EE-8EE2-7F1A599369E5}"/>
          </ac:spMkLst>
        </pc:spChg>
      </pc:sldChg>
    </pc:docChg>
  </pc:docChgLst>
  <pc:docChgLst>
    <pc:chgData name="Guest User" providerId="Windows Live" clId="Web-{6E6A71B2-0B62-4F49-9F54-A5D486418E0D}"/>
    <pc:docChg chg="modSld">
      <pc:chgData name="Guest User" userId="" providerId="Windows Live" clId="Web-{6E6A71B2-0B62-4F49-9F54-A5D486418E0D}" dt="2021-06-26T22:01:02.696" v="4" actId="20577"/>
      <pc:docMkLst>
        <pc:docMk/>
      </pc:docMkLst>
      <pc:sldChg chg="modSp">
        <pc:chgData name="Guest User" userId="" providerId="Windows Live" clId="Web-{6E6A71B2-0B62-4F49-9F54-A5D486418E0D}" dt="2021-06-26T22:01:02.696" v="4" actId="20577"/>
        <pc:sldMkLst>
          <pc:docMk/>
          <pc:sldMk cId="3935615480" sldId="257"/>
        </pc:sldMkLst>
        <pc:graphicFrameChg chg="modGraphic">
          <ac:chgData name="Guest User" userId="" providerId="Windows Live" clId="Web-{6E6A71B2-0B62-4F49-9F54-A5D486418E0D}" dt="2021-06-26T22:01:02.696" v="4" actId="20577"/>
          <ac:graphicFrameMkLst>
            <pc:docMk/>
            <pc:sldMk cId="3935615480" sldId="257"/>
            <ac:graphicFrameMk id="5" creationId="{52527027-4897-4219-8653-D9E0123EDFB1}"/>
          </ac:graphicFrameMkLst>
        </pc:graphicFrameChg>
      </pc:sldChg>
    </pc:docChg>
  </pc:docChgLst>
  <pc:docChgLst>
    <pc:chgData name="gabriela casagrande" userId="8b754a8abf2a3605" providerId="Windows Live" clId="Web-{1F35595D-0D19-4F28-8419-9E56D3F87368}"/>
    <pc:docChg chg="addSld delSld modSld addMainMaster delMainMaster">
      <pc:chgData name="gabriela casagrande" userId="8b754a8abf2a3605" providerId="Windows Live" clId="Web-{1F35595D-0D19-4F28-8419-9E56D3F87368}" dt="2021-06-26T19:36:54.816" v="254"/>
      <pc:docMkLst>
        <pc:docMk/>
      </pc:docMkLst>
      <pc:sldChg chg="addSp delSp modSp mod setBg modClrScheme chgLayout">
        <pc:chgData name="gabriela casagrande" userId="8b754a8abf2a3605" providerId="Windows Live" clId="Web-{1F35595D-0D19-4F28-8419-9E56D3F87368}" dt="2021-06-26T19:23:59.363" v="37" actId="20577"/>
        <pc:sldMkLst>
          <pc:docMk/>
          <pc:sldMk cId="109857222" sldId="256"/>
        </pc:sldMkLst>
        <pc:spChg chg="mod">
          <ac:chgData name="gabriela casagrande" userId="8b754a8abf2a3605" providerId="Windows Live" clId="Web-{1F35595D-0D19-4F28-8419-9E56D3F87368}" dt="2021-06-26T19:23:28.769" v="3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a casagrande" userId="8b754a8abf2a3605" providerId="Windows Live" clId="Web-{1F35595D-0D19-4F28-8419-9E56D3F87368}" dt="2021-06-26T19:23:59.363" v="37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abriela casagrande" userId="8b754a8abf2a3605" providerId="Windows Live" clId="Web-{1F35595D-0D19-4F28-8419-9E56D3F87368}" dt="2021-06-26T19:23:14.847" v="13"/>
          <ac:spMkLst>
            <pc:docMk/>
            <pc:sldMk cId="109857222" sldId="256"/>
            <ac:spMk id="9" creationId="{87CC2527-562A-4F69-B487-4371E5B243E7}"/>
          </ac:spMkLst>
        </pc:spChg>
        <pc:spChg chg="add del">
          <ac:chgData name="gabriela casagrande" userId="8b754a8abf2a3605" providerId="Windows Live" clId="Web-{1F35595D-0D19-4F28-8419-9E56D3F87368}" dt="2021-06-26T19:23:14.847" v="13"/>
          <ac:spMkLst>
            <pc:docMk/>
            <pc:sldMk cId="109857222" sldId="256"/>
            <ac:spMk id="16" creationId="{D3F794D0-2982-490E-88DA-93D48975085F}"/>
          </ac:spMkLst>
        </pc:spChg>
        <pc:spChg chg="add del">
          <ac:chgData name="gabriela casagrande" userId="8b754a8abf2a3605" providerId="Windows Live" clId="Web-{1F35595D-0D19-4F28-8419-9E56D3F87368}" dt="2021-06-26T19:23:14.847" v="13"/>
          <ac:spMkLst>
            <pc:docMk/>
            <pc:sldMk cId="109857222" sldId="256"/>
            <ac:spMk id="18" creationId="{AFD24A3D-F07A-44A9-BE55-5576292E152D}"/>
          </ac:spMkLst>
        </pc:spChg>
        <pc:spChg chg="add del">
          <ac:chgData name="gabriela casagrande" userId="8b754a8abf2a3605" providerId="Windows Live" clId="Web-{1F35595D-0D19-4F28-8419-9E56D3F87368}" dt="2021-06-26T19:23:14.847" v="13"/>
          <ac:spMkLst>
            <pc:docMk/>
            <pc:sldMk cId="109857222" sldId="256"/>
            <ac:spMk id="20" creationId="{204441C9-FD2D-4031-B5C5-67478196CCCF}"/>
          </ac:spMkLst>
        </pc:spChg>
        <pc:spChg chg="add del">
          <ac:chgData name="gabriela casagrande" userId="8b754a8abf2a3605" providerId="Windows Live" clId="Web-{1F35595D-0D19-4F28-8419-9E56D3F87368}" dt="2021-06-26T19:23:14.847" v="13"/>
          <ac:spMkLst>
            <pc:docMk/>
            <pc:sldMk cId="109857222" sldId="256"/>
            <ac:spMk id="22" creationId="{EBF09AEC-6E6E-418F-9974-8730F1B2B6EF}"/>
          </ac:spMkLst>
        </pc:spChg>
        <pc:spChg chg="add del">
          <ac:chgData name="gabriela casagrande" userId="8b754a8abf2a3605" providerId="Windows Live" clId="Web-{1F35595D-0D19-4F28-8419-9E56D3F87368}" dt="2021-06-26T19:23:14.847" v="13"/>
          <ac:spMkLst>
            <pc:docMk/>
            <pc:sldMk cId="109857222" sldId="256"/>
            <ac:spMk id="24" creationId="{3D9D3989-3E00-4727-914E-959DFE8FACE9}"/>
          </ac:spMkLst>
        </pc:spChg>
        <pc:picChg chg="add mod ord">
          <ac:chgData name="gabriela casagrande" userId="8b754a8abf2a3605" providerId="Windows Live" clId="Web-{1F35595D-0D19-4F28-8419-9E56D3F87368}" dt="2021-06-26T19:23:14.847" v="13"/>
          <ac:picMkLst>
            <pc:docMk/>
            <pc:sldMk cId="109857222" sldId="256"/>
            <ac:picMk id="4" creationId="{9B9F9C26-DF9C-41BF-9254-4B75EA05D15E}"/>
          </ac:picMkLst>
        </pc:picChg>
        <pc:cxnChg chg="add del">
          <ac:chgData name="gabriela casagrande" userId="8b754a8abf2a3605" providerId="Windows Live" clId="Web-{1F35595D-0D19-4F28-8419-9E56D3F87368}" dt="2021-06-26T19:23:14.847" v="13"/>
          <ac:cxnSpMkLst>
            <pc:docMk/>
            <pc:sldMk cId="109857222" sldId="256"/>
            <ac:cxnSpMk id="11" creationId="{BCDAEC91-5BCE-4B55-9CC0-43EF94CB734B}"/>
          </ac:cxnSpMkLst>
        </pc:cxnChg>
      </pc:sldChg>
      <pc:sldChg chg="addSp delSp modSp new mod setBg">
        <pc:chgData name="gabriela casagrande" userId="8b754a8abf2a3605" providerId="Windows Live" clId="Web-{1F35595D-0D19-4F28-8419-9E56D3F87368}" dt="2021-06-26T19:25:51.662" v="55"/>
        <pc:sldMkLst>
          <pc:docMk/>
          <pc:sldMk cId="3935615480" sldId="257"/>
        </pc:sldMkLst>
        <pc:spChg chg="mod">
          <ac:chgData name="gabriela casagrande" userId="8b754a8abf2a3605" providerId="Windows Live" clId="Web-{1F35595D-0D19-4F28-8419-9E56D3F87368}" dt="2021-06-26T19:25:51.662" v="55"/>
          <ac:spMkLst>
            <pc:docMk/>
            <pc:sldMk cId="3935615480" sldId="257"/>
            <ac:spMk id="2" creationId="{EDCBC172-41E9-4A8A-994F-38FC805B2094}"/>
          </ac:spMkLst>
        </pc:spChg>
        <pc:spChg chg="del mod">
          <ac:chgData name="gabriela casagrande" userId="8b754a8abf2a3605" providerId="Windows Live" clId="Web-{1F35595D-0D19-4F28-8419-9E56D3F87368}" dt="2021-06-26T19:25:51.662" v="55"/>
          <ac:spMkLst>
            <pc:docMk/>
            <pc:sldMk cId="3935615480" sldId="257"/>
            <ac:spMk id="3" creationId="{D02906A6-2715-44A4-ADEF-3C2B8C18CFC0}"/>
          </ac:spMkLst>
        </pc:spChg>
        <pc:spChg chg="add">
          <ac:chgData name="gabriela casagrande" userId="8b754a8abf2a3605" providerId="Windows Live" clId="Web-{1F35595D-0D19-4F28-8419-9E56D3F87368}" dt="2021-06-26T19:25:51.662" v="55"/>
          <ac:spMkLst>
            <pc:docMk/>
            <pc:sldMk cId="3935615480" sldId="257"/>
            <ac:spMk id="9" creationId="{BACC6370-2D7E-4714-9D71-7542949D7D5D}"/>
          </ac:spMkLst>
        </pc:spChg>
        <pc:spChg chg="add">
          <ac:chgData name="gabriela casagrande" userId="8b754a8abf2a3605" providerId="Windows Live" clId="Web-{1F35595D-0D19-4F28-8419-9E56D3F87368}" dt="2021-06-26T19:25:51.662" v="55"/>
          <ac:spMkLst>
            <pc:docMk/>
            <pc:sldMk cId="3935615480" sldId="257"/>
            <ac:spMk id="11" creationId="{256B2C21-A230-48C0-8DF1-C46611373C44}"/>
          </ac:spMkLst>
        </pc:spChg>
        <pc:spChg chg="add">
          <ac:chgData name="gabriela casagrande" userId="8b754a8abf2a3605" providerId="Windows Live" clId="Web-{1F35595D-0D19-4F28-8419-9E56D3F87368}" dt="2021-06-26T19:25:51.662" v="55"/>
          <ac:spMkLst>
            <pc:docMk/>
            <pc:sldMk cId="3935615480" sldId="257"/>
            <ac:spMk id="13" creationId="{3847E18C-932D-4C95-AABA-FEC7C9499AD7}"/>
          </ac:spMkLst>
        </pc:spChg>
        <pc:spChg chg="add">
          <ac:chgData name="gabriela casagrande" userId="8b754a8abf2a3605" providerId="Windows Live" clId="Web-{1F35595D-0D19-4F28-8419-9E56D3F87368}" dt="2021-06-26T19:25:51.662" v="55"/>
          <ac:spMkLst>
            <pc:docMk/>
            <pc:sldMk cId="3935615480" sldId="257"/>
            <ac:spMk id="15" creationId="{3150CB11-0C61-439E-910F-5787759E72A0}"/>
          </ac:spMkLst>
        </pc:spChg>
        <pc:spChg chg="add">
          <ac:chgData name="gabriela casagrande" userId="8b754a8abf2a3605" providerId="Windows Live" clId="Web-{1F35595D-0D19-4F28-8419-9E56D3F87368}" dt="2021-06-26T19:25:51.662" v="55"/>
          <ac:spMkLst>
            <pc:docMk/>
            <pc:sldMk cId="3935615480" sldId="257"/>
            <ac:spMk id="17" creationId="{43F8A58B-5155-44CE-A5FF-7647B47D0A7A}"/>
          </ac:spMkLst>
        </pc:spChg>
        <pc:spChg chg="add">
          <ac:chgData name="gabriela casagrande" userId="8b754a8abf2a3605" providerId="Windows Live" clId="Web-{1F35595D-0D19-4F28-8419-9E56D3F87368}" dt="2021-06-26T19:25:51.662" v="55"/>
          <ac:spMkLst>
            <pc:docMk/>
            <pc:sldMk cId="3935615480" sldId="257"/>
            <ac:spMk id="19" creationId="{443F2ACA-E6D6-4028-82DD-F03C262D5DE6}"/>
          </ac:spMkLst>
        </pc:spChg>
        <pc:graphicFrameChg chg="add">
          <ac:chgData name="gabriela casagrande" userId="8b754a8abf2a3605" providerId="Windows Live" clId="Web-{1F35595D-0D19-4F28-8419-9E56D3F87368}" dt="2021-06-26T19:25:51.662" v="55"/>
          <ac:graphicFrameMkLst>
            <pc:docMk/>
            <pc:sldMk cId="3935615480" sldId="257"/>
            <ac:graphicFrameMk id="5" creationId="{52527027-4897-4219-8653-D9E0123EDFB1}"/>
          </ac:graphicFrameMkLst>
        </pc:graphicFrameChg>
      </pc:sldChg>
      <pc:sldChg chg="modSp new">
        <pc:chgData name="gabriela casagrande" userId="8b754a8abf2a3605" providerId="Windows Live" clId="Web-{1F35595D-0D19-4F28-8419-9E56D3F87368}" dt="2021-06-26T19:26:57.648" v="69" actId="20577"/>
        <pc:sldMkLst>
          <pc:docMk/>
          <pc:sldMk cId="2935489944" sldId="258"/>
        </pc:sldMkLst>
        <pc:spChg chg="mod">
          <ac:chgData name="gabriela casagrande" userId="8b754a8abf2a3605" providerId="Windows Live" clId="Web-{1F35595D-0D19-4F28-8419-9E56D3F87368}" dt="2021-06-26T19:26:38.538" v="58" actId="20577"/>
          <ac:spMkLst>
            <pc:docMk/>
            <pc:sldMk cId="2935489944" sldId="258"/>
            <ac:spMk id="2" creationId="{FA70F55A-7A30-4D09-B119-7940A04A5056}"/>
          </ac:spMkLst>
        </pc:spChg>
        <pc:spChg chg="mod">
          <ac:chgData name="gabriela casagrande" userId="8b754a8abf2a3605" providerId="Windows Live" clId="Web-{1F35595D-0D19-4F28-8419-9E56D3F87368}" dt="2021-06-26T19:26:57.648" v="69" actId="20577"/>
          <ac:spMkLst>
            <pc:docMk/>
            <pc:sldMk cId="2935489944" sldId="258"/>
            <ac:spMk id="3" creationId="{B746E627-1424-4031-A6CD-41B7C28FD2FC}"/>
          </ac:spMkLst>
        </pc:spChg>
      </pc:sldChg>
      <pc:sldChg chg="addSp delSp modSp new mod setBg">
        <pc:chgData name="gabriela casagrande" userId="8b754a8abf2a3605" providerId="Windows Live" clId="Web-{1F35595D-0D19-4F28-8419-9E56D3F87368}" dt="2021-06-26T19:36:40.410" v="253" actId="1076"/>
        <pc:sldMkLst>
          <pc:docMk/>
          <pc:sldMk cId="922009801" sldId="259"/>
        </pc:sldMkLst>
        <pc:spChg chg="mod ord">
          <ac:chgData name="gabriela casagrande" userId="8b754a8abf2a3605" providerId="Windows Live" clId="Web-{1F35595D-0D19-4F28-8419-9E56D3F87368}" dt="2021-06-26T19:35:33.893" v="239"/>
          <ac:spMkLst>
            <pc:docMk/>
            <pc:sldMk cId="922009801" sldId="259"/>
            <ac:spMk id="2" creationId="{DEE5D49B-AC8D-40B8-B042-6291E8C43BE7}"/>
          </ac:spMkLst>
        </pc:spChg>
        <pc:spChg chg="del">
          <ac:chgData name="gabriela casagrande" userId="8b754a8abf2a3605" providerId="Windows Live" clId="Web-{1F35595D-0D19-4F28-8419-9E56D3F87368}" dt="2021-06-26T19:27:38.805" v="73"/>
          <ac:spMkLst>
            <pc:docMk/>
            <pc:sldMk cId="922009801" sldId="259"/>
            <ac:spMk id="3" creationId="{5D409885-3E35-49B3-9150-2A255ECE7F38}"/>
          </ac:spMkLst>
        </pc:spChg>
        <pc:spChg chg="add mod">
          <ac:chgData name="gabriela casagrande" userId="8b754a8abf2a3605" providerId="Windows Live" clId="Web-{1F35595D-0D19-4F28-8419-9E56D3F87368}" dt="2021-06-26T19:36:06.628" v="243" actId="1076"/>
          <ac:spMkLst>
            <pc:docMk/>
            <pc:sldMk cId="922009801" sldId="259"/>
            <ac:spMk id="8" creationId="{8DE634B1-A90E-4445-BDF5-FEA02BCE6F82}"/>
          </ac:spMkLst>
        </pc:spChg>
        <pc:spChg chg="add mod ord">
          <ac:chgData name="gabriela casagrande" userId="8b754a8abf2a3605" providerId="Windows Live" clId="Web-{1F35595D-0D19-4F28-8419-9E56D3F87368}" dt="2021-06-26T19:35:33.893" v="239"/>
          <ac:spMkLst>
            <pc:docMk/>
            <pc:sldMk cId="922009801" sldId="259"/>
            <ac:spMk id="9" creationId="{EB88CDFA-092E-4145-998F-D051B565C420}"/>
          </ac:spMkLst>
        </pc:spChg>
        <pc:spChg chg="add mod">
          <ac:chgData name="gabriela casagrande" userId="8b754a8abf2a3605" providerId="Windows Live" clId="Web-{1F35595D-0D19-4F28-8419-9E56D3F87368}" dt="2021-06-26T19:36:31.628" v="251" actId="1076"/>
          <ac:spMkLst>
            <pc:docMk/>
            <pc:sldMk cId="922009801" sldId="259"/>
            <ac:spMk id="10" creationId="{42E98483-DAB7-4F70-B102-D178E163C187}"/>
          </ac:spMkLst>
        </pc:spChg>
        <pc:spChg chg="add mod">
          <ac:chgData name="gabriela casagrande" userId="8b754a8abf2a3605" providerId="Windows Live" clId="Web-{1F35595D-0D19-4F28-8419-9E56D3F87368}" dt="2021-06-26T19:36:40.410" v="253" actId="1076"/>
          <ac:spMkLst>
            <pc:docMk/>
            <pc:sldMk cId="922009801" sldId="259"/>
            <ac:spMk id="11" creationId="{B6F6F425-4C67-4662-AF39-B172BCF3B1F0}"/>
          </ac:spMkLst>
        </pc:spChg>
        <pc:spChg chg="add del">
          <ac:chgData name="gabriela casagrande" userId="8b754a8abf2a3605" providerId="Windows Live" clId="Web-{1F35595D-0D19-4F28-8419-9E56D3F87368}" dt="2021-06-26T19:34:55.627" v="238"/>
          <ac:spMkLst>
            <pc:docMk/>
            <pc:sldMk cId="922009801" sldId="259"/>
            <ac:spMk id="16" creationId="{3B47FC9C-2ED3-4100-A4EF-E8CDFEE106C9}"/>
          </ac:spMkLst>
        </pc:spChg>
        <pc:picChg chg="add mod">
          <ac:chgData name="gabriela casagrande" userId="8b754a8abf2a3605" providerId="Windows Live" clId="Web-{1F35595D-0D19-4F28-8419-9E56D3F87368}" dt="2021-06-26T19:35:33.893" v="239"/>
          <ac:picMkLst>
            <pc:docMk/>
            <pc:sldMk cId="922009801" sldId="259"/>
            <ac:picMk id="4" creationId="{7EDE6F0C-7B59-4690-88F2-2F825D64890B}"/>
          </ac:picMkLst>
        </pc:picChg>
        <pc:picChg chg="add mod ord">
          <ac:chgData name="gabriela casagrande" userId="8b754a8abf2a3605" providerId="Windows Live" clId="Web-{1F35595D-0D19-4F28-8419-9E56D3F87368}" dt="2021-06-26T19:36:06.612" v="242" actId="1076"/>
          <ac:picMkLst>
            <pc:docMk/>
            <pc:sldMk cId="922009801" sldId="259"/>
            <ac:picMk id="5" creationId="{FFDC528E-8733-4747-AE82-A05205864AE5}"/>
          </ac:picMkLst>
        </pc:picChg>
        <pc:picChg chg="add mod ord">
          <ac:chgData name="gabriela casagrande" userId="8b754a8abf2a3605" providerId="Windows Live" clId="Web-{1F35595D-0D19-4F28-8419-9E56D3F87368}" dt="2021-06-26T19:36:31.628" v="250" actId="1076"/>
          <ac:picMkLst>
            <pc:docMk/>
            <pc:sldMk cId="922009801" sldId="259"/>
            <ac:picMk id="6" creationId="{089AE383-F916-4B1B-AB9B-BD87141D4F69}"/>
          </ac:picMkLst>
        </pc:picChg>
        <pc:picChg chg="add mod ord">
          <ac:chgData name="gabriela casagrande" userId="8b754a8abf2a3605" providerId="Windows Live" clId="Web-{1F35595D-0D19-4F28-8419-9E56D3F87368}" dt="2021-06-26T19:36:40.394" v="252" actId="1076"/>
          <ac:picMkLst>
            <pc:docMk/>
            <pc:sldMk cId="922009801" sldId="259"/>
            <ac:picMk id="7" creationId="{F9524179-8A8F-45D0-9845-12FF98E571E8}"/>
          </ac:picMkLst>
        </pc:picChg>
        <pc:cxnChg chg="add">
          <ac:chgData name="gabriela casagrande" userId="8b754a8abf2a3605" providerId="Windows Live" clId="Web-{1F35595D-0D19-4F28-8419-9E56D3F87368}" dt="2021-06-26T19:35:33.893" v="239"/>
          <ac:cxnSpMkLst>
            <pc:docMk/>
            <pc:sldMk cId="922009801" sldId="259"/>
            <ac:cxnSpMk id="13" creationId="{8733B210-462D-42A4-BA20-36743BB5E686}"/>
          </ac:cxnSpMkLst>
        </pc:cxnChg>
      </pc:sldChg>
      <pc:sldChg chg="new">
        <pc:chgData name="gabriela casagrande" userId="8b754a8abf2a3605" providerId="Windows Live" clId="Web-{1F35595D-0D19-4F28-8419-9E56D3F87368}" dt="2021-06-26T19:36:54.816" v="254"/>
        <pc:sldMkLst>
          <pc:docMk/>
          <pc:sldMk cId="926924864" sldId="260"/>
        </pc:sldMkLst>
      </pc:sldChg>
      <pc:sldChg chg="new del">
        <pc:chgData name="gabriela casagrande" userId="8b754a8abf2a3605" providerId="Windows Live" clId="Web-{1F35595D-0D19-4F28-8419-9E56D3F87368}" dt="2021-06-26T19:34:50.845" v="211"/>
        <pc:sldMkLst>
          <pc:docMk/>
          <pc:sldMk cId="2939134792" sldId="260"/>
        </pc:sldMkLst>
      </pc:sldChg>
      <pc:sldMasterChg chg="add del addSldLayout delSldLayout">
        <pc:chgData name="gabriela casagrande" userId="8b754a8abf2a3605" providerId="Windows Live" clId="Web-{1F35595D-0D19-4F28-8419-9E56D3F87368}" dt="2021-06-26T19:23:14.847" v="13"/>
        <pc:sldMasterMkLst>
          <pc:docMk/>
          <pc:sldMasterMk cId="2460954070" sldId="2147483660"/>
        </pc:sldMasterMkLst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abriela casagrande" userId="8b754a8abf2a3605" providerId="Windows Live" clId="Web-{1F35595D-0D19-4F28-8419-9E56D3F87368}" dt="2021-06-26T19:23:14.847" v="13"/>
        <pc:sldMasterMkLst>
          <pc:docMk/>
          <pc:sldMasterMk cId="3265092072" sldId="2147483737"/>
        </pc:sldMasterMkLst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3505293272" sldId="2147483726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2496655078" sldId="2147483727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1621033067" sldId="2147483728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4043124501" sldId="2147483729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3883296009" sldId="2147483730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1209523008" sldId="2147483731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2995306383" sldId="2147483732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2896698486" sldId="2147483733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1879420868" sldId="2147483734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3054043038" sldId="2147483735"/>
          </pc:sldLayoutMkLst>
        </pc:sldLayoutChg>
        <pc:sldLayoutChg chg="add del">
          <pc:chgData name="gabriela casagrande" userId="8b754a8abf2a3605" providerId="Windows Live" clId="Web-{1F35595D-0D19-4F28-8419-9E56D3F87368}" dt="2021-06-26T19:23:14.847" v="13"/>
          <pc:sldLayoutMkLst>
            <pc:docMk/>
            <pc:sldMasterMk cId="3265092072" sldId="2147483737"/>
            <pc:sldLayoutMk cId="1471324354" sldId="214748373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25039-3BF0-41F6-8F26-FA83EF9E54F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21E40D-DA5A-4E38-BEAD-5A68B171EBE0}">
      <dgm:prSet/>
      <dgm:spPr/>
      <dgm:t>
        <a:bodyPr/>
        <a:lstStyle/>
        <a:p>
          <a:r>
            <a:rPr lang="en-US" dirty="0"/>
            <a:t>Felipe</a:t>
          </a:r>
        </a:p>
      </dgm:t>
    </dgm:pt>
    <dgm:pt modelId="{1000FF65-065B-49D4-8E9F-4A4515474130}" type="parTrans" cxnId="{FD878C39-AF55-4E2C-9FAF-4C6C4213F697}">
      <dgm:prSet/>
      <dgm:spPr/>
      <dgm:t>
        <a:bodyPr/>
        <a:lstStyle/>
        <a:p>
          <a:endParaRPr lang="en-US"/>
        </a:p>
      </dgm:t>
    </dgm:pt>
    <dgm:pt modelId="{6BD991F3-A64E-481A-9D58-4E71925E13EF}" type="sibTrans" cxnId="{FD878C39-AF55-4E2C-9FAF-4C6C4213F697}">
      <dgm:prSet/>
      <dgm:spPr/>
      <dgm:t>
        <a:bodyPr/>
        <a:lstStyle/>
        <a:p>
          <a:endParaRPr lang="en-US"/>
        </a:p>
      </dgm:t>
    </dgm:pt>
    <dgm:pt modelId="{ACAF3CBA-2B94-49A1-8408-938797C4A935}">
      <dgm:prSet/>
      <dgm:spPr/>
      <dgm:t>
        <a:bodyPr/>
        <a:lstStyle/>
        <a:p>
          <a:r>
            <a:rPr lang="en-US" dirty="0"/>
            <a:t>Diego</a:t>
          </a:r>
        </a:p>
      </dgm:t>
    </dgm:pt>
    <dgm:pt modelId="{C021FD44-0C99-4F57-A9D1-35EC690C0F3A}" type="parTrans" cxnId="{B5C5963B-73EF-4AF9-A0DB-1AAC8DA08779}">
      <dgm:prSet/>
      <dgm:spPr/>
      <dgm:t>
        <a:bodyPr/>
        <a:lstStyle/>
        <a:p>
          <a:endParaRPr lang="en-US"/>
        </a:p>
      </dgm:t>
    </dgm:pt>
    <dgm:pt modelId="{A8ADCFE5-7C59-4910-9234-5DFE477DC15E}" type="sibTrans" cxnId="{B5C5963B-73EF-4AF9-A0DB-1AAC8DA08779}">
      <dgm:prSet/>
      <dgm:spPr/>
      <dgm:t>
        <a:bodyPr/>
        <a:lstStyle/>
        <a:p>
          <a:endParaRPr lang="en-US"/>
        </a:p>
      </dgm:t>
    </dgm:pt>
    <dgm:pt modelId="{D7E64B1D-FDA8-4248-A0D6-9D2B479F05C7}">
      <dgm:prSet/>
      <dgm:spPr/>
      <dgm:t>
        <a:bodyPr/>
        <a:lstStyle/>
        <a:p>
          <a:r>
            <a:rPr lang="en-US" dirty="0"/>
            <a:t>Douglas</a:t>
          </a:r>
        </a:p>
      </dgm:t>
    </dgm:pt>
    <dgm:pt modelId="{95256542-84F4-437E-BE0E-6754E32E2729}" type="parTrans" cxnId="{14E37E34-80F8-44DA-B1E3-D64BA8269E44}">
      <dgm:prSet/>
      <dgm:spPr/>
      <dgm:t>
        <a:bodyPr/>
        <a:lstStyle/>
        <a:p>
          <a:endParaRPr lang="en-US"/>
        </a:p>
      </dgm:t>
    </dgm:pt>
    <dgm:pt modelId="{4077F7E8-E0F1-4D91-9F0F-FFF65CD71FB2}" type="sibTrans" cxnId="{14E37E34-80F8-44DA-B1E3-D64BA8269E44}">
      <dgm:prSet/>
      <dgm:spPr/>
      <dgm:t>
        <a:bodyPr/>
        <a:lstStyle/>
        <a:p>
          <a:endParaRPr lang="en-US"/>
        </a:p>
      </dgm:t>
    </dgm:pt>
    <dgm:pt modelId="{A59EEF27-A624-47E0-AADE-D779B8B8800E}">
      <dgm:prSet/>
      <dgm:spPr/>
      <dgm:t>
        <a:bodyPr/>
        <a:lstStyle/>
        <a:p>
          <a:r>
            <a:rPr lang="en-US" dirty="0"/>
            <a:t>Gabriela</a:t>
          </a:r>
        </a:p>
      </dgm:t>
    </dgm:pt>
    <dgm:pt modelId="{32815992-CE9B-4FC3-A429-AD0105C36DCB}" type="parTrans" cxnId="{2D62798B-6074-458B-AF32-192C584D4111}">
      <dgm:prSet/>
      <dgm:spPr/>
      <dgm:t>
        <a:bodyPr/>
        <a:lstStyle/>
        <a:p>
          <a:endParaRPr lang="en-US"/>
        </a:p>
      </dgm:t>
    </dgm:pt>
    <dgm:pt modelId="{166716EE-0AF0-4812-8218-ABB098B27763}" type="sibTrans" cxnId="{2D62798B-6074-458B-AF32-192C584D4111}">
      <dgm:prSet/>
      <dgm:spPr/>
      <dgm:t>
        <a:bodyPr/>
        <a:lstStyle/>
        <a:p>
          <a:endParaRPr lang="en-US"/>
        </a:p>
      </dgm:t>
    </dgm:pt>
    <dgm:pt modelId="{D2D7CE7C-331A-4551-B51B-2ED19BDCF1F1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Wesley</a:t>
          </a:r>
        </a:p>
      </dgm:t>
    </dgm:pt>
    <dgm:pt modelId="{C0E36007-4380-45B2-B594-37E95FCE02DE}" type="parTrans" cxnId="{5D90E2C4-2F1A-4B0C-800D-4C89F952B9AD}">
      <dgm:prSet/>
      <dgm:spPr/>
    </dgm:pt>
    <dgm:pt modelId="{55831BC8-77CF-4DD3-9195-F6D410E7F8E6}" type="sibTrans" cxnId="{5D90E2C4-2F1A-4B0C-800D-4C89F952B9AD}">
      <dgm:prSet/>
      <dgm:spPr/>
    </dgm:pt>
    <dgm:pt modelId="{5754F59F-A05D-482E-97C2-733E1C6C103C}" type="pres">
      <dgm:prSet presAssocID="{F3D25039-3BF0-41F6-8F26-FA83EF9E54FA}" presName="linear" presStyleCnt="0">
        <dgm:presLayoutVars>
          <dgm:dir/>
          <dgm:animLvl val="lvl"/>
          <dgm:resizeHandles val="exact"/>
        </dgm:presLayoutVars>
      </dgm:prSet>
      <dgm:spPr/>
    </dgm:pt>
    <dgm:pt modelId="{8F5CB122-32EC-400D-83E6-99D3DC91329B}" type="pres">
      <dgm:prSet presAssocID="{C421E40D-DA5A-4E38-BEAD-5A68B171EBE0}" presName="parentLin" presStyleCnt="0"/>
      <dgm:spPr/>
    </dgm:pt>
    <dgm:pt modelId="{B7A63C95-907C-408B-98FD-83CAFE87DFC6}" type="pres">
      <dgm:prSet presAssocID="{C421E40D-DA5A-4E38-BEAD-5A68B171EBE0}" presName="parentLeftMargin" presStyleLbl="node1" presStyleIdx="0" presStyleCnt="5"/>
      <dgm:spPr/>
    </dgm:pt>
    <dgm:pt modelId="{1913369E-51B8-44F1-B449-6B4502990B6E}" type="pres">
      <dgm:prSet presAssocID="{C421E40D-DA5A-4E38-BEAD-5A68B171EBE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665769-0DC1-43DE-A7C9-AE60920C92C6}" type="pres">
      <dgm:prSet presAssocID="{C421E40D-DA5A-4E38-BEAD-5A68B171EBE0}" presName="negativeSpace" presStyleCnt="0"/>
      <dgm:spPr/>
    </dgm:pt>
    <dgm:pt modelId="{17B0FC98-9ACA-4514-9B28-1C0B974C3E60}" type="pres">
      <dgm:prSet presAssocID="{C421E40D-DA5A-4E38-BEAD-5A68B171EBE0}" presName="childText" presStyleLbl="conFgAcc1" presStyleIdx="0" presStyleCnt="5">
        <dgm:presLayoutVars>
          <dgm:bulletEnabled val="1"/>
        </dgm:presLayoutVars>
      </dgm:prSet>
      <dgm:spPr/>
    </dgm:pt>
    <dgm:pt modelId="{64851891-E6BE-4DE4-90AE-B77536D5AD39}" type="pres">
      <dgm:prSet presAssocID="{6BD991F3-A64E-481A-9D58-4E71925E13EF}" presName="spaceBetweenRectangles" presStyleCnt="0"/>
      <dgm:spPr/>
    </dgm:pt>
    <dgm:pt modelId="{74E418CA-8CE7-40C3-935E-4D10EB672389}" type="pres">
      <dgm:prSet presAssocID="{ACAF3CBA-2B94-49A1-8408-938797C4A935}" presName="parentLin" presStyleCnt="0"/>
      <dgm:spPr/>
    </dgm:pt>
    <dgm:pt modelId="{1E8FA37F-04B6-45BA-812A-CDAD30F8F797}" type="pres">
      <dgm:prSet presAssocID="{ACAF3CBA-2B94-49A1-8408-938797C4A935}" presName="parentLeftMargin" presStyleLbl="node1" presStyleIdx="0" presStyleCnt="5"/>
      <dgm:spPr/>
    </dgm:pt>
    <dgm:pt modelId="{89836079-B2FF-42E3-B7CE-6A2CB1F292F4}" type="pres">
      <dgm:prSet presAssocID="{ACAF3CBA-2B94-49A1-8408-938797C4A93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CE7B5A-B6F8-4969-962B-A726B5CEFDD5}" type="pres">
      <dgm:prSet presAssocID="{ACAF3CBA-2B94-49A1-8408-938797C4A935}" presName="negativeSpace" presStyleCnt="0"/>
      <dgm:spPr/>
    </dgm:pt>
    <dgm:pt modelId="{6F66C24C-3CA9-4400-AF64-91FDAB6FAD2C}" type="pres">
      <dgm:prSet presAssocID="{ACAF3CBA-2B94-49A1-8408-938797C4A935}" presName="childText" presStyleLbl="conFgAcc1" presStyleIdx="1" presStyleCnt="5">
        <dgm:presLayoutVars>
          <dgm:bulletEnabled val="1"/>
        </dgm:presLayoutVars>
      </dgm:prSet>
      <dgm:spPr/>
    </dgm:pt>
    <dgm:pt modelId="{069E33D8-34A9-46FE-A654-B9F6284C7071}" type="pres">
      <dgm:prSet presAssocID="{A8ADCFE5-7C59-4910-9234-5DFE477DC15E}" presName="spaceBetweenRectangles" presStyleCnt="0"/>
      <dgm:spPr/>
    </dgm:pt>
    <dgm:pt modelId="{41152808-3AFA-4D44-810F-0093D08D4593}" type="pres">
      <dgm:prSet presAssocID="{D7E64B1D-FDA8-4248-A0D6-9D2B479F05C7}" presName="parentLin" presStyleCnt="0"/>
      <dgm:spPr/>
    </dgm:pt>
    <dgm:pt modelId="{DEDB96D3-9DA9-454F-A8F2-5335B63E61C9}" type="pres">
      <dgm:prSet presAssocID="{D7E64B1D-FDA8-4248-A0D6-9D2B479F05C7}" presName="parentLeftMargin" presStyleLbl="node1" presStyleIdx="1" presStyleCnt="5"/>
      <dgm:spPr/>
    </dgm:pt>
    <dgm:pt modelId="{201B0993-CF0F-471A-8CC2-202162534324}" type="pres">
      <dgm:prSet presAssocID="{D7E64B1D-FDA8-4248-A0D6-9D2B479F05C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CA114B-01BE-458C-8F23-B2926360F888}" type="pres">
      <dgm:prSet presAssocID="{D7E64B1D-FDA8-4248-A0D6-9D2B479F05C7}" presName="negativeSpace" presStyleCnt="0"/>
      <dgm:spPr/>
    </dgm:pt>
    <dgm:pt modelId="{4FF22AC5-FD99-4F8E-9BD0-4E1844E8FFF1}" type="pres">
      <dgm:prSet presAssocID="{D7E64B1D-FDA8-4248-A0D6-9D2B479F05C7}" presName="childText" presStyleLbl="conFgAcc1" presStyleIdx="2" presStyleCnt="5">
        <dgm:presLayoutVars>
          <dgm:bulletEnabled val="1"/>
        </dgm:presLayoutVars>
      </dgm:prSet>
      <dgm:spPr/>
    </dgm:pt>
    <dgm:pt modelId="{AC061BB1-99EA-49BC-89C5-0CCC74885802}" type="pres">
      <dgm:prSet presAssocID="{4077F7E8-E0F1-4D91-9F0F-FFF65CD71FB2}" presName="spaceBetweenRectangles" presStyleCnt="0"/>
      <dgm:spPr/>
    </dgm:pt>
    <dgm:pt modelId="{178DAC47-B7DB-4CA3-B88D-F37AE3D08D22}" type="pres">
      <dgm:prSet presAssocID="{A59EEF27-A624-47E0-AADE-D779B8B8800E}" presName="parentLin" presStyleCnt="0"/>
      <dgm:spPr/>
    </dgm:pt>
    <dgm:pt modelId="{E4C9F2A1-068D-4FB9-A4CE-F8820F983F68}" type="pres">
      <dgm:prSet presAssocID="{A59EEF27-A624-47E0-AADE-D779B8B8800E}" presName="parentLeftMargin" presStyleLbl="node1" presStyleIdx="2" presStyleCnt="5"/>
      <dgm:spPr/>
    </dgm:pt>
    <dgm:pt modelId="{36C67DB1-B1E3-4555-83A7-C4AB8C9B910E}" type="pres">
      <dgm:prSet presAssocID="{A59EEF27-A624-47E0-AADE-D779B8B8800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F34955-B2A0-40A4-B30E-104138FDB430}" type="pres">
      <dgm:prSet presAssocID="{A59EEF27-A624-47E0-AADE-D779B8B8800E}" presName="negativeSpace" presStyleCnt="0"/>
      <dgm:spPr/>
    </dgm:pt>
    <dgm:pt modelId="{00069EB3-8597-40A7-9484-1022360FC1C1}" type="pres">
      <dgm:prSet presAssocID="{A59EEF27-A624-47E0-AADE-D779B8B8800E}" presName="childText" presStyleLbl="conFgAcc1" presStyleIdx="3" presStyleCnt="5">
        <dgm:presLayoutVars>
          <dgm:bulletEnabled val="1"/>
        </dgm:presLayoutVars>
      </dgm:prSet>
      <dgm:spPr/>
    </dgm:pt>
    <dgm:pt modelId="{4FDA0146-D0F3-443C-8A14-1473546ED32B}" type="pres">
      <dgm:prSet presAssocID="{166716EE-0AF0-4812-8218-ABB098B27763}" presName="spaceBetweenRectangles" presStyleCnt="0"/>
      <dgm:spPr/>
    </dgm:pt>
    <dgm:pt modelId="{CF659460-79E8-43E6-9914-22EB44B17244}" type="pres">
      <dgm:prSet presAssocID="{D2D7CE7C-331A-4551-B51B-2ED19BDCF1F1}" presName="parentLin" presStyleCnt="0"/>
      <dgm:spPr/>
    </dgm:pt>
    <dgm:pt modelId="{653C1402-5FC5-4CBD-BAD0-A1709EDBD8F5}" type="pres">
      <dgm:prSet presAssocID="{D2D7CE7C-331A-4551-B51B-2ED19BDCF1F1}" presName="parentLeftMargin" presStyleLbl="node1" presStyleIdx="3" presStyleCnt="5"/>
      <dgm:spPr/>
    </dgm:pt>
    <dgm:pt modelId="{D803FDFD-B7A9-4FF2-8B62-F65E42BE3F86}" type="pres">
      <dgm:prSet presAssocID="{D2D7CE7C-331A-4551-B51B-2ED19BDCF1F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67ECC62-2279-461B-9082-79CAB24EC5DA}" type="pres">
      <dgm:prSet presAssocID="{D2D7CE7C-331A-4551-B51B-2ED19BDCF1F1}" presName="negativeSpace" presStyleCnt="0"/>
      <dgm:spPr/>
    </dgm:pt>
    <dgm:pt modelId="{34774AB5-BA91-4125-85D8-9B374CA65318}" type="pres">
      <dgm:prSet presAssocID="{D2D7CE7C-331A-4551-B51B-2ED19BDCF1F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0B04809-C1E3-43B6-A99A-BDD3FDF1B933}" type="presOf" srcId="{ACAF3CBA-2B94-49A1-8408-938797C4A935}" destId="{1E8FA37F-04B6-45BA-812A-CDAD30F8F797}" srcOrd="0" destOrd="0" presId="urn:microsoft.com/office/officeart/2005/8/layout/list1"/>
    <dgm:cxn modelId="{EBC45E0A-D3D1-4C40-9F49-1B4FA0667624}" type="presOf" srcId="{D2D7CE7C-331A-4551-B51B-2ED19BDCF1F1}" destId="{653C1402-5FC5-4CBD-BAD0-A1709EDBD8F5}" srcOrd="0" destOrd="0" presId="urn:microsoft.com/office/officeart/2005/8/layout/list1"/>
    <dgm:cxn modelId="{4FC81826-215C-42F4-8ED3-7C27554E54EC}" type="presOf" srcId="{ACAF3CBA-2B94-49A1-8408-938797C4A935}" destId="{89836079-B2FF-42E3-B7CE-6A2CB1F292F4}" srcOrd="1" destOrd="0" presId="urn:microsoft.com/office/officeart/2005/8/layout/list1"/>
    <dgm:cxn modelId="{21796D31-BDA8-468C-BD7C-8F1C9EBBFF4B}" type="presOf" srcId="{D7E64B1D-FDA8-4248-A0D6-9D2B479F05C7}" destId="{201B0993-CF0F-471A-8CC2-202162534324}" srcOrd="1" destOrd="0" presId="urn:microsoft.com/office/officeart/2005/8/layout/list1"/>
    <dgm:cxn modelId="{14E37E34-80F8-44DA-B1E3-D64BA8269E44}" srcId="{F3D25039-3BF0-41F6-8F26-FA83EF9E54FA}" destId="{D7E64B1D-FDA8-4248-A0D6-9D2B479F05C7}" srcOrd="2" destOrd="0" parTransId="{95256542-84F4-437E-BE0E-6754E32E2729}" sibTransId="{4077F7E8-E0F1-4D91-9F0F-FFF65CD71FB2}"/>
    <dgm:cxn modelId="{A95E1E37-503D-4CD9-9B89-16C2053B2A82}" type="presOf" srcId="{F3D25039-3BF0-41F6-8F26-FA83EF9E54FA}" destId="{5754F59F-A05D-482E-97C2-733E1C6C103C}" srcOrd="0" destOrd="0" presId="urn:microsoft.com/office/officeart/2005/8/layout/list1"/>
    <dgm:cxn modelId="{FD878C39-AF55-4E2C-9FAF-4C6C4213F697}" srcId="{F3D25039-3BF0-41F6-8F26-FA83EF9E54FA}" destId="{C421E40D-DA5A-4E38-BEAD-5A68B171EBE0}" srcOrd="0" destOrd="0" parTransId="{1000FF65-065B-49D4-8E9F-4A4515474130}" sibTransId="{6BD991F3-A64E-481A-9D58-4E71925E13EF}"/>
    <dgm:cxn modelId="{B5C5963B-73EF-4AF9-A0DB-1AAC8DA08779}" srcId="{F3D25039-3BF0-41F6-8F26-FA83EF9E54FA}" destId="{ACAF3CBA-2B94-49A1-8408-938797C4A935}" srcOrd="1" destOrd="0" parTransId="{C021FD44-0C99-4F57-A9D1-35EC690C0F3A}" sibTransId="{A8ADCFE5-7C59-4910-9234-5DFE477DC15E}"/>
    <dgm:cxn modelId="{079D185D-B207-4F15-9AE6-3B241FC1A806}" type="presOf" srcId="{A59EEF27-A624-47E0-AADE-D779B8B8800E}" destId="{E4C9F2A1-068D-4FB9-A4CE-F8820F983F68}" srcOrd="0" destOrd="0" presId="urn:microsoft.com/office/officeart/2005/8/layout/list1"/>
    <dgm:cxn modelId="{89376D45-607C-4FBD-933C-035370D12636}" type="presOf" srcId="{D2D7CE7C-331A-4551-B51B-2ED19BDCF1F1}" destId="{D803FDFD-B7A9-4FF2-8B62-F65E42BE3F86}" srcOrd="1" destOrd="0" presId="urn:microsoft.com/office/officeart/2005/8/layout/list1"/>
    <dgm:cxn modelId="{98364388-2A85-485A-8E4E-11DFCB056924}" type="presOf" srcId="{D7E64B1D-FDA8-4248-A0D6-9D2B479F05C7}" destId="{DEDB96D3-9DA9-454F-A8F2-5335B63E61C9}" srcOrd="0" destOrd="0" presId="urn:microsoft.com/office/officeart/2005/8/layout/list1"/>
    <dgm:cxn modelId="{2D62798B-6074-458B-AF32-192C584D4111}" srcId="{F3D25039-3BF0-41F6-8F26-FA83EF9E54FA}" destId="{A59EEF27-A624-47E0-AADE-D779B8B8800E}" srcOrd="3" destOrd="0" parTransId="{32815992-CE9B-4FC3-A429-AD0105C36DCB}" sibTransId="{166716EE-0AF0-4812-8218-ABB098B27763}"/>
    <dgm:cxn modelId="{0FB25B91-CD24-4F7D-83B4-65A0A5069B82}" type="presOf" srcId="{C421E40D-DA5A-4E38-BEAD-5A68B171EBE0}" destId="{1913369E-51B8-44F1-B449-6B4502990B6E}" srcOrd="1" destOrd="0" presId="urn:microsoft.com/office/officeart/2005/8/layout/list1"/>
    <dgm:cxn modelId="{290E16A7-4C4A-4093-8208-2F91E0355BDD}" type="presOf" srcId="{A59EEF27-A624-47E0-AADE-D779B8B8800E}" destId="{36C67DB1-B1E3-4555-83A7-C4AB8C9B910E}" srcOrd="1" destOrd="0" presId="urn:microsoft.com/office/officeart/2005/8/layout/list1"/>
    <dgm:cxn modelId="{5D90E2C4-2F1A-4B0C-800D-4C89F952B9AD}" srcId="{F3D25039-3BF0-41F6-8F26-FA83EF9E54FA}" destId="{D2D7CE7C-331A-4551-B51B-2ED19BDCF1F1}" srcOrd="4" destOrd="0" parTransId="{C0E36007-4380-45B2-B594-37E95FCE02DE}" sibTransId="{55831BC8-77CF-4DD3-9195-F6D410E7F8E6}"/>
    <dgm:cxn modelId="{EE6EEAE7-696B-423B-A17C-D2736971A93F}" type="presOf" srcId="{C421E40D-DA5A-4E38-BEAD-5A68B171EBE0}" destId="{B7A63C95-907C-408B-98FD-83CAFE87DFC6}" srcOrd="0" destOrd="0" presId="urn:microsoft.com/office/officeart/2005/8/layout/list1"/>
    <dgm:cxn modelId="{4410CD69-3E9C-4C3E-9727-C1484FF2F759}" type="presParOf" srcId="{5754F59F-A05D-482E-97C2-733E1C6C103C}" destId="{8F5CB122-32EC-400D-83E6-99D3DC91329B}" srcOrd="0" destOrd="0" presId="urn:microsoft.com/office/officeart/2005/8/layout/list1"/>
    <dgm:cxn modelId="{99D0F384-DD87-4213-B4D1-170EBBFA2F07}" type="presParOf" srcId="{8F5CB122-32EC-400D-83E6-99D3DC91329B}" destId="{B7A63C95-907C-408B-98FD-83CAFE87DFC6}" srcOrd="0" destOrd="0" presId="urn:microsoft.com/office/officeart/2005/8/layout/list1"/>
    <dgm:cxn modelId="{E1661C1E-97D4-4E13-BA70-E8BB0AA39669}" type="presParOf" srcId="{8F5CB122-32EC-400D-83E6-99D3DC91329B}" destId="{1913369E-51B8-44F1-B449-6B4502990B6E}" srcOrd="1" destOrd="0" presId="urn:microsoft.com/office/officeart/2005/8/layout/list1"/>
    <dgm:cxn modelId="{6B48B9A5-B849-4F82-AFF6-437CFAE529D0}" type="presParOf" srcId="{5754F59F-A05D-482E-97C2-733E1C6C103C}" destId="{05665769-0DC1-43DE-A7C9-AE60920C92C6}" srcOrd="1" destOrd="0" presId="urn:microsoft.com/office/officeart/2005/8/layout/list1"/>
    <dgm:cxn modelId="{4FDA80C6-9C82-46E6-8CB5-0655F9EA6C6D}" type="presParOf" srcId="{5754F59F-A05D-482E-97C2-733E1C6C103C}" destId="{17B0FC98-9ACA-4514-9B28-1C0B974C3E60}" srcOrd="2" destOrd="0" presId="urn:microsoft.com/office/officeart/2005/8/layout/list1"/>
    <dgm:cxn modelId="{10F4FAFC-B046-40DD-ACFD-5829B741D4C2}" type="presParOf" srcId="{5754F59F-A05D-482E-97C2-733E1C6C103C}" destId="{64851891-E6BE-4DE4-90AE-B77536D5AD39}" srcOrd="3" destOrd="0" presId="urn:microsoft.com/office/officeart/2005/8/layout/list1"/>
    <dgm:cxn modelId="{B49BD8D8-D786-46EF-8A3F-14E817B71B86}" type="presParOf" srcId="{5754F59F-A05D-482E-97C2-733E1C6C103C}" destId="{74E418CA-8CE7-40C3-935E-4D10EB672389}" srcOrd="4" destOrd="0" presId="urn:microsoft.com/office/officeart/2005/8/layout/list1"/>
    <dgm:cxn modelId="{F6EDF510-611B-41D5-BD2C-534150B8A220}" type="presParOf" srcId="{74E418CA-8CE7-40C3-935E-4D10EB672389}" destId="{1E8FA37F-04B6-45BA-812A-CDAD30F8F797}" srcOrd="0" destOrd="0" presId="urn:microsoft.com/office/officeart/2005/8/layout/list1"/>
    <dgm:cxn modelId="{3B08BEDB-EBBA-4A30-A362-88B3DDB43006}" type="presParOf" srcId="{74E418CA-8CE7-40C3-935E-4D10EB672389}" destId="{89836079-B2FF-42E3-B7CE-6A2CB1F292F4}" srcOrd="1" destOrd="0" presId="urn:microsoft.com/office/officeart/2005/8/layout/list1"/>
    <dgm:cxn modelId="{08DA247B-FBC2-49E6-A32E-A5CA1F57D9C2}" type="presParOf" srcId="{5754F59F-A05D-482E-97C2-733E1C6C103C}" destId="{33CE7B5A-B6F8-4969-962B-A726B5CEFDD5}" srcOrd="5" destOrd="0" presId="urn:microsoft.com/office/officeart/2005/8/layout/list1"/>
    <dgm:cxn modelId="{4C9D0057-F7A6-4170-A8BD-8208F04D27F7}" type="presParOf" srcId="{5754F59F-A05D-482E-97C2-733E1C6C103C}" destId="{6F66C24C-3CA9-4400-AF64-91FDAB6FAD2C}" srcOrd="6" destOrd="0" presId="urn:microsoft.com/office/officeart/2005/8/layout/list1"/>
    <dgm:cxn modelId="{7C3189D3-A2EC-4E2F-97C8-6FDB5821FDB0}" type="presParOf" srcId="{5754F59F-A05D-482E-97C2-733E1C6C103C}" destId="{069E33D8-34A9-46FE-A654-B9F6284C7071}" srcOrd="7" destOrd="0" presId="urn:microsoft.com/office/officeart/2005/8/layout/list1"/>
    <dgm:cxn modelId="{D43C8918-72CD-41DA-BE7D-900BB8552BE1}" type="presParOf" srcId="{5754F59F-A05D-482E-97C2-733E1C6C103C}" destId="{41152808-3AFA-4D44-810F-0093D08D4593}" srcOrd="8" destOrd="0" presId="urn:microsoft.com/office/officeart/2005/8/layout/list1"/>
    <dgm:cxn modelId="{ED286BE4-BCEF-4C12-8A89-3A68BE335E48}" type="presParOf" srcId="{41152808-3AFA-4D44-810F-0093D08D4593}" destId="{DEDB96D3-9DA9-454F-A8F2-5335B63E61C9}" srcOrd="0" destOrd="0" presId="urn:microsoft.com/office/officeart/2005/8/layout/list1"/>
    <dgm:cxn modelId="{492B6505-0C30-4D87-B9B7-4FAA90EA79E7}" type="presParOf" srcId="{41152808-3AFA-4D44-810F-0093D08D4593}" destId="{201B0993-CF0F-471A-8CC2-202162534324}" srcOrd="1" destOrd="0" presId="urn:microsoft.com/office/officeart/2005/8/layout/list1"/>
    <dgm:cxn modelId="{5530F1A9-87DD-40F9-9DE0-39FCE0C78D1A}" type="presParOf" srcId="{5754F59F-A05D-482E-97C2-733E1C6C103C}" destId="{A5CA114B-01BE-458C-8F23-B2926360F888}" srcOrd="9" destOrd="0" presId="urn:microsoft.com/office/officeart/2005/8/layout/list1"/>
    <dgm:cxn modelId="{3A888F35-DC84-4A41-9AF8-A160DFCCA3BF}" type="presParOf" srcId="{5754F59F-A05D-482E-97C2-733E1C6C103C}" destId="{4FF22AC5-FD99-4F8E-9BD0-4E1844E8FFF1}" srcOrd="10" destOrd="0" presId="urn:microsoft.com/office/officeart/2005/8/layout/list1"/>
    <dgm:cxn modelId="{8F32451A-87D0-4F76-8F10-15989204EE09}" type="presParOf" srcId="{5754F59F-A05D-482E-97C2-733E1C6C103C}" destId="{AC061BB1-99EA-49BC-89C5-0CCC74885802}" srcOrd="11" destOrd="0" presId="urn:microsoft.com/office/officeart/2005/8/layout/list1"/>
    <dgm:cxn modelId="{BEA6FAC7-AF2A-4BB2-AB41-504D29031F1E}" type="presParOf" srcId="{5754F59F-A05D-482E-97C2-733E1C6C103C}" destId="{178DAC47-B7DB-4CA3-B88D-F37AE3D08D22}" srcOrd="12" destOrd="0" presId="urn:microsoft.com/office/officeart/2005/8/layout/list1"/>
    <dgm:cxn modelId="{07A48B44-9843-4F4B-98EB-745CF44DAE7F}" type="presParOf" srcId="{178DAC47-B7DB-4CA3-B88D-F37AE3D08D22}" destId="{E4C9F2A1-068D-4FB9-A4CE-F8820F983F68}" srcOrd="0" destOrd="0" presId="urn:microsoft.com/office/officeart/2005/8/layout/list1"/>
    <dgm:cxn modelId="{24D3EA6C-68EE-4F08-8933-67110267085E}" type="presParOf" srcId="{178DAC47-B7DB-4CA3-B88D-F37AE3D08D22}" destId="{36C67DB1-B1E3-4555-83A7-C4AB8C9B910E}" srcOrd="1" destOrd="0" presId="urn:microsoft.com/office/officeart/2005/8/layout/list1"/>
    <dgm:cxn modelId="{0CA1B2A4-3F51-4090-9F70-DCF2595BD002}" type="presParOf" srcId="{5754F59F-A05D-482E-97C2-733E1C6C103C}" destId="{82F34955-B2A0-40A4-B30E-104138FDB430}" srcOrd="13" destOrd="0" presId="urn:microsoft.com/office/officeart/2005/8/layout/list1"/>
    <dgm:cxn modelId="{859F6EF5-090C-4D48-A44F-8B29239EFC6D}" type="presParOf" srcId="{5754F59F-A05D-482E-97C2-733E1C6C103C}" destId="{00069EB3-8597-40A7-9484-1022360FC1C1}" srcOrd="14" destOrd="0" presId="urn:microsoft.com/office/officeart/2005/8/layout/list1"/>
    <dgm:cxn modelId="{FFBB57EF-AFD3-45BF-A56E-7EE1FDBDFDEC}" type="presParOf" srcId="{5754F59F-A05D-482E-97C2-733E1C6C103C}" destId="{4FDA0146-D0F3-443C-8A14-1473546ED32B}" srcOrd="15" destOrd="0" presId="urn:microsoft.com/office/officeart/2005/8/layout/list1"/>
    <dgm:cxn modelId="{9C516C8B-1A06-4888-8A4D-A4691D07C3D0}" type="presParOf" srcId="{5754F59F-A05D-482E-97C2-733E1C6C103C}" destId="{CF659460-79E8-43E6-9914-22EB44B17244}" srcOrd="16" destOrd="0" presId="urn:microsoft.com/office/officeart/2005/8/layout/list1"/>
    <dgm:cxn modelId="{721C340F-1DA9-4525-B3A9-0B21932D6F9B}" type="presParOf" srcId="{CF659460-79E8-43E6-9914-22EB44B17244}" destId="{653C1402-5FC5-4CBD-BAD0-A1709EDBD8F5}" srcOrd="0" destOrd="0" presId="urn:microsoft.com/office/officeart/2005/8/layout/list1"/>
    <dgm:cxn modelId="{4E1DF083-9DB9-412E-A4BC-065DF7731A64}" type="presParOf" srcId="{CF659460-79E8-43E6-9914-22EB44B17244}" destId="{D803FDFD-B7A9-4FF2-8B62-F65E42BE3F86}" srcOrd="1" destOrd="0" presId="urn:microsoft.com/office/officeart/2005/8/layout/list1"/>
    <dgm:cxn modelId="{13524276-55D7-460C-9DB3-E77BB59D75FF}" type="presParOf" srcId="{5754F59F-A05D-482E-97C2-733E1C6C103C}" destId="{867ECC62-2279-461B-9082-79CAB24EC5DA}" srcOrd="17" destOrd="0" presId="urn:microsoft.com/office/officeart/2005/8/layout/list1"/>
    <dgm:cxn modelId="{1BBD4643-E48E-401F-A3F2-062917D7031F}" type="presParOf" srcId="{5754F59F-A05D-482E-97C2-733E1C6C103C}" destId="{34774AB5-BA91-4125-85D8-9B374CA6531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0FC98-9ACA-4514-9B28-1C0B974C3E60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3369E-51B8-44F1-B449-6B4502990B6E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Felipe</a:t>
          </a:r>
        </a:p>
      </dsp:txBody>
      <dsp:txXfrm>
        <a:off x="367926" y="104745"/>
        <a:ext cx="4597613" cy="639310"/>
      </dsp:txXfrm>
    </dsp:sp>
    <dsp:sp modelId="{6F66C24C-3CA9-4400-AF64-91FDAB6FAD2C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36079-B2FF-42E3-B7CE-6A2CB1F292F4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Diego</a:t>
          </a:r>
        </a:p>
      </dsp:txBody>
      <dsp:txXfrm>
        <a:off x="367926" y="1193385"/>
        <a:ext cx="4597613" cy="639310"/>
      </dsp:txXfrm>
    </dsp:sp>
    <dsp:sp modelId="{4FF22AC5-FD99-4F8E-9BD0-4E1844E8FFF1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B0993-CF0F-471A-8CC2-202162534324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Douglas</a:t>
          </a:r>
        </a:p>
      </dsp:txBody>
      <dsp:txXfrm>
        <a:off x="367926" y="2282025"/>
        <a:ext cx="4597613" cy="639310"/>
      </dsp:txXfrm>
    </dsp:sp>
    <dsp:sp modelId="{00069EB3-8597-40A7-9484-1022360FC1C1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67DB1-B1E3-4555-83A7-C4AB8C9B910E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Gabriela</a:t>
          </a:r>
        </a:p>
      </dsp:txBody>
      <dsp:txXfrm>
        <a:off x="367926" y="3370665"/>
        <a:ext cx="4597613" cy="639310"/>
      </dsp:txXfrm>
    </dsp:sp>
    <dsp:sp modelId="{34774AB5-BA91-4125-85D8-9B374CA65318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3FDFD-B7A9-4FF2-8B62-F65E42BE3F86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Wesley</a:t>
          </a:r>
        </a:p>
      </dsp:txBody>
      <dsp:txXfrm>
        <a:off x="367926" y="4459304"/>
        <a:ext cx="459761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oto de stock gratuita sobre bebidas, cóctel, cristal">
            <a:extLst>
              <a:ext uri="{FF2B5EF4-FFF2-40B4-BE49-F238E27FC236}">
                <a16:creationId xmlns:a16="http://schemas.microsoft.com/office/drawing/2014/main" id="{9B9F9C26-DF9C-41BF-9254-4B75EA05D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9" b="110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476346"/>
            <a:ext cx="3852041" cy="1589641"/>
          </a:xfrm>
        </p:spPr>
        <p:txBody>
          <a:bodyPr>
            <a:normAutofit/>
          </a:bodyPr>
          <a:lstStyle/>
          <a:p>
            <a:r>
              <a:rPr lang="en-US" sz="4000" dirty="0" err="1">
                <a:cs typeface="Calibri Light"/>
              </a:rPr>
              <a:t>Projeto</a:t>
            </a:r>
            <a:r>
              <a:rPr lang="en-US" sz="4000" dirty="0">
                <a:cs typeface="Calibri Light"/>
              </a:rPr>
              <a:t> Cheers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Dev Venture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9B-AC8D-40B8-B042-6291E8C4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4" y="4657480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Estrutura de Banco</a:t>
            </a:r>
            <a:endParaRPr lang="en-US" sz="6000" dirty="0"/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D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4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9B-AC8D-40B8-B042-6291E8C4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4" y="4657480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cs typeface="Calibri Light"/>
              </a:rPr>
              <a:t>Cronograma</a:t>
            </a:r>
            <a:endParaRPr lang="en-US" sz="6000" dirty="0"/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D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6572C212-4E42-445F-B194-44EB4872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5" y="279048"/>
            <a:ext cx="10837652" cy="4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2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C172-41E9-4A8A-994F-38FC805B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Integrantes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27027-4897-4219-8653-D9E0123ED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0952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6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9B-AC8D-40B8-B042-6291E8C4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4" y="4657480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cs typeface="Calibri Light"/>
              </a:rPr>
              <a:t>Indice</a:t>
            </a: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D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1DB64BD-36FE-48FC-BDA8-F55E2EA071AC}"/>
              </a:ext>
            </a:extLst>
          </p:cNvPr>
          <p:cNvSpPr txBox="1"/>
          <p:nvPr/>
        </p:nvSpPr>
        <p:spPr>
          <a:xfrm>
            <a:off x="1431985" y="14894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Layout               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22796-34BC-4E06-9AE2-F46867D5DE35}"/>
              </a:ext>
            </a:extLst>
          </p:cNvPr>
          <p:cNvSpPr txBox="1"/>
          <p:nvPr/>
        </p:nvSpPr>
        <p:spPr>
          <a:xfrm>
            <a:off x="1431984" y="2050212"/>
            <a:ext cx="39796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Estrutura Layout  </a:t>
            </a:r>
            <a:r>
              <a:rPr lang="en-US" dirty="0">
                <a:cs typeface="Calibri"/>
              </a:rPr>
              <a:t>      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16127-03D4-44A1-9534-AD6C474C48EC}"/>
              </a:ext>
            </a:extLst>
          </p:cNvPr>
          <p:cNvSpPr txBox="1"/>
          <p:nvPr/>
        </p:nvSpPr>
        <p:spPr>
          <a:xfrm>
            <a:off x="1431985" y="2567797"/>
            <a:ext cx="50435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Estrutura e Códigos do Módulos 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956F5-11CF-4C83-B799-09A6475F8FD3}"/>
              </a:ext>
            </a:extLst>
          </p:cNvPr>
          <p:cNvSpPr txBox="1"/>
          <p:nvPr/>
        </p:nvSpPr>
        <p:spPr>
          <a:xfrm>
            <a:off x="1431984" y="320040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Estrutura Banco </a:t>
            </a:r>
            <a:endParaRPr lang="en-US" sz="2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81827-4A32-4766-A0A4-240A3E310CB5}"/>
              </a:ext>
            </a:extLst>
          </p:cNvPr>
          <p:cNvSpPr txBox="1"/>
          <p:nvPr/>
        </p:nvSpPr>
        <p:spPr>
          <a:xfrm>
            <a:off x="1431985" y="38761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/>
              <a:t>Cronograma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9F26E-D4B7-4EDB-8D4B-AFC83ACAFBDD}"/>
              </a:ext>
            </a:extLst>
          </p:cNvPr>
          <p:cNvSpPr txBox="1"/>
          <p:nvPr/>
        </p:nvSpPr>
        <p:spPr>
          <a:xfrm>
            <a:off x="6650067" y="15892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Página 4 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88FFB-D4C3-4FA9-AC38-09F61B414715}"/>
              </a:ext>
            </a:extLst>
          </p:cNvPr>
          <p:cNvSpPr txBox="1"/>
          <p:nvPr/>
        </p:nvSpPr>
        <p:spPr>
          <a:xfrm>
            <a:off x="6650067" y="26675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Página 9 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6CDA0-6794-4A03-B1B9-3F166F302B98}"/>
              </a:ext>
            </a:extLst>
          </p:cNvPr>
          <p:cNvSpPr txBox="1"/>
          <p:nvPr/>
        </p:nvSpPr>
        <p:spPr>
          <a:xfrm>
            <a:off x="6650067" y="32570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Página 10 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8EB42-7FB5-466D-A72E-29B08844262C}"/>
              </a:ext>
            </a:extLst>
          </p:cNvPr>
          <p:cNvSpPr txBox="1"/>
          <p:nvPr/>
        </p:nvSpPr>
        <p:spPr>
          <a:xfrm>
            <a:off x="6650066" y="393274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Página 11 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82B3E-998A-43EE-8EE2-7F1A599369E5}"/>
              </a:ext>
            </a:extLst>
          </p:cNvPr>
          <p:cNvSpPr txBox="1"/>
          <p:nvPr/>
        </p:nvSpPr>
        <p:spPr>
          <a:xfrm>
            <a:off x="6650067" y="210682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Página 5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31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9B-AC8D-40B8-B042-6291E8C4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Layout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EDE6F0C-7B59-4690-88F2-2F825D64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1" y="476573"/>
            <a:ext cx="2157094" cy="3774916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9AE383-F916-4B1B-AB9B-BD87141D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65" y="476573"/>
            <a:ext cx="2172075" cy="377491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9524179-8A8F-45D0-9845-12FF98E57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66" y="476572"/>
            <a:ext cx="2147797" cy="3774917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DC528E-8733-4747-AE82-A05205864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606" y="476573"/>
            <a:ext cx="2196610" cy="3774916"/>
          </a:xfrm>
          <a:prstGeom prst="rect">
            <a:avLst/>
          </a:prstGeom>
        </p:spPr>
      </p:pic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D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E634B1-A90E-4445-BDF5-FEA02BCE6F82}"/>
              </a:ext>
            </a:extLst>
          </p:cNvPr>
          <p:cNvSpPr txBox="1"/>
          <p:nvPr/>
        </p:nvSpPr>
        <p:spPr>
          <a:xfrm>
            <a:off x="3299606" y="3873998"/>
            <a:ext cx="2196610" cy="3774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Tela Principal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CDFA-092E-4145-998F-D051B565C420}"/>
              </a:ext>
            </a:extLst>
          </p:cNvPr>
          <p:cNvSpPr txBox="1"/>
          <p:nvPr/>
        </p:nvSpPr>
        <p:spPr>
          <a:xfrm>
            <a:off x="746251" y="3873998"/>
            <a:ext cx="2157094" cy="3774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Tela Splash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98483-DAB7-4F70-B102-D178E163C187}"/>
              </a:ext>
            </a:extLst>
          </p:cNvPr>
          <p:cNvSpPr txBox="1"/>
          <p:nvPr/>
        </p:nvSpPr>
        <p:spPr>
          <a:xfrm>
            <a:off x="5914465" y="3873998"/>
            <a:ext cx="2172075" cy="3774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Tela com </a:t>
            </a:r>
            <a:r>
              <a:rPr lang="en-US" sz="1300" err="1">
                <a:solidFill>
                  <a:srgbClr val="FFFFFF"/>
                </a:solidFill>
              </a:rPr>
              <a:t>os</a:t>
            </a:r>
            <a:r>
              <a:rPr lang="en-US" sz="1300">
                <a:solidFill>
                  <a:srgbClr val="FFFFFF"/>
                </a:solidFill>
              </a:rPr>
              <a:t> drinks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6F425-4C67-4662-AF39-B172BCF3B1F0}"/>
              </a:ext>
            </a:extLst>
          </p:cNvPr>
          <p:cNvSpPr txBox="1"/>
          <p:nvPr/>
        </p:nvSpPr>
        <p:spPr>
          <a:xfrm>
            <a:off x="8710866" y="3873998"/>
            <a:ext cx="2147797" cy="377491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Tela </a:t>
            </a:r>
            <a:r>
              <a:rPr lang="en-US" sz="1300" err="1">
                <a:solidFill>
                  <a:srgbClr val="FFFFFF"/>
                </a:solidFill>
              </a:rPr>
              <a:t>Compartilhar</a:t>
            </a:r>
          </a:p>
        </p:txBody>
      </p:sp>
    </p:spTree>
    <p:extLst>
      <p:ext uri="{BB962C8B-B14F-4D97-AF65-F5344CB8AC3E}">
        <p14:creationId xmlns:p14="http://schemas.microsoft.com/office/powerpoint/2010/main" val="92200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9B-AC8D-40B8-B042-6291E8C4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4" y="4657480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Estrutura Layout</a:t>
            </a: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D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58888688-3EF6-4399-AB53-6F1C38EB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5" y="623473"/>
            <a:ext cx="5129840" cy="4216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6A5E95-21C3-4342-9383-1BD6145B9B65}"/>
              </a:ext>
            </a:extLst>
          </p:cNvPr>
          <p:cNvSpPr txBox="1"/>
          <p:nvPr/>
        </p:nvSpPr>
        <p:spPr>
          <a:xfrm>
            <a:off x="6219645" y="62685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Tela Splash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88CF6-5CD3-4433-B0EB-08B4D4E9049D}"/>
              </a:ext>
            </a:extLst>
          </p:cNvPr>
          <p:cNvSpPr txBox="1"/>
          <p:nvPr/>
        </p:nvSpPr>
        <p:spPr>
          <a:xfrm>
            <a:off x="6219644" y="136009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3 Image View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85DF2-819B-4A79-B05E-E478FB328EFC}"/>
              </a:ext>
            </a:extLst>
          </p:cNvPr>
          <p:cNvSpPr txBox="1"/>
          <p:nvPr/>
        </p:nvSpPr>
        <p:spPr>
          <a:xfrm>
            <a:off x="6219643" y="19351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1 </a:t>
            </a:r>
            <a:r>
              <a:rPr lang="en-US" sz="2000" dirty="0" err="1">
                <a:cs typeface="Calibri"/>
              </a:rPr>
              <a:t>TextBox</a:t>
            </a:r>
            <a:r>
              <a:rPr lang="en-US" sz="20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6228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9B-AC8D-40B8-B042-6291E8C4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4" y="4657480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Estrutura Layout</a:t>
            </a: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D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6A5E95-21C3-4342-9383-1BD6145B9B65}"/>
              </a:ext>
            </a:extLst>
          </p:cNvPr>
          <p:cNvSpPr txBox="1"/>
          <p:nvPr/>
        </p:nvSpPr>
        <p:spPr>
          <a:xfrm>
            <a:off x="6219645" y="626853"/>
            <a:ext cx="42240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Tela </a:t>
            </a:r>
            <a:r>
              <a:rPr lang="en-US" sz="4000">
                <a:cs typeface="Calibri"/>
              </a:rPr>
              <a:t>Principal</a:t>
            </a:r>
            <a:endParaRPr lang="en-US" sz="40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88CF6-5CD3-4433-B0EB-08B4D4E9049D}"/>
              </a:ext>
            </a:extLst>
          </p:cNvPr>
          <p:cNvSpPr txBox="1"/>
          <p:nvPr/>
        </p:nvSpPr>
        <p:spPr>
          <a:xfrm>
            <a:off x="6219644" y="136009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1 Collapse Toobar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85DF2-819B-4A79-B05E-E478FB328EFC}"/>
              </a:ext>
            </a:extLst>
          </p:cNvPr>
          <p:cNvSpPr txBox="1"/>
          <p:nvPr/>
        </p:nvSpPr>
        <p:spPr>
          <a:xfrm>
            <a:off x="6219643" y="19351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1 </a:t>
            </a:r>
            <a:r>
              <a:rPr lang="en-US" sz="2000">
                <a:ea typeface="+mn-lt"/>
                <a:cs typeface="+mn-lt"/>
              </a:rPr>
              <a:t>NestedScrollView</a:t>
            </a:r>
            <a:endParaRPr lang="en-US" sz="200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AC4029-1385-426A-9287-986310B3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6" y="537827"/>
            <a:ext cx="5345501" cy="425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9B-AC8D-40B8-B042-6291E8C4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4" y="4657480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Estrutura Layout</a:t>
            </a: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D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6A5E95-21C3-4342-9383-1BD6145B9B65}"/>
              </a:ext>
            </a:extLst>
          </p:cNvPr>
          <p:cNvSpPr txBox="1"/>
          <p:nvPr/>
        </p:nvSpPr>
        <p:spPr>
          <a:xfrm>
            <a:off x="6219645" y="62685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cs typeface="Calibri"/>
              </a:rPr>
              <a:t>Tela Drink</a:t>
            </a:r>
            <a:endParaRPr lang="en-US" sz="40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88CF6-5CD3-4433-B0EB-08B4D4E9049D}"/>
              </a:ext>
            </a:extLst>
          </p:cNvPr>
          <p:cNvSpPr txBox="1"/>
          <p:nvPr/>
        </p:nvSpPr>
        <p:spPr>
          <a:xfrm>
            <a:off x="6219644" y="136009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1 ImageView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85DF2-819B-4A79-B05E-E478FB328EFC}"/>
              </a:ext>
            </a:extLst>
          </p:cNvPr>
          <p:cNvSpPr txBox="1"/>
          <p:nvPr/>
        </p:nvSpPr>
        <p:spPr>
          <a:xfrm>
            <a:off x="6219643" y="19351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1 </a:t>
            </a:r>
            <a:r>
              <a:rPr lang="en-US" sz="2000" err="1">
                <a:cs typeface="Calibri"/>
              </a:rPr>
              <a:t>TextBox</a:t>
            </a:r>
            <a:r>
              <a:rPr lang="en-US" sz="2000" dirty="0">
                <a:cs typeface="Calibri"/>
              </a:rPr>
              <a:t> 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0DEB134-8379-4F42-9C0E-6F7182F6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8" y="677068"/>
            <a:ext cx="5374256" cy="42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9B-AC8D-40B8-B042-6291E8C4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4" y="4657480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Estrutura Layout</a:t>
            </a: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D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6A5E95-21C3-4342-9383-1BD6145B9B65}"/>
              </a:ext>
            </a:extLst>
          </p:cNvPr>
          <p:cNvSpPr txBox="1"/>
          <p:nvPr/>
        </p:nvSpPr>
        <p:spPr>
          <a:xfrm>
            <a:off x="6219645" y="626853"/>
            <a:ext cx="5029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cs typeface="Calibri"/>
              </a:rPr>
              <a:t>Tela </a:t>
            </a:r>
            <a:r>
              <a:rPr lang="en-US" sz="4000">
                <a:cs typeface="Calibri"/>
              </a:rPr>
              <a:t>Compartilhamento</a:t>
            </a:r>
            <a:endParaRPr lang="en-US" sz="4000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88CF6-5CD3-4433-B0EB-08B4D4E9049D}"/>
              </a:ext>
            </a:extLst>
          </p:cNvPr>
          <p:cNvSpPr txBox="1"/>
          <p:nvPr/>
        </p:nvSpPr>
        <p:spPr>
          <a:xfrm>
            <a:off x="6219644" y="136009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1 ImageView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85DF2-819B-4A79-B05E-E478FB328EFC}"/>
              </a:ext>
            </a:extLst>
          </p:cNvPr>
          <p:cNvSpPr txBox="1"/>
          <p:nvPr/>
        </p:nvSpPr>
        <p:spPr>
          <a:xfrm>
            <a:off x="6219643" y="19351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2 TextBox</a:t>
            </a:r>
            <a:r>
              <a:rPr lang="en-US" sz="2000" dirty="0">
                <a:cs typeface="Calibri"/>
              </a:rPr>
              <a:t> </a:t>
            </a: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1F0BA5-B0AD-417E-B930-860F65EF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" y="490102"/>
            <a:ext cx="5618671" cy="4511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1DC971-6779-444A-860B-756B2661384E}"/>
              </a:ext>
            </a:extLst>
          </p:cNvPr>
          <p:cNvSpPr txBox="1"/>
          <p:nvPr/>
        </p:nvSpPr>
        <p:spPr>
          <a:xfrm>
            <a:off x="6219645" y="25677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1 Floating Botao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37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49B-AC8D-40B8-B042-6291E8C4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4" y="4657480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Estrutura e Codigo dos Módulos</a:t>
            </a:r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36D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01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Projeto Cheers</vt:lpstr>
      <vt:lpstr>Integrantes</vt:lpstr>
      <vt:lpstr>Indice</vt:lpstr>
      <vt:lpstr>Layout</vt:lpstr>
      <vt:lpstr>Estrutura Layout</vt:lpstr>
      <vt:lpstr>Estrutura Layout</vt:lpstr>
      <vt:lpstr>Estrutura Layout</vt:lpstr>
      <vt:lpstr>Estrutura Layout</vt:lpstr>
      <vt:lpstr>Estrutura e Codigo dos Módulos</vt:lpstr>
      <vt:lpstr>Estrutura de Banco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199</cp:revision>
  <dcterms:created xsi:type="dcterms:W3CDTF">2013-07-15T20:26:40Z</dcterms:created>
  <dcterms:modified xsi:type="dcterms:W3CDTF">2021-06-26T22:01:08Z</dcterms:modified>
</cp:coreProperties>
</file>