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5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33A2-D749-4F57-B167-1341573491B1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A5C-CDB7-401D-8A8F-A01C647A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01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33A2-D749-4F57-B167-1341573491B1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A5C-CDB7-401D-8A8F-A01C647A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3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33A2-D749-4F57-B167-1341573491B1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A5C-CDB7-401D-8A8F-A01C647A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8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33A2-D749-4F57-B167-1341573491B1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A5C-CDB7-401D-8A8F-A01C647A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33A2-D749-4F57-B167-1341573491B1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A5C-CDB7-401D-8A8F-A01C647A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0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33A2-D749-4F57-B167-1341573491B1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A5C-CDB7-401D-8A8F-A01C647A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34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33A2-D749-4F57-B167-1341573491B1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A5C-CDB7-401D-8A8F-A01C647A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03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33A2-D749-4F57-B167-1341573491B1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A5C-CDB7-401D-8A8F-A01C647A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3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33A2-D749-4F57-B167-1341573491B1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A5C-CDB7-401D-8A8F-A01C647A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57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33A2-D749-4F57-B167-1341573491B1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A5C-CDB7-401D-8A8F-A01C647A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25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33A2-D749-4F57-B167-1341573491B1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8A5C-CDB7-401D-8A8F-A01C647A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35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33A2-D749-4F57-B167-1341573491B1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8A5C-CDB7-401D-8A8F-A01C647AE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9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/>
          <p:cNvSpPr/>
          <p:nvPr/>
        </p:nvSpPr>
        <p:spPr>
          <a:xfrm>
            <a:off x="841268" y="3622223"/>
            <a:ext cx="8595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b="1" dirty="0" err="1" smtClean="0"/>
              <a:t>LearnedItem</a:t>
            </a:r>
            <a:endParaRPr lang="pt-BR" sz="1000" dirty="0"/>
          </a:p>
        </p:txBody>
      </p:sp>
      <p:sp>
        <p:nvSpPr>
          <p:cNvPr id="4" name="Retângulo 3"/>
          <p:cNvSpPr/>
          <p:nvPr/>
        </p:nvSpPr>
        <p:spPr>
          <a:xfrm>
            <a:off x="592124" y="291771"/>
            <a:ext cx="3952874" cy="27872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92124" y="3560685"/>
            <a:ext cx="3952874" cy="8333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6" name="Retângulo 5"/>
          <p:cNvSpPr/>
          <p:nvPr/>
        </p:nvSpPr>
        <p:spPr>
          <a:xfrm>
            <a:off x="5688379" y="277111"/>
            <a:ext cx="6276115" cy="29918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" name="Retângulo 6"/>
          <p:cNvSpPr/>
          <p:nvPr/>
        </p:nvSpPr>
        <p:spPr>
          <a:xfrm>
            <a:off x="5688380" y="4438426"/>
            <a:ext cx="4529667" cy="138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03930" y="0"/>
            <a:ext cx="460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data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03930" y="3268914"/>
            <a:ext cx="65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entities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688381" y="112"/>
            <a:ext cx="475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view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688381" y="4161427"/>
            <a:ext cx="92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View</a:t>
            </a:r>
            <a:r>
              <a:rPr lang="pt-BR" sz="1200" dirty="0" smtClean="0"/>
              <a:t> </a:t>
            </a:r>
            <a:r>
              <a:rPr lang="pt-BR" sz="1200" dirty="0" err="1" smtClean="0"/>
              <a:t>model</a:t>
            </a:r>
            <a:endParaRPr lang="pt-BR" sz="1200" dirty="0"/>
          </a:p>
        </p:txBody>
      </p:sp>
      <p:sp>
        <p:nvSpPr>
          <p:cNvPr id="12" name="Retângulo 11"/>
          <p:cNvSpPr/>
          <p:nvPr/>
        </p:nvSpPr>
        <p:spPr>
          <a:xfrm>
            <a:off x="757859" y="478037"/>
            <a:ext cx="3677411" cy="2159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88216" y="240843"/>
            <a:ext cx="752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database</a:t>
            </a:r>
            <a:endParaRPr lang="pt-BR" sz="1200" dirty="0"/>
          </a:p>
        </p:txBody>
      </p:sp>
      <p:sp>
        <p:nvSpPr>
          <p:cNvPr id="15" name="Retângulo 14"/>
          <p:cNvSpPr/>
          <p:nvPr/>
        </p:nvSpPr>
        <p:spPr>
          <a:xfrm>
            <a:off x="767845" y="54706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 smtClean="0"/>
              <a:t>Converters</a:t>
            </a:r>
            <a:endParaRPr lang="pt-BR" sz="800" b="1" dirty="0"/>
          </a:p>
        </p:txBody>
      </p:sp>
      <p:sp>
        <p:nvSpPr>
          <p:cNvPr id="16" name="Retângulo 15"/>
          <p:cNvSpPr/>
          <p:nvPr/>
        </p:nvSpPr>
        <p:spPr>
          <a:xfrm>
            <a:off x="1637320" y="514207"/>
            <a:ext cx="2130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 smtClean="0"/>
              <a:t>Fun</a:t>
            </a:r>
            <a:r>
              <a:rPr lang="pt-BR" sz="800" dirty="0" smtClean="0"/>
              <a:t> </a:t>
            </a:r>
            <a:r>
              <a:rPr lang="pt-BR" sz="800" dirty="0" err="1" smtClean="0"/>
              <a:t>levelToInt</a:t>
            </a:r>
            <a:r>
              <a:rPr lang="pt-BR" sz="800" dirty="0" smtClean="0"/>
              <a:t> (</a:t>
            </a:r>
            <a:r>
              <a:rPr lang="pt-BR" sz="800" dirty="0" err="1" smtClean="0"/>
              <a:t>level</a:t>
            </a:r>
            <a:r>
              <a:rPr lang="pt-BR" sz="800" dirty="0" smtClean="0"/>
              <a:t>: </a:t>
            </a:r>
            <a:r>
              <a:rPr lang="pt-BR" sz="800" dirty="0" err="1" smtClean="0"/>
              <a:t>UnderstandingLevel</a:t>
            </a:r>
            <a:r>
              <a:rPr lang="pt-BR" sz="800" dirty="0" smtClean="0"/>
              <a:t>) : </a:t>
            </a:r>
            <a:r>
              <a:rPr lang="pt-BR" sz="800" dirty="0" err="1" smtClean="0"/>
              <a:t>Int</a:t>
            </a:r>
            <a:endParaRPr lang="pt-BR" sz="800" dirty="0"/>
          </a:p>
        </p:txBody>
      </p:sp>
      <p:sp>
        <p:nvSpPr>
          <p:cNvPr id="18" name="Retângulo 17"/>
          <p:cNvSpPr/>
          <p:nvPr/>
        </p:nvSpPr>
        <p:spPr>
          <a:xfrm>
            <a:off x="1637320" y="659692"/>
            <a:ext cx="21050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 smtClean="0"/>
              <a:t>Fun</a:t>
            </a:r>
            <a:r>
              <a:rPr lang="pt-BR" sz="800" dirty="0" smtClean="0"/>
              <a:t> </a:t>
            </a:r>
            <a:r>
              <a:rPr lang="pt-BR" sz="800" dirty="0" err="1" smtClean="0"/>
              <a:t>intToLevel</a:t>
            </a:r>
            <a:r>
              <a:rPr lang="pt-BR" sz="800" dirty="0" smtClean="0"/>
              <a:t> (</a:t>
            </a:r>
            <a:r>
              <a:rPr lang="pt-BR" sz="800" dirty="0" err="1" smtClean="0"/>
              <a:t>int</a:t>
            </a:r>
            <a:r>
              <a:rPr lang="pt-BR" sz="800" dirty="0" smtClean="0"/>
              <a:t>: </a:t>
            </a:r>
            <a:r>
              <a:rPr lang="pt-BR" sz="800" dirty="0" err="1" smtClean="0"/>
              <a:t>Int</a:t>
            </a:r>
            <a:r>
              <a:rPr lang="pt-BR" sz="800" dirty="0" smtClean="0"/>
              <a:t>): </a:t>
            </a:r>
            <a:r>
              <a:rPr lang="pt-BR" sz="800" dirty="0" err="1" smtClean="0"/>
              <a:t>UnderstandingLevel</a:t>
            </a:r>
            <a:r>
              <a:rPr lang="pt-BR" sz="800" dirty="0" smtClean="0"/>
              <a:t>{}</a:t>
            </a:r>
            <a:endParaRPr lang="pt-BR" sz="800" dirty="0"/>
          </a:p>
        </p:txBody>
      </p:sp>
      <p:sp>
        <p:nvSpPr>
          <p:cNvPr id="20" name="Retângulo 19"/>
          <p:cNvSpPr/>
          <p:nvPr/>
        </p:nvSpPr>
        <p:spPr>
          <a:xfrm>
            <a:off x="767845" y="1104909"/>
            <a:ext cx="8947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 smtClean="0"/>
              <a:t>LearnedItemDao</a:t>
            </a:r>
            <a:endParaRPr lang="pt-BR" sz="800" b="1" dirty="0"/>
          </a:p>
        </p:txBody>
      </p:sp>
      <p:grpSp>
        <p:nvGrpSpPr>
          <p:cNvPr id="30" name="Grupo 29"/>
          <p:cNvGrpSpPr/>
          <p:nvPr/>
        </p:nvGrpSpPr>
        <p:grpSpPr>
          <a:xfrm>
            <a:off x="1662642" y="942347"/>
            <a:ext cx="431923" cy="433617"/>
            <a:chOff x="3195618" y="1110114"/>
            <a:chExt cx="431923" cy="433617"/>
          </a:xfrm>
        </p:grpSpPr>
        <p:sp>
          <p:nvSpPr>
            <p:cNvPr id="21" name="Retângulo 20"/>
            <p:cNvSpPr/>
            <p:nvPr/>
          </p:nvSpPr>
          <p:spPr>
            <a:xfrm>
              <a:off x="3195618" y="1110114"/>
              <a:ext cx="42511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800" dirty="0" err="1" smtClean="0"/>
                <a:t>getAll</a:t>
              </a:r>
              <a:endParaRPr lang="pt-BR" sz="800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04027" y="1214501"/>
              <a:ext cx="4235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800" dirty="0" err="1" smtClean="0"/>
                <a:t>insert</a:t>
              </a:r>
              <a:endParaRPr lang="pt-BR" sz="800" dirty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204027" y="1328287"/>
              <a:ext cx="4235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800" dirty="0" err="1" smtClean="0"/>
                <a:t>insert</a:t>
              </a:r>
              <a:endParaRPr lang="pt-BR" sz="800" dirty="0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1637320" y="1434586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              </a:t>
            </a:r>
            <a:r>
              <a:rPr lang="pt-BR" sz="800" dirty="0" err="1" smtClean="0"/>
              <a:t>Class</a:t>
            </a:r>
            <a:r>
              <a:rPr lang="pt-BR" sz="800" dirty="0" smtClean="0"/>
              <a:t> </a:t>
            </a:r>
            <a:r>
              <a:rPr lang="pt-BR" sz="800" dirty="0" err="1" smtClean="0"/>
              <a:t>LearnedItemDatabase</a:t>
            </a:r>
            <a:endParaRPr lang="pt-BR" sz="800" dirty="0" smtClean="0"/>
          </a:p>
          <a:p>
            <a:r>
              <a:rPr lang="pt-BR" sz="800" dirty="0"/>
              <a:t>	</a:t>
            </a:r>
            <a:r>
              <a:rPr lang="pt-BR" sz="800" dirty="0" err="1" smtClean="0"/>
              <a:t>fun</a:t>
            </a:r>
            <a:r>
              <a:rPr lang="pt-BR" sz="800" dirty="0" smtClean="0"/>
              <a:t> </a:t>
            </a:r>
            <a:r>
              <a:rPr lang="pt-BR" sz="800" dirty="0" err="1" smtClean="0"/>
              <a:t>learnedItemDao</a:t>
            </a:r>
            <a:r>
              <a:rPr lang="pt-BR" sz="800" dirty="0" smtClean="0"/>
              <a:t>(): </a:t>
            </a:r>
            <a:r>
              <a:rPr lang="pt-BR" sz="800" dirty="0" err="1" smtClean="0"/>
              <a:t>LearnedItemDao</a:t>
            </a:r>
            <a:endParaRPr lang="pt-BR" sz="800" dirty="0" smtClean="0"/>
          </a:p>
          <a:p>
            <a:r>
              <a:rPr lang="pt-BR" sz="800" dirty="0"/>
              <a:t>	</a:t>
            </a:r>
            <a:r>
              <a:rPr lang="pt-BR" sz="800" dirty="0" smtClean="0"/>
              <a:t>	 </a:t>
            </a:r>
            <a:r>
              <a:rPr lang="pt-BR" sz="800" dirty="0" err="1" smtClean="0"/>
              <a:t>fun</a:t>
            </a:r>
            <a:r>
              <a:rPr lang="pt-BR" sz="800" dirty="0" smtClean="0"/>
              <a:t> </a:t>
            </a:r>
            <a:r>
              <a:rPr lang="pt-BR" sz="800" dirty="0" err="1" smtClean="0"/>
              <a:t>getDatabase</a:t>
            </a:r>
            <a:endParaRPr lang="pt-BR" sz="800" dirty="0" smtClean="0"/>
          </a:p>
          <a:p>
            <a:r>
              <a:rPr lang="pt-BR" sz="800" dirty="0"/>
              <a:t>	</a:t>
            </a:r>
            <a:r>
              <a:rPr lang="pt-BR" sz="800" dirty="0" smtClean="0"/>
              <a:t>	</a:t>
            </a:r>
            <a:endParaRPr lang="pt-BR" sz="800" dirty="0"/>
          </a:p>
        </p:txBody>
      </p:sp>
      <p:sp>
        <p:nvSpPr>
          <p:cNvPr id="28" name="Retângulo 27"/>
          <p:cNvSpPr/>
          <p:nvPr/>
        </p:nvSpPr>
        <p:spPr>
          <a:xfrm>
            <a:off x="1566146" y="2019361"/>
            <a:ext cx="2938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err="1" smtClean="0"/>
              <a:t>private</a:t>
            </a:r>
            <a:r>
              <a:rPr lang="pt-BR" sz="800" dirty="0" smtClean="0"/>
              <a:t> </a:t>
            </a:r>
            <a:r>
              <a:rPr lang="pt-BR" sz="800" dirty="0" err="1" smtClean="0"/>
              <a:t>class</a:t>
            </a:r>
            <a:r>
              <a:rPr lang="pt-BR" sz="800" dirty="0" smtClean="0"/>
              <a:t> </a:t>
            </a:r>
            <a:r>
              <a:rPr lang="pt-BR" sz="800" dirty="0" err="1" smtClean="0"/>
              <a:t>LearnedItemDatabaseCallback</a:t>
            </a:r>
            <a:endParaRPr lang="pt-BR" sz="800" dirty="0" smtClean="0"/>
          </a:p>
          <a:p>
            <a:r>
              <a:rPr lang="pt-BR" sz="800" dirty="0" smtClean="0"/>
              <a:t>             </a:t>
            </a:r>
            <a:r>
              <a:rPr lang="pt-BR" sz="800" dirty="0" err="1" smtClean="0"/>
              <a:t>fun</a:t>
            </a:r>
            <a:r>
              <a:rPr lang="pt-BR" sz="800" dirty="0" smtClean="0"/>
              <a:t> </a:t>
            </a:r>
            <a:r>
              <a:rPr lang="pt-BR" sz="800" dirty="0" err="1" smtClean="0"/>
              <a:t>onCreate</a:t>
            </a:r>
            <a:endParaRPr lang="pt-BR" sz="800" dirty="0" smtClean="0"/>
          </a:p>
          <a:p>
            <a:r>
              <a:rPr lang="pt-BR" sz="800" dirty="0"/>
              <a:t> </a:t>
            </a:r>
            <a:r>
              <a:rPr lang="pt-BR" sz="800" dirty="0" smtClean="0"/>
              <a:t>            </a:t>
            </a:r>
            <a:r>
              <a:rPr lang="pt-BR" sz="800" dirty="0" err="1" smtClean="0"/>
              <a:t>fun</a:t>
            </a:r>
            <a:r>
              <a:rPr lang="pt-BR" sz="800" dirty="0" smtClean="0"/>
              <a:t> </a:t>
            </a:r>
            <a:r>
              <a:rPr lang="pt-BR" sz="800" dirty="0" err="1" smtClean="0"/>
              <a:t>populateDatabase</a:t>
            </a:r>
            <a:r>
              <a:rPr lang="pt-BR" sz="800" dirty="0" smtClean="0"/>
              <a:t>(</a:t>
            </a:r>
            <a:r>
              <a:rPr lang="pt-BR" sz="800" dirty="0" err="1" smtClean="0"/>
              <a:t>learnedItemDao</a:t>
            </a:r>
            <a:r>
              <a:rPr lang="pt-BR" sz="800" dirty="0" smtClean="0"/>
              <a:t>: </a:t>
            </a:r>
            <a:r>
              <a:rPr lang="pt-BR" sz="800" dirty="0" err="1" smtClean="0"/>
              <a:t>LearnedItemDao</a:t>
            </a:r>
            <a:r>
              <a:rPr lang="pt-BR" sz="800" dirty="0" smtClean="0"/>
              <a:t>){}</a:t>
            </a:r>
          </a:p>
          <a:p>
            <a:r>
              <a:rPr lang="pt-BR" sz="800" dirty="0" smtClean="0"/>
              <a:t>            </a:t>
            </a:r>
            <a:r>
              <a:rPr lang="pt-BR" sz="800" dirty="0" err="1" smtClean="0"/>
              <a:t>getAll</a:t>
            </a:r>
            <a:endParaRPr lang="pt-BR" sz="800" dirty="0"/>
          </a:p>
        </p:txBody>
      </p:sp>
      <p:sp>
        <p:nvSpPr>
          <p:cNvPr id="31" name="Retângulo 30"/>
          <p:cNvSpPr/>
          <p:nvPr/>
        </p:nvSpPr>
        <p:spPr>
          <a:xfrm>
            <a:off x="753258" y="1482333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 smtClean="0"/>
              <a:t>LearnedItemDatabase</a:t>
            </a:r>
            <a:endParaRPr lang="pt-BR" sz="800" b="1" dirty="0" smtClean="0"/>
          </a:p>
        </p:txBody>
      </p:sp>
      <p:sp>
        <p:nvSpPr>
          <p:cNvPr id="33" name="Retângulo 32"/>
          <p:cNvSpPr/>
          <p:nvPr/>
        </p:nvSpPr>
        <p:spPr>
          <a:xfrm>
            <a:off x="841268" y="2710970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 smtClean="0"/>
              <a:t>LearnedItemRepository</a:t>
            </a:r>
            <a:endParaRPr lang="pt-BR" sz="800" b="1" dirty="0"/>
          </a:p>
        </p:txBody>
      </p:sp>
      <p:sp>
        <p:nvSpPr>
          <p:cNvPr id="34" name="Retângulo 33"/>
          <p:cNvSpPr/>
          <p:nvPr/>
        </p:nvSpPr>
        <p:spPr>
          <a:xfrm>
            <a:off x="2452734" y="2849490"/>
            <a:ext cx="11673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 smtClean="0"/>
              <a:t>LearnedItemRepository</a:t>
            </a:r>
            <a:endParaRPr lang="pt-BR" sz="800" dirty="0"/>
          </a:p>
        </p:txBody>
      </p:sp>
      <p:sp>
        <p:nvSpPr>
          <p:cNvPr id="35" name="Retângulo 34"/>
          <p:cNvSpPr/>
          <p:nvPr/>
        </p:nvSpPr>
        <p:spPr>
          <a:xfrm>
            <a:off x="2470667" y="2687907"/>
            <a:ext cx="880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 smtClean="0"/>
              <a:t>val</a:t>
            </a:r>
            <a:r>
              <a:rPr lang="pt-BR" sz="800" dirty="0" smtClean="0"/>
              <a:t> </a:t>
            </a:r>
            <a:r>
              <a:rPr lang="pt-BR" sz="800" dirty="0" err="1" smtClean="0"/>
              <a:t>learnedItems</a:t>
            </a:r>
            <a:endParaRPr lang="pt-BR" sz="8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815290" y="3639229"/>
            <a:ext cx="2786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KEY DB(</a:t>
            </a:r>
            <a:r>
              <a:rPr lang="pt-BR" sz="1000" dirty="0" err="1" smtClean="0"/>
              <a:t>id,name</a:t>
            </a:r>
            <a:r>
              <a:rPr lang="pt-BR" sz="1000" dirty="0" smtClean="0"/>
              <a:t>, </a:t>
            </a:r>
            <a:r>
              <a:rPr lang="pt-BR" sz="1000" dirty="0" err="1" smtClean="0"/>
              <a:t>description</a:t>
            </a:r>
            <a:r>
              <a:rPr lang="pt-BR" sz="1000" dirty="0" smtClean="0"/>
              <a:t>, </a:t>
            </a:r>
            <a:r>
              <a:rPr lang="pt-BR" sz="1000" dirty="0" err="1" smtClean="0"/>
              <a:t>understandingLevel</a:t>
            </a:r>
            <a:r>
              <a:rPr lang="pt-BR" sz="1000" dirty="0" smtClean="0"/>
              <a:t>)</a:t>
            </a:r>
            <a:endParaRPr lang="pt-BR" sz="1000" dirty="0"/>
          </a:p>
        </p:txBody>
      </p:sp>
      <p:sp>
        <p:nvSpPr>
          <p:cNvPr id="38" name="Retângulo 37"/>
          <p:cNvSpPr/>
          <p:nvPr/>
        </p:nvSpPr>
        <p:spPr>
          <a:xfrm>
            <a:off x="840943" y="4006944"/>
            <a:ext cx="12490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b="1" dirty="0" err="1"/>
              <a:t>UnderstandingLevel</a:t>
            </a:r>
            <a:endParaRPr lang="pt-BR" sz="1000" b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815791" y="4006944"/>
            <a:ext cx="1827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 smtClean="0"/>
              <a:t>enum</a:t>
            </a:r>
            <a:r>
              <a:rPr lang="pt-BR" sz="1000" dirty="0" smtClean="0"/>
              <a:t> </a:t>
            </a:r>
            <a:r>
              <a:rPr lang="pt-BR" sz="1000" dirty="0" err="1" smtClean="0"/>
              <a:t>class</a:t>
            </a:r>
            <a:r>
              <a:rPr lang="pt-BR" sz="1000" dirty="0" smtClean="0"/>
              <a:t> </a:t>
            </a:r>
            <a:r>
              <a:rPr lang="pt-BR" sz="1000" dirty="0" err="1" smtClean="0"/>
              <a:t>UnderstandingLevel</a:t>
            </a:r>
            <a:endParaRPr lang="pt-BR" sz="1000" dirty="0"/>
          </a:p>
        </p:txBody>
      </p:sp>
      <p:sp>
        <p:nvSpPr>
          <p:cNvPr id="41" name="Retângulo 40"/>
          <p:cNvSpPr/>
          <p:nvPr/>
        </p:nvSpPr>
        <p:spPr>
          <a:xfrm>
            <a:off x="6733576" y="277111"/>
            <a:ext cx="523091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 smtClean="0"/>
              <a:t>class</a:t>
            </a:r>
            <a:r>
              <a:rPr lang="pt-BR" sz="900" dirty="0" smtClean="0"/>
              <a:t> </a:t>
            </a:r>
            <a:r>
              <a:rPr lang="pt-BR" sz="900" dirty="0" err="1" smtClean="0"/>
              <a:t>LearnedItemAdapter</a:t>
            </a:r>
            <a:r>
              <a:rPr lang="pt-BR" sz="900" dirty="0" smtClean="0"/>
              <a:t> : </a:t>
            </a:r>
            <a:r>
              <a:rPr lang="pt-BR" sz="900" dirty="0" err="1" smtClean="0"/>
              <a:t>RecyclerView.Adapter</a:t>
            </a:r>
            <a:r>
              <a:rPr lang="pt-BR" sz="900" dirty="0" smtClean="0"/>
              <a:t>&lt;</a:t>
            </a:r>
            <a:r>
              <a:rPr lang="pt-BR" sz="900" dirty="0" err="1" smtClean="0"/>
              <a:t>LearnedItemAdapter.LearnedItemViewHolder</a:t>
            </a:r>
            <a:r>
              <a:rPr lang="pt-BR" sz="900" dirty="0" smtClean="0"/>
              <a:t>&gt;(){}</a:t>
            </a:r>
          </a:p>
          <a:p>
            <a:r>
              <a:rPr lang="pt-BR" sz="900" dirty="0" smtClean="0"/>
              <a:t>	</a:t>
            </a:r>
            <a:r>
              <a:rPr lang="pt-BR" sz="900" dirty="0" err="1" smtClean="0"/>
              <a:t>class</a:t>
            </a:r>
            <a:r>
              <a:rPr lang="pt-BR" sz="900" dirty="0" smtClean="0"/>
              <a:t> </a:t>
            </a:r>
            <a:r>
              <a:rPr lang="pt-BR" sz="900" dirty="0" err="1" smtClean="0"/>
              <a:t>LearnedItemViewHolder</a:t>
            </a:r>
            <a:endParaRPr lang="pt-BR" sz="900" dirty="0" smtClean="0"/>
          </a:p>
          <a:p>
            <a:r>
              <a:rPr lang="pt-BR" sz="900" dirty="0"/>
              <a:t>	 </a:t>
            </a:r>
            <a:r>
              <a:rPr lang="pt-BR" sz="900" dirty="0" smtClean="0"/>
              <a:t>          </a:t>
            </a:r>
            <a:r>
              <a:rPr lang="pt-BR" sz="900" dirty="0" err="1" smtClean="0"/>
              <a:t>fun</a:t>
            </a:r>
            <a:r>
              <a:rPr lang="pt-BR" sz="900" dirty="0" smtClean="0"/>
              <a:t> </a:t>
            </a:r>
            <a:r>
              <a:rPr lang="pt-BR" sz="900" dirty="0" err="1" smtClean="0"/>
              <a:t>bind</a:t>
            </a:r>
            <a:r>
              <a:rPr lang="pt-BR" sz="900" dirty="0" smtClean="0"/>
              <a:t> (</a:t>
            </a:r>
            <a:r>
              <a:rPr lang="pt-BR" sz="900" dirty="0" err="1" smtClean="0"/>
              <a:t>learnedItem</a:t>
            </a:r>
            <a:r>
              <a:rPr lang="pt-BR" sz="900" dirty="0" smtClean="0"/>
              <a:t>: </a:t>
            </a:r>
            <a:r>
              <a:rPr lang="pt-BR" sz="900" dirty="0" err="1" smtClean="0"/>
              <a:t>LearnedItem</a:t>
            </a:r>
            <a:r>
              <a:rPr lang="pt-BR" sz="900" dirty="0" smtClean="0"/>
              <a:t>)</a:t>
            </a:r>
          </a:p>
          <a:p>
            <a:r>
              <a:rPr lang="pt-BR" sz="900" dirty="0"/>
              <a:t>	</a:t>
            </a:r>
            <a:endParaRPr lang="pt-BR" sz="900" dirty="0" smtClean="0"/>
          </a:p>
          <a:p>
            <a:endParaRPr lang="pt-BR" sz="900" dirty="0" smtClean="0"/>
          </a:p>
          <a:p>
            <a:r>
              <a:rPr lang="pt-BR" sz="900" dirty="0"/>
              <a:t>	</a:t>
            </a:r>
            <a:r>
              <a:rPr lang="pt-BR" sz="900" dirty="0" err="1" smtClean="0"/>
              <a:t>fun</a:t>
            </a:r>
            <a:r>
              <a:rPr lang="pt-BR" sz="900" dirty="0" smtClean="0"/>
              <a:t> </a:t>
            </a:r>
            <a:r>
              <a:rPr lang="pt-BR" sz="900" dirty="0" err="1" smtClean="0"/>
              <a:t>onCreateViewHolder</a:t>
            </a:r>
            <a:r>
              <a:rPr lang="pt-BR" sz="900" dirty="0" smtClean="0"/>
              <a:t> </a:t>
            </a:r>
            <a:r>
              <a:rPr lang="en-US" sz="900" dirty="0" smtClean="0"/>
              <a:t>(parent: </a:t>
            </a:r>
            <a:r>
              <a:rPr lang="en-US" sz="900" dirty="0" err="1" smtClean="0"/>
              <a:t>ViewGroup</a:t>
            </a:r>
            <a:r>
              <a:rPr lang="en-US" sz="900" dirty="0" smtClean="0"/>
              <a:t>, </a:t>
            </a:r>
            <a:r>
              <a:rPr lang="en-US" sz="900" dirty="0" err="1" smtClean="0"/>
              <a:t>viewType</a:t>
            </a:r>
            <a:r>
              <a:rPr lang="en-US" sz="900" dirty="0" smtClean="0"/>
              <a:t>: </a:t>
            </a:r>
            <a:r>
              <a:rPr lang="en-US" sz="900" dirty="0" err="1" smtClean="0"/>
              <a:t>Int</a:t>
            </a:r>
            <a:r>
              <a:rPr lang="en-US" sz="900" dirty="0" smtClean="0"/>
              <a:t>): </a:t>
            </a:r>
            <a:r>
              <a:rPr lang="en-US" sz="900" dirty="0" err="1" smtClean="0"/>
              <a:t>LearnedItemViewHolder</a:t>
            </a:r>
            <a:r>
              <a:rPr lang="en-US" sz="900" dirty="0" smtClean="0"/>
              <a:t>{}</a:t>
            </a:r>
            <a:endParaRPr lang="pt-BR" sz="900" dirty="0" smtClean="0"/>
          </a:p>
          <a:p>
            <a:r>
              <a:rPr lang="pt-BR" sz="900" dirty="0"/>
              <a:t>	 </a:t>
            </a:r>
            <a:r>
              <a:rPr lang="pt-BR" sz="900" dirty="0" smtClean="0"/>
              <a:t>         </a:t>
            </a:r>
            <a:r>
              <a:rPr lang="pt-BR" sz="900" dirty="0" err="1" smtClean="0">
                <a:solidFill>
                  <a:srgbClr val="FF0000"/>
                </a:solidFill>
              </a:rPr>
              <a:t>return</a:t>
            </a:r>
            <a:r>
              <a:rPr lang="pt-BR" sz="900" dirty="0" smtClean="0">
                <a:solidFill>
                  <a:srgbClr val="FF0000"/>
                </a:solidFill>
              </a:rPr>
              <a:t> </a:t>
            </a:r>
            <a:r>
              <a:rPr lang="pt-BR" sz="900" dirty="0" err="1" smtClean="0"/>
              <a:t>LearnedItemViewHolder</a:t>
            </a:r>
            <a:r>
              <a:rPr lang="pt-BR" sz="900" dirty="0" smtClean="0"/>
              <a:t>(</a:t>
            </a:r>
            <a:r>
              <a:rPr lang="pt-BR" sz="900" dirty="0" err="1" smtClean="0"/>
              <a:t>view</a:t>
            </a:r>
            <a:r>
              <a:rPr lang="pt-BR" sz="900" dirty="0" smtClean="0"/>
              <a:t>)</a:t>
            </a:r>
          </a:p>
          <a:p>
            <a:endParaRPr lang="pt-BR" sz="900" dirty="0"/>
          </a:p>
          <a:p>
            <a:r>
              <a:rPr lang="pt-BR" sz="900" dirty="0" smtClean="0"/>
              <a:t>	</a:t>
            </a:r>
            <a:r>
              <a:rPr lang="pt-BR" sz="900" dirty="0" err="1" smtClean="0"/>
              <a:t>fun</a:t>
            </a:r>
            <a:r>
              <a:rPr lang="pt-BR" sz="900" dirty="0" smtClean="0"/>
              <a:t> </a:t>
            </a:r>
            <a:r>
              <a:rPr lang="pt-BR" sz="900" dirty="0" err="1" smtClean="0"/>
              <a:t>onBindViewHolder</a:t>
            </a:r>
            <a:r>
              <a:rPr lang="pt-BR" sz="900" dirty="0" smtClean="0"/>
              <a:t> (</a:t>
            </a:r>
            <a:r>
              <a:rPr lang="pt-BR" sz="900" dirty="0" err="1" smtClean="0"/>
              <a:t>holder</a:t>
            </a:r>
            <a:r>
              <a:rPr lang="pt-BR" sz="900" dirty="0" smtClean="0"/>
              <a:t>: </a:t>
            </a:r>
            <a:r>
              <a:rPr lang="pt-BR" sz="900" dirty="0" err="1" smtClean="0"/>
              <a:t>LearnedItemViewHolder</a:t>
            </a:r>
            <a:r>
              <a:rPr lang="pt-BR" sz="900" dirty="0" smtClean="0"/>
              <a:t>, position: </a:t>
            </a:r>
            <a:r>
              <a:rPr lang="pt-BR" sz="900" dirty="0" err="1" smtClean="0"/>
              <a:t>Int</a:t>
            </a:r>
            <a:r>
              <a:rPr lang="pt-BR" sz="900" dirty="0" smtClean="0"/>
              <a:t>) {}</a:t>
            </a:r>
          </a:p>
          <a:p>
            <a:endParaRPr lang="pt-BR" sz="900" dirty="0"/>
          </a:p>
          <a:p>
            <a:r>
              <a:rPr lang="pt-BR" sz="900" dirty="0" smtClean="0"/>
              <a:t>	</a:t>
            </a:r>
            <a:r>
              <a:rPr lang="pt-BR" sz="900" dirty="0" err="1" smtClean="0"/>
              <a:t>fun</a:t>
            </a:r>
            <a:r>
              <a:rPr lang="pt-BR" sz="900" dirty="0" smtClean="0"/>
              <a:t> </a:t>
            </a:r>
            <a:r>
              <a:rPr lang="pt-BR" sz="900" dirty="0" err="1" smtClean="0"/>
              <a:t>getItemCount</a:t>
            </a:r>
            <a:r>
              <a:rPr lang="pt-BR" sz="900" dirty="0" smtClean="0"/>
              <a:t> (): </a:t>
            </a:r>
            <a:r>
              <a:rPr lang="pt-BR" sz="900" dirty="0" err="1" smtClean="0"/>
              <a:t>Int</a:t>
            </a:r>
            <a:r>
              <a:rPr lang="pt-BR" sz="900" dirty="0" smtClean="0"/>
              <a:t> = </a:t>
            </a:r>
            <a:r>
              <a:rPr lang="pt-BR" sz="900" dirty="0" err="1" smtClean="0"/>
              <a:t>learnedItems.size</a:t>
            </a:r>
            <a:endParaRPr lang="pt-BR" sz="900" dirty="0" smtClean="0"/>
          </a:p>
          <a:p>
            <a:r>
              <a:rPr lang="pt-BR" sz="900" dirty="0"/>
              <a:t>	</a:t>
            </a:r>
            <a:r>
              <a:rPr lang="pt-BR" sz="900" dirty="0" smtClean="0"/>
              <a:t>	</a:t>
            </a:r>
            <a:endParaRPr lang="pt-BR" sz="900" dirty="0"/>
          </a:p>
        </p:txBody>
      </p:sp>
      <p:sp>
        <p:nvSpPr>
          <p:cNvPr id="45" name="Retângulo 44"/>
          <p:cNvSpPr/>
          <p:nvPr/>
        </p:nvSpPr>
        <p:spPr>
          <a:xfrm>
            <a:off x="5650800" y="827639"/>
            <a:ext cx="11881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b="1" dirty="0" err="1" smtClean="0"/>
              <a:t>LearnedItemAdapter</a:t>
            </a:r>
            <a:endParaRPr lang="pt-BR" sz="900" b="1" dirty="0" smtClean="0"/>
          </a:p>
        </p:txBody>
      </p:sp>
      <p:sp>
        <p:nvSpPr>
          <p:cNvPr id="47" name="Retângulo 46"/>
          <p:cNvSpPr/>
          <p:nvPr/>
        </p:nvSpPr>
        <p:spPr>
          <a:xfrm>
            <a:off x="5720538" y="227641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b="1" dirty="0" err="1" smtClean="0"/>
              <a:t>MainActivity</a:t>
            </a:r>
            <a:endParaRPr lang="pt-BR" sz="900" b="1" dirty="0"/>
          </a:p>
        </p:txBody>
      </p:sp>
      <p:sp>
        <p:nvSpPr>
          <p:cNvPr id="48" name="Retângulo 47"/>
          <p:cNvSpPr/>
          <p:nvPr/>
        </p:nvSpPr>
        <p:spPr>
          <a:xfrm>
            <a:off x="6871420" y="2265582"/>
            <a:ext cx="33538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 smtClean="0"/>
              <a:t>class</a:t>
            </a:r>
            <a:r>
              <a:rPr lang="pt-BR" sz="900" dirty="0" smtClean="0"/>
              <a:t> </a:t>
            </a:r>
            <a:r>
              <a:rPr lang="pt-BR" sz="900" dirty="0" err="1" smtClean="0"/>
              <a:t>MainActivity</a:t>
            </a:r>
            <a:endParaRPr lang="pt-BR" sz="900" dirty="0" smtClean="0"/>
          </a:p>
          <a:p>
            <a:r>
              <a:rPr lang="pt-BR" sz="900" dirty="0"/>
              <a:t>	</a:t>
            </a:r>
            <a:r>
              <a:rPr lang="pt-BR" sz="900" dirty="0" err="1" smtClean="0"/>
              <a:t>private</a:t>
            </a:r>
            <a:r>
              <a:rPr lang="pt-BR" sz="900" dirty="0" smtClean="0"/>
              <a:t> </a:t>
            </a:r>
            <a:r>
              <a:rPr lang="pt-BR" sz="900" dirty="0" err="1" smtClean="0"/>
              <a:t>lateinit</a:t>
            </a:r>
            <a:r>
              <a:rPr lang="pt-BR" sz="900" dirty="0" smtClean="0"/>
              <a:t> var </a:t>
            </a:r>
            <a:r>
              <a:rPr lang="pt-BR" sz="900" dirty="0" err="1" smtClean="0"/>
              <a:t>binding</a:t>
            </a:r>
            <a:r>
              <a:rPr lang="pt-BR" sz="900" dirty="0" smtClean="0"/>
              <a:t>: </a:t>
            </a:r>
            <a:r>
              <a:rPr lang="pt-BR" sz="900" dirty="0" err="1" smtClean="0"/>
              <a:t>ActivityMainBinding</a:t>
            </a:r>
            <a:endParaRPr lang="pt-BR" sz="900" dirty="0" smtClean="0"/>
          </a:p>
          <a:p>
            <a:r>
              <a:rPr lang="pt-BR" sz="900" dirty="0" smtClean="0"/>
              <a:t>	</a:t>
            </a:r>
            <a:r>
              <a:rPr lang="pt-BR" sz="900" dirty="0" err="1" smtClean="0"/>
              <a:t>fun</a:t>
            </a:r>
            <a:r>
              <a:rPr lang="pt-BR" sz="900" dirty="0" smtClean="0"/>
              <a:t> </a:t>
            </a:r>
            <a:r>
              <a:rPr lang="pt-BR" sz="900" dirty="0" err="1" smtClean="0"/>
              <a:t>onCreate</a:t>
            </a:r>
            <a:endParaRPr lang="pt-BR" sz="900" dirty="0"/>
          </a:p>
        </p:txBody>
      </p:sp>
      <p:sp>
        <p:nvSpPr>
          <p:cNvPr id="49" name="Retângulo 48"/>
          <p:cNvSpPr/>
          <p:nvPr/>
        </p:nvSpPr>
        <p:spPr>
          <a:xfrm>
            <a:off x="5720538" y="2863553"/>
            <a:ext cx="13805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b="1" dirty="0" err="1" smtClean="0"/>
              <a:t>NewLearnedItemActivity</a:t>
            </a:r>
            <a:endParaRPr lang="pt-BR" sz="900" b="1" dirty="0"/>
          </a:p>
        </p:txBody>
      </p:sp>
      <p:sp>
        <p:nvSpPr>
          <p:cNvPr id="50" name="Retângulo 49"/>
          <p:cNvSpPr/>
          <p:nvPr/>
        </p:nvSpPr>
        <p:spPr>
          <a:xfrm>
            <a:off x="6966638" y="2863553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 smtClean="0"/>
              <a:t>fun</a:t>
            </a:r>
            <a:r>
              <a:rPr lang="pt-BR" sz="900" dirty="0" smtClean="0"/>
              <a:t> </a:t>
            </a:r>
            <a:r>
              <a:rPr lang="pt-BR" sz="900" dirty="0" err="1" smtClean="0"/>
              <a:t>onCreate</a:t>
            </a:r>
            <a:r>
              <a:rPr lang="pt-BR" sz="900" dirty="0" smtClean="0"/>
              <a:t> (</a:t>
            </a:r>
            <a:r>
              <a:rPr lang="pt-BR" sz="900" dirty="0" err="1" smtClean="0"/>
              <a:t>savedInstanceState</a:t>
            </a:r>
            <a:r>
              <a:rPr lang="pt-BR" sz="900" dirty="0" smtClean="0"/>
              <a:t>: </a:t>
            </a:r>
            <a:r>
              <a:rPr lang="pt-BR" sz="900" dirty="0" err="1" smtClean="0"/>
              <a:t>Bundle</a:t>
            </a:r>
            <a:r>
              <a:rPr lang="pt-BR" sz="900" dirty="0" smtClean="0"/>
              <a:t>?)</a:t>
            </a:r>
          </a:p>
          <a:p>
            <a:r>
              <a:rPr lang="pt-BR" sz="900" dirty="0" smtClean="0"/>
              <a:t>            </a:t>
            </a:r>
            <a:r>
              <a:rPr lang="pt-BR" sz="900" dirty="0" err="1" smtClean="0"/>
              <a:t>setContentView</a:t>
            </a:r>
            <a:r>
              <a:rPr lang="pt-BR" sz="900" dirty="0" smtClean="0"/>
              <a:t>(</a:t>
            </a:r>
            <a:r>
              <a:rPr lang="pt-BR" sz="900" dirty="0" err="1" smtClean="0"/>
              <a:t>R.layout.activity_new_learned_item</a:t>
            </a:r>
            <a:r>
              <a:rPr lang="pt-BR" sz="900" dirty="0" smtClean="0"/>
              <a:t>)</a:t>
            </a:r>
            <a:endParaRPr lang="pt-BR" sz="900" dirty="0"/>
          </a:p>
        </p:txBody>
      </p:sp>
      <p:sp>
        <p:nvSpPr>
          <p:cNvPr id="52" name="Retângulo 51"/>
          <p:cNvSpPr/>
          <p:nvPr/>
        </p:nvSpPr>
        <p:spPr>
          <a:xfrm>
            <a:off x="5654865" y="4553821"/>
            <a:ext cx="10743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b="1" dirty="0" err="1" smtClean="0"/>
              <a:t>MainViewModel</a:t>
            </a:r>
            <a:endParaRPr lang="pt-BR" sz="1000" b="1" dirty="0"/>
          </a:p>
        </p:txBody>
      </p:sp>
      <p:sp>
        <p:nvSpPr>
          <p:cNvPr id="55" name="Retângulo 54"/>
          <p:cNvSpPr/>
          <p:nvPr/>
        </p:nvSpPr>
        <p:spPr>
          <a:xfrm>
            <a:off x="5926202" y="4755776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 err="1" smtClean="0"/>
              <a:t>class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MainViewModel</a:t>
            </a:r>
            <a:r>
              <a:rPr lang="pt-BR" sz="1000" dirty="0" smtClean="0"/>
              <a:t>(</a:t>
            </a:r>
            <a:r>
              <a:rPr lang="pt-BR" sz="1000" dirty="0" err="1" smtClean="0"/>
              <a:t>private</a:t>
            </a:r>
            <a:r>
              <a:rPr lang="pt-BR" sz="1000" dirty="0" smtClean="0"/>
              <a:t> </a:t>
            </a:r>
            <a:r>
              <a:rPr lang="pt-BR" sz="1000" dirty="0" err="1" smtClean="0"/>
              <a:t>val</a:t>
            </a:r>
            <a:r>
              <a:rPr lang="pt-BR" sz="1000" dirty="0" smtClean="0"/>
              <a:t> </a:t>
            </a:r>
            <a:r>
              <a:rPr lang="pt-BR" sz="1000" dirty="0" err="1" smtClean="0"/>
              <a:t>repository</a:t>
            </a:r>
            <a:r>
              <a:rPr lang="pt-BR" sz="1000" dirty="0" smtClean="0"/>
              <a:t>: </a:t>
            </a:r>
            <a:r>
              <a:rPr lang="pt-BR" sz="1000" dirty="0" err="1" smtClean="0"/>
              <a:t>LearnedItemRepository</a:t>
            </a:r>
            <a:r>
              <a:rPr lang="pt-BR" sz="1000" dirty="0" smtClean="0"/>
              <a:t>) : </a:t>
            </a:r>
            <a:r>
              <a:rPr lang="pt-BR" sz="1000" dirty="0" err="1" smtClean="0"/>
              <a:t>ViewModel</a:t>
            </a:r>
            <a:r>
              <a:rPr lang="pt-BR" sz="1000" dirty="0" smtClean="0"/>
              <a:t>() {</a:t>
            </a:r>
          </a:p>
          <a:p>
            <a:r>
              <a:rPr lang="pt-BR" sz="1000" dirty="0" smtClean="0"/>
              <a:t>    </a:t>
            </a:r>
            <a:r>
              <a:rPr lang="pt-BR" sz="1000" dirty="0" err="1" smtClean="0"/>
              <a:t>val</a:t>
            </a:r>
            <a:r>
              <a:rPr lang="pt-BR" sz="1000" dirty="0" smtClean="0"/>
              <a:t> </a:t>
            </a:r>
            <a:r>
              <a:rPr lang="pt-BR" sz="1000" dirty="0" err="1" smtClean="0"/>
              <a:t>leardItems</a:t>
            </a:r>
            <a:r>
              <a:rPr lang="pt-BR" sz="1000" dirty="0" smtClean="0"/>
              <a:t>: </a:t>
            </a:r>
            <a:r>
              <a:rPr lang="pt-BR" sz="1000" dirty="0" err="1" smtClean="0"/>
              <a:t>LiveData</a:t>
            </a:r>
            <a:r>
              <a:rPr lang="pt-BR" sz="1000" dirty="0" smtClean="0"/>
              <a:t>&lt;</a:t>
            </a:r>
            <a:r>
              <a:rPr lang="pt-BR" sz="1000" dirty="0" err="1" smtClean="0"/>
              <a:t>List</a:t>
            </a:r>
            <a:r>
              <a:rPr lang="pt-BR" sz="1000" dirty="0" smtClean="0"/>
              <a:t>&lt;</a:t>
            </a:r>
            <a:r>
              <a:rPr lang="pt-BR" sz="1000" dirty="0" err="1" smtClean="0"/>
              <a:t>LearnedItem</a:t>
            </a:r>
            <a:r>
              <a:rPr lang="pt-BR" sz="1000" dirty="0" smtClean="0"/>
              <a:t>&gt;&gt; = </a:t>
            </a:r>
            <a:r>
              <a:rPr lang="pt-BR" sz="1000" dirty="0" err="1" smtClean="0"/>
              <a:t>repository.learnedItems</a:t>
            </a:r>
            <a:endParaRPr lang="pt-BR" sz="1000" dirty="0" smtClean="0"/>
          </a:p>
          <a:p>
            <a:r>
              <a:rPr lang="pt-BR" sz="1000" dirty="0" smtClean="0"/>
              <a:t>}</a:t>
            </a:r>
            <a:endParaRPr lang="pt-BR" sz="1000" dirty="0"/>
          </a:p>
        </p:txBody>
      </p:sp>
      <p:cxnSp>
        <p:nvCxnSpPr>
          <p:cNvPr id="57" name="Conector angulado 56"/>
          <p:cNvCxnSpPr>
            <a:stCxn id="59" idx="4"/>
            <a:endCxn id="35" idx="3"/>
          </p:cNvCxnSpPr>
          <p:nvPr/>
        </p:nvCxnSpPr>
        <p:spPr>
          <a:xfrm rot="5400000" flipH="1">
            <a:off x="5150163" y="996502"/>
            <a:ext cx="2332829" cy="5931084"/>
          </a:xfrm>
          <a:prstGeom prst="bentConnector4">
            <a:avLst>
              <a:gd name="adj1" fmla="val -18509"/>
              <a:gd name="adj2" fmla="val 665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9252069" y="5078299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69" name="Retângulo 68"/>
          <p:cNvSpPr/>
          <p:nvPr/>
        </p:nvSpPr>
        <p:spPr>
          <a:xfrm>
            <a:off x="589900" y="5982985"/>
            <a:ext cx="15969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b="1" dirty="0" err="1" smtClean="0"/>
              <a:t>WhatDidILearnApplication</a:t>
            </a:r>
            <a:endParaRPr lang="pt-BR" sz="1000" b="1" dirty="0"/>
          </a:p>
        </p:txBody>
      </p:sp>
      <p:sp>
        <p:nvSpPr>
          <p:cNvPr id="71" name="Retângulo 70"/>
          <p:cNvSpPr/>
          <p:nvPr/>
        </p:nvSpPr>
        <p:spPr>
          <a:xfrm>
            <a:off x="1039066" y="615498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 err="1" smtClean="0"/>
              <a:t>val</a:t>
            </a:r>
            <a:r>
              <a:rPr lang="pt-BR" sz="1000" dirty="0" smtClean="0"/>
              <a:t> </a:t>
            </a:r>
            <a:r>
              <a:rPr lang="pt-BR" sz="1000" dirty="0" err="1" smtClean="0"/>
              <a:t>database</a:t>
            </a:r>
            <a:r>
              <a:rPr lang="pt-BR" sz="1000" dirty="0" smtClean="0"/>
              <a:t> </a:t>
            </a:r>
            <a:r>
              <a:rPr lang="pt-BR" sz="1000" dirty="0" err="1" smtClean="0"/>
              <a:t>by</a:t>
            </a:r>
            <a:r>
              <a:rPr lang="pt-BR" sz="1000" dirty="0" smtClean="0"/>
              <a:t> </a:t>
            </a:r>
            <a:r>
              <a:rPr lang="pt-BR" sz="1000" dirty="0" err="1" smtClean="0"/>
              <a:t>lazy</a:t>
            </a:r>
            <a:r>
              <a:rPr lang="pt-BR" sz="1000" dirty="0" smtClean="0"/>
              <a:t> { </a:t>
            </a:r>
            <a:r>
              <a:rPr lang="pt-BR" sz="1000" dirty="0" err="1" smtClean="0"/>
              <a:t>LearnedItemDatabase.getDatabase</a:t>
            </a:r>
            <a:r>
              <a:rPr lang="pt-BR" sz="1000" dirty="0" smtClean="0"/>
              <a:t>(</a:t>
            </a:r>
            <a:r>
              <a:rPr lang="pt-BR" sz="1000" dirty="0" err="1" smtClean="0"/>
              <a:t>this</a:t>
            </a:r>
            <a:r>
              <a:rPr lang="pt-BR" sz="1000" dirty="0" smtClean="0"/>
              <a:t>, </a:t>
            </a:r>
            <a:r>
              <a:rPr lang="pt-BR" sz="1000" dirty="0" err="1" smtClean="0"/>
              <a:t>CoroutineScope</a:t>
            </a:r>
            <a:r>
              <a:rPr lang="pt-BR" sz="1000" dirty="0" smtClean="0"/>
              <a:t>(Dispatchers.IO)) }</a:t>
            </a:r>
          </a:p>
          <a:p>
            <a:r>
              <a:rPr lang="pt-BR" sz="1000" dirty="0" smtClean="0"/>
              <a:t> </a:t>
            </a:r>
            <a:r>
              <a:rPr lang="pt-BR" sz="1000" dirty="0" err="1" smtClean="0"/>
              <a:t>val</a:t>
            </a:r>
            <a:r>
              <a:rPr lang="pt-BR" sz="1000" dirty="0" smtClean="0"/>
              <a:t> </a:t>
            </a:r>
            <a:r>
              <a:rPr lang="pt-BR" sz="1000" dirty="0" err="1" smtClean="0"/>
              <a:t>repository</a:t>
            </a:r>
            <a:r>
              <a:rPr lang="pt-BR" sz="1000" dirty="0" smtClean="0"/>
              <a:t> </a:t>
            </a:r>
            <a:r>
              <a:rPr lang="pt-BR" sz="1000" dirty="0" err="1" smtClean="0"/>
              <a:t>by</a:t>
            </a:r>
            <a:r>
              <a:rPr lang="pt-BR" sz="1000" dirty="0" smtClean="0"/>
              <a:t> </a:t>
            </a:r>
            <a:r>
              <a:rPr lang="pt-BR" sz="1000" dirty="0" err="1" smtClean="0"/>
              <a:t>lazy</a:t>
            </a:r>
            <a:r>
              <a:rPr lang="pt-BR" sz="1000" dirty="0" smtClean="0"/>
              <a:t> { </a:t>
            </a:r>
            <a:r>
              <a:rPr lang="pt-BR" sz="1000" dirty="0" err="1" smtClean="0"/>
              <a:t>LearnedItemRepository</a:t>
            </a:r>
            <a:r>
              <a:rPr lang="pt-BR" sz="1000" dirty="0" smtClean="0"/>
              <a:t>(</a:t>
            </a:r>
            <a:r>
              <a:rPr lang="pt-BR" sz="1000" dirty="0" err="1" smtClean="0"/>
              <a:t>database.learnedItemDao</a:t>
            </a:r>
            <a:r>
              <a:rPr lang="pt-BR" sz="1000" dirty="0" smtClean="0"/>
              <a:t>()) }</a:t>
            </a:r>
            <a:endParaRPr lang="pt-BR" sz="1000" dirty="0"/>
          </a:p>
        </p:txBody>
      </p:sp>
      <p:sp>
        <p:nvSpPr>
          <p:cNvPr id="72" name="Elipse 71"/>
          <p:cNvSpPr/>
          <p:nvPr/>
        </p:nvSpPr>
        <p:spPr>
          <a:xfrm>
            <a:off x="2930583" y="6148270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cxnSp>
        <p:nvCxnSpPr>
          <p:cNvPr id="79" name="Conector angulado 78"/>
          <p:cNvCxnSpPr>
            <a:stCxn id="72" idx="2"/>
            <a:endCxn id="82" idx="2"/>
          </p:cNvCxnSpPr>
          <p:nvPr/>
        </p:nvCxnSpPr>
        <p:spPr>
          <a:xfrm rot="10800000" flipH="1">
            <a:off x="2930583" y="1811942"/>
            <a:ext cx="543596" cy="4361409"/>
          </a:xfrm>
          <a:prstGeom prst="bentConnector3">
            <a:avLst>
              <a:gd name="adj1" fmla="val -47037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3474179" y="1786861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2566513" y="6475182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cxnSp>
        <p:nvCxnSpPr>
          <p:cNvPr id="89" name="Conector angulado 88"/>
          <p:cNvCxnSpPr>
            <a:stCxn id="87" idx="2"/>
            <a:endCxn id="33" idx="1"/>
          </p:cNvCxnSpPr>
          <p:nvPr/>
        </p:nvCxnSpPr>
        <p:spPr>
          <a:xfrm rot="10800000">
            <a:off x="841269" y="2818692"/>
            <a:ext cx="1725245" cy="3681570"/>
          </a:xfrm>
          <a:prstGeom prst="bentConnector3">
            <a:avLst>
              <a:gd name="adj1" fmla="val 12159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90"/>
          <p:cNvSpPr/>
          <p:nvPr/>
        </p:nvSpPr>
        <p:spPr>
          <a:xfrm>
            <a:off x="828369" y="2807857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2536462" y="1647039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3880280" y="6555201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cxnSp>
        <p:nvCxnSpPr>
          <p:cNvPr id="104" name="Conector angulado 103"/>
          <p:cNvCxnSpPr>
            <a:stCxn id="96" idx="2"/>
            <a:endCxn id="95" idx="2"/>
          </p:cNvCxnSpPr>
          <p:nvPr/>
        </p:nvCxnSpPr>
        <p:spPr>
          <a:xfrm rot="10800000">
            <a:off x="2536462" y="1672119"/>
            <a:ext cx="1343818" cy="4908162"/>
          </a:xfrm>
          <a:prstGeom prst="bentConnector3">
            <a:avLst>
              <a:gd name="adj1" fmla="val 26759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113"/>
          <p:cNvSpPr/>
          <p:nvPr/>
        </p:nvSpPr>
        <p:spPr>
          <a:xfrm>
            <a:off x="1949676" y="2827601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8867820" y="4730696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cxnSp>
        <p:nvCxnSpPr>
          <p:cNvPr id="119" name="Conector angulado 118"/>
          <p:cNvCxnSpPr>
            <a:stCxn id="115" idx="3"/>
            <a:endCxn id="114" idx="6"/>
          </p:cNvCxnSpPr>
          <p:nvPr/>
        </p:nvCxnSpPr>
        <p:spPr>
          <a:xfrm rot="5400000" flipH="1">
            <a:off x="4482786" y="379673"/>
            <a:ext cx="1920828" cy="6866845"/>
          </a:xfrm>
          <a:prstGeom prst="bentConnector4">
            <a:avLst>
              <a:gd name="adj1" fmla="val 35456"/>
              <a:gd name="adj2" fmla="val 547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tângulo 122"/>
          <p:cNvSpPr/>
          <p:nvPr/>
        </p:nvSpPr>
        <p:spPr>
          <a:xfrm>
            <a:off x="10168608" y="2445511"/>
            <a:ext cx="86088" cy="14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124" name="Elipse 123"/>
          <p:cNvSpPr/>
          <p:nvPr/>
        </p:nvSpPr>
        <p:spPr>
          <a:xfrm>
            <a:off x="3036387" y="520632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806293" y="4111268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cxnSp>
        <p:nvCxnSpPr>
          <p:cNvPr id="127" name="Conector angulado 126"/>
          <p:cNvCxnSpPr>
            <a:stCxn id="124" idx="2"/>
            <a:endCxn id="38" idx="1"/>
          </p:cNvCxnSpPr>
          <p:nvPr/>
        </p:nvCxnSpPr>
        <p:spPr>
          <a:xfrm rot="10800000" flipV="1">
            <a:off x="840943" y="545711"/>
            <a:ext cx="2195444" cy="3584343"/>
          </a:xfrm>
          <a:prstGeom prst="bentConnector3">
            <a:avLst>
              <a:gd name="adj1" fmla="val 132008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ipse 131"/>
          <p:cNvSpPr/>
          <p:nvPr/>
        </p:nvSpPr>
        <p:spPr>
          <a:xfrm>
            <a:off x="3036387" y="870993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4" name="Conector de seta reta 133"/>
          <p:cNvCxnSpPr>
            <a:stCxn id="132" idx="2"/>
          </p:cNvCxnSpPr>
          <p:nvPr/>
        </p:nvCxnSpPr>
        <p:spPr>
          <a:xfrm flipH="1" flipV="1">
            <a:off x="205211" y="883662"/>
            <a:ext cx="2831176" cy="124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ipse 134"/>
          <p:cNvSpPr/>
          <p:nvPr/>
        </p:nvSpPr>
        <p:spPr>
          <a:xfrm>
            <a:off x="2290567" y="1158894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/>
          <p:cNvSpPr/>
          <p:nvPr/>
        </p:nvSpPr>
        <p:spPr>
          <a:xfrm>
            <a:off x="4058001" y="3882571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cxnSp>
        <p:nvCxnSpPr>
          <p:cNvPr id="138" name="Conector de seta reta 137"/>
          <p:cNvCxnSpPr>
            <a:stCxn id="21" idx="3"/>
            <a:endCxn id="135" idx="1"/>
          </p:cNvCxnSpPr>
          <p:nvPr/>
        </p:nvCxnSpPr>
        <p:spPr>
          <a:xfrm>
            <a:off x="2087758" y="1050069"/>
            <a:ext cx="21161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de seta reta 141"/>
          <p:cNvCxnSpPr>
            <a:endCxn id="135" idx="2"/>
          </p:cNvCxnSpPr>
          <p:nvPr/>
        </p:nvCxnSpPr>
        <p:spPr>
          <a:xfrm>
            <a:off x="2085396" y="1169431"/>
            <a:ext cx="205171" cy="1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>
            <a:endCxn id="135" idx="3"/>
          </p:cNvCxnSpPr>
          <p:nvPr/>
        </p:nvCxnSpPr>
        <p:spPr>
          <a:xfrm flipV="1">
            <a:off x="2085396" y="1201707"/>
            <a:ext cx="213973" cy="7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do 149"/>
          <p:cNvCxnSpPr>
            <a:stCxn id="135" idx="6"/>
            <a:endCxn id="136" idx="6"/>
          </p:cNvCxnSpPr>
          <p:nvPr/>
        </p:nvCxnSpPr>
        <p:spPr>
          <a:xfrm>
            <a:off x="2350668" y="1183974"/>
            <a:ext cx="1767434" cy="2723677"/>
          </a:xfrm>
          <a:prstGeom prst="bentConnector3">
            <a:avLst>
              <a:gd name="adj1" fmla="val 133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ipse 151"/>
          <p:cNvSpPr/>
          <p:nvPr/>
        </p:nvSpPr>
        <p:spPr>
          <a:xfrm>
            <a:off x="3940381" y="1537673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Elipse 152"/>
          <p:cNvSpPr/>
          <p:nvPr/>
        </p:nvSpPr>
        <p:spPr>
          <a:xfrm>
            <a:off x="1216776" y="1327602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5" name="Conector angulado 154"/>
          <p:cNvCxnSpPr>
            <a:stCxn id="153" idx="4"/>
            <a:endCxn id="152" idx="0"/>
          </p:cNvCxnSpPr>
          <p:nvPr/>
        </p:nvCxnSpPr>
        <p:spPr>
          <a:xfrm rot="16200000" flipH="1">
            <a:off x="2528673" y="95914"/>
            <a:ext cx="159912" cy="2723605"/>
          </a:xfrm>
          <a:prstGeom prst="bentConnector3">
            <a:avLst>
              <a:gd name="adj1" fmla="val 30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ipse 156"/>
          <p:cNvSpPr/>
          <p:nvPr/>
        </p:nvSpPr>
        <p:spPr>
          <a:xfrm>
            <a:off x="3940381" y="2225053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9" name="Conector angulado 158"/>
          <p:cNvCxnSpPr/>
          <p:nvPr/>
        </p:nvCxnSpPr>
        <p:spPr>
          <a:xfrm>
            <a:off x="2320617" y="570791"/>
            <a:ext cx="305997" cy="51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do 160"/>
          <p:cNvCxnSpPr>
            <a:stCxn id="152" idx="0"/>
            <a:endCxn id="157" idx="6"/>
          </p:cNvCxnSpPr>
          <p:nvPr/>
        </p:nvCxnSpPr>
        <p:spPr>
          <a:xfrm rot="16200000" flipH="1">
            <a:off x="3629227" y="1878878"/>
            <a:ext cx="712460" cy="30050"/>
          </a:xfrm>
          <a:prstGeom prst="bentConnector4">
            <a:avLst>
              <a:gd name="adj1" fmla="val -32086"/>
              <a:gd name="adj2" fmla="val 1272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Elipse 164"/>
          <p:cNvSpPr/>
          <p:nvPr/>
        </p:nvSpPr>
        <p:spPr>
          <a:xfrm>
            <a:off x="2225695" y="2480843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7" name="Conector de seta reta 166"/>
          <p:cNvCxnSpPr>
            <a:stCxn id="165" idx="5"/>
          </p:cNvCxnSpPr>
          <p:nvPr/>
        </p:nvCxnSpPr>
        <p:spPr>
          <a:xfrm>
            <a:off x="2276994" y="2523656"/>
            <a:ext cx="2428356" cy="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tângulo 167"/>
          <p:cNvSpPr/>
          <p:nvPr/>
        </p:nvSpPr>
        <p:spPr>
          <a:xfrm>
            <a:off x="1815290" y="2596500"/>
            <a:ext cx="28151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class </a:t>
            </a:r>
            <a:r>
              <a:rPr lang="en-US" sz="800" dirty="0" err="1" smtClean="0"/>
              <a:t>LearnedItemRepository</a:t>
            </a:r>
            <a:r>
              <a:rPr lang="en-US" sz="800" dirty="0" smtClean="0"/>
              <a:t>(private </a:t>
            </a:r>
            <a:r>
              <a:rPr lang="en-US" sz="800" dirty="0" err="1" smtClean="0"/>
              <a:t>val</a:t>
            </a:r>
            <a:r>
              <a:rPr lang="en-US" sz="800" dirty="0" smtClean="0"/>
              <a:t> </a:t>
            </a:r>
            <a:r>
              <a:rPr lang="en-US" sz="800" dirty="0" err="1" smtClean="0"/>
              <a:t>dao</a:t>
            </a:r>
            <a:r>
              <a:rPr lang="en-US" sz="800" dirty="0" smtClean="0"/>
              <a:t>: </a:t>
            </a:r>
            <a:r>
              <a:rPr lang="en-US" sz="800" dirty="0" err="1" smtClean="0"/>
              <a:t>LearnedItemDao</a:t>
            </a:r>
            <a:r>
              <a:rPr lang="en-US" sz="800" dirty="0" smtClean="0"/>
              <a:t>)</a:t>
            </a:r>
            <a:endParaRPr lang="pt-BR" sz="800" dirty="0"/>
          </a:p>
        </p:txBody>
      </p:sp>
      <p:cxnSp>
        <p:nvCxnSpPr>
          <p:cNvPr id="172" name="Conector de seta reta 171"/>
          <p:cNvCxnSpPr/>
          <p:nvPr/>
        </p:nvCxnSpPr>
        <p:spPr>
          <a:xfrm>
            <a:off x="4504913" y="2710970"/>
            <a:ext cx="200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do 173"/>
          <p:cNvCxnSpPr>
            <a:stCxn id="175" idx="4"/>
            <a:endCxn id="177" idx="6"/>
          </p:cNvCxnSpPr>
          <p:nvPr/>
        </p:nvCxnSpPr>
        <p:spPr>
          <a:xfrm rot="5400000">
            <a:off x="2367118" y="2839305"/>
            <a:ext cx="157531" cy="2217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lipse 174"/>
          <p:cNvSpPr/>
          <p:nvPr/>
        </p:nvSpPr>
        <p:spPr>
          <a:xfrm>
            <a:off x="3524737" y="3819286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7" name="Elipse 176"/>
          <p:cNvSpPr/>
          <p:nvPr/>
        </p:nvSpPr>
        <p:spPr>
          <a:xfrm>
            <a:off x="1276877" y="4001896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9" name="Elipse 178"/>
          <p:cNvSpPr/>
          <p:nvPr/>
        </p:nvSpPr>
        <p:spPr>
          <a:xfrm>
            <a:off x="10368521" y="478037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cxnSp>
        <p:nvCxnSpPr>
          <p:cNvPr id="181" name="Conector angulado 180"/>
          <p:cNvCxnSpPr>
            <a:stCxn id="179" idx="4"/>
          </p:cNvCxnSpPr>
          <p:nvPr/>
        </p:nvCxnSpPr>
        <p:spPr>
          <a:xfrm rot="5400000">
            <a:off x="9763348" y="-100676"/>
            <a:ext cx="6352" cy="1264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do 183"/>
          <p:cNvCxnSpPr>
            <a:stCxn id="187" idx="6"/>
          </p:cNvCxnSpPr>
          <p:nvPr/>
        </p:nvCxnSpPr>
        <p:spPr>
          <a:xfrm flipV="1">
            <a:off x="1244597" y="621929"/>
            <a:ext cx="6708616" cy="3050078"/>
          </a:xfrm>
          <a:prstGeom prst="bentConnector3">
            <a:avLst>
              <a:gd name="adj1" fmla="val 63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Elipse 186"/>
          <p:cNvSpPr/>
          <p:nvPr/>
        </p:nvSpPr>
        <p:spPr>
          <a:xfrm>
            <a:off x="1184496" y="3646927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cxnSp>
        <p:nvCxnSpPr>
          <p:cNvPr id="191" name="Conector angulado 190"/>
          <p:cNvCxnSpPr/>
          <p:nvPr/>
        </p:nvCxnSpPr>
        <p:spPr>
          <a:xfrm rot="16200000" flipH="1">
            <a:off x="10389710" y="543407"/>
            <a:ext cx="407800" cy="390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ângulo 192"/>
          <p:cNvSpPr/>
          <p:nvPr/>
        </p:nvSpPr>
        <p:spPr>
          <a:xfrm>
            <a:off x="9997958" y="3048219"/>
            <a:ext cx="86088" cy="14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cxnSp>
        <p:nvCxnSpPr>
          <p:cNvPr id="195" name="Conector angulado 194"/>
          <p:cNvCxnSpPr>
            <a:stCxn id="136" idx="4"/>
          </p:cNvCxnSpPr>
          <p:nvPr/>
        </p:nvCxnSpPr>
        <p:spPr>
          <a:xfrm rot="16200000" flipH="1">
            <a:off x="5336749" y="2684032"/>
            <a:ext cx="1323107" cy="3820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Elipse 197"/>
          <p:cNvSpPr/>
          <p:nvPr/>
        </p:nvSpPr>
        <p:spPr>
          <a:xfrm>
            <a:off x="7888931" y="5070113"/>
            <a:ext cx="60101" cy="5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757614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131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OLIVEIRA/LGESP IT R&amp;D Team - TBT(diego.oliveira@lge.com)</dc:creator>
  <cp:lastModifiedBy>DIEGO OLIVEIRA/LGESP IT R&amp;D Team - TBT(diego.oliveira@lge.com)</cp:lastModifiedBy>
  <cp:revision>18</cp:revision>
  <dcterms:created xsi:type="dcterms:W3CDTF">2021-06-23T11:12:49Z</dcterms:created>
  <dcterms:modified xsi:type="dcterms:W3CDTF">2021-06-23T13:51:42Z</dcterms:modified>
</cp:coreProperties>
</file>