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F3B1-D729-408C-9620-DCBBA2C8D587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4FDA-8458-425A-9CD6-12268FD65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55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F3B1-D729-408C-9620-DCBBA2C8D587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4FDA-8458-425A-9CD6-12268FD65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72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F3B1-D729-408C-9620-DCBBA2C8D587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4FDA-8458-425A-9CD6-12268FD65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13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F3B1-D729-408C-9620-DCBBA2C8D587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4FDA-8458-425A-9CD6-12268FD65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0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F3B1-D729-408C-9620-DCBBA2C8D587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4FDA-8458-425A-9CD6-12268FD65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67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F3B1-D729-408C-9620-DCBBA2C8D587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4FDA-8458-425A-9CD6-12268FD65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F3B1-D729-408C-9620-DCBBA2C8D587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4FDA-8458-425A-9CD6-12268FD65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39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F3B1-D729-408C-9620-DCBBA2C8D587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4FDA-8458-425A-9CD6-12268FD65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03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F3B1-D729-408C-9620-DCBBA2C8D587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4FDA-8458-425A-9CD6-12268FD65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87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F3B1-D729-408C-9620-DCBBA2C8D587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4FDA-8458-425A-9CD6-12268FD65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20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F3B1-D729-408C-9620-DCBBA2C8D587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4FDA-8458-425A-9CD6-12268FD65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1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F3B1-D729-408C-9620-DCBBA2C8D587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B4FDA-8458-425A-9CD6-12268FD655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8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536" y="5107453"/>
            <a:ext cx="5652973" cy="80962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85344" y="0"/>
            <a:ext cx="382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Ao clicar botão o mesmo mudar de cor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85" y="485394"/>
            <a:ext cx="5373675" cy="78257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265" y="184666"/>
            <a:ext cx="5267325" cy="30384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85" y="2093014"/>
            <a:ext cx="5373675" cy="608106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>
            <a:off x="5947460" y="621792"/>
            <a:ext cx="367805" cy="323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6" idx="1"/>
            <a:endCxn id="7" idx="0"/>
          </p:cNvCxnSpPr>
          <p:nvPr/>
        </p:nvCxnSpPr>
        <p:spPr>
          <a:xfrm flipH="1">
            <a:off x="3260623" y="1703904"/>
            <a:ext cx="3054642" cy="389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34" y="2918060"/>
            <a:ext cx="5286375" cy="3086100"/>
          </a:xfrm>
          <a:prstGeom prst="rect">
            <a:avLst/>
          </a:prstGeom>
        </p:spPr>
      </p:pic>
      <p:cxnSp>
        <p:nvCxnSpPr>
          <p:cNvPr id="15" name="Conector de seta reta 14"/>
          <p:cNvCxnSpPr>
            <a:stCxn id="7" idx="2"/>
            <a:endCxn id="13" idx="0"/>
          </p:cNvCxnSpPr>
          <p:nvPr/>
        </p:nvCxnSpPr>
        <p:spPr>
          <a:xfrm flipH="1">
            <a:off x="3260622" y="2701120"/>
            <a:ext cx="1" cy="216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5264" y="3454289"/>
            <a:ext cx="3636531" cy="744623"/>
          </a:xfrm>
          <a:prstGeom prst="rect">
            <a:avLst/>
          </a:prstGeom>
        </p:spPr>
      </p:pic>
      <p:cxnSp>
        <p:nvCxnSpPr>
          <p:cNvPr id="23" name="Conector de seta reta 22"/>
          <p:cNvCxnSpPr>
            <a:stCxn id="13" idx="3"/>
            <a:endCxn id="21" idx="1"/>
          </p:cNvCxnSpPr>
          <p:nvPr/>
        </p:nvCxnSpPr>
        <p:spPr>
          <a:xfrm flipV="1">
            <a:off x="5903809" y="3826601"/>
            <a:ext cx="411455" cy="634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21" idx="2"/>
          </p:cNvCxnSpPr>
          <p:nvPr/>
        </p:nvCxnSpPr>
        <p:spPr>
          <a:xfrm>
            <a:off x="8133530" y="4198912"/>
            <a:ext cx="881226" cy="9085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549648" y="6465837"/>
            <a:ext cx="524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Para utilizar cores cadastrar a mesma dentro de </a:t>
            </a:r>
            <a:r>
              <a:rPr lang="pt-BR" dirty="0" err="1" smtClean="0"/>
              <a:t>colors</a:t>
            </a:r>
            <a:endParaRPr lang="pt-BR" dirty="0"/>
          </a:p>
        </p:txBody>
      </p:sp>
      <p:cxnSp>
        <p:nvCxnSpPr>
          <p:cNvPr id="28" name="Conector de seta reta 27"/>
          <p:cNvCxnSpPr/>
          <p:nvPr/>
        </p:nvCxnSpPr>
        <p:spPr>
          <a:xfrm>
            <a:off x="8827008" y="5815584"/>
            <a:ext cx="187747" cy="6502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221673" y="6527392"/>
            <a:ext cx="4087091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android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:backgroundTint</a:t>
            </a:r>
            <a:r>
              <a:rPr kumimoji="0" lang="pt-BR" altLang="pt-BR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="@color/green_red_color_state"</a:t>
            </a: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00547" y="6175397"/>
            <a:ext cx="284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Adicionar background botão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8785405" y="4490055"/>
            <a:ext cx="3445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Faz a leitura de cima para baixo</a:t>
            </a:r>
          </a:p>
          <a:p>
            <a:r>
              <a:rPr lang="pt-BR" dirty="0" smtClean="0"/>
              <a:t>Cor padrão tem de ficar por ultimo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825603" y="4010"/>
            <a:ext cx="1448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AULA 03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2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85344" y="0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 de cadastro de cores</a:t>
            </a:r>
            <a:endParaRPr lang="pt-BR" dirty="0"/>
          </a:p>
        </p:txBody>
      </p:sp>
      <p:grpSp>
        <p:nvGrpSpPr>
          <p:cNvPr id="13" name="Grupo 12"/>
          <p:cNvGrpSpPr/>
          <p:nvPr/>
        </p:nvGrpSpPr>
        <p:grpSpPr>
          <a:xfrm>
            <a:off x="85344" y="-272555"/>
            <a:ext cx="8629650" cy="4466153"/>
            <a:chOff x="525399" y="267772"/>
            <a:chExt cx="8629650" cy="4466153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399" y="904875"/>
              <a:ext cx="8629650" cy="3829050"/>
            </a:xfrm>
            <a:prstGeom prst="rect">
              <a:avLst/>
            </a:prstGeom>
          </p:spPr>
        </p:pic>
        <p:sp>
          <p:nvSpPr>
            <p:cNvPr id="6" name="Retângulo 5"/>
            <p:cNvSpPr/>
            <p:nvPr/>
          </p:nvSpPr>
          <p:spPr>
            <a:xfrm>
              <a:off x="1243584" y="4328160"/>
              <a:ext cx="1499616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6425184" y="267772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nome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491984" y="267772"/>
              <a:ext cx="65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valor</a:t>
              </a:r>
              <a:endParaRPr lang="pt-BR" dirty="0"/>
            </a:p>
          </p:txBody>
        </p:sp>
        <p:cxnSp>
          <p:nvCxnSpPr>
            <p:cNvPr id="10" name="Conector de seta reta 9"/>
            <p:cNvCxnSpPr>
              <a:stCxn id="7" idx="2"/>
            </p:cNvCxnSpPr>
            <p:nvPr/>
          </p:nvCxnSpPr>
          <p:spPr>
            <a:xfrm>
              <a:off x="6789226" y="637104"/>
              <a:ext cx="0" cy="643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>
              <a:stCxn id="8" idx="2"/>
            </p:cNvCxnSpPr>
            <p:nvPr/>
          </p:nvCxnSpPr>
          <p:spPr>
            <a:xfrm flipH="1">
              <a:off x="7817457" y="637104"/>
              <a:ext cx="1" cy="5577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552575"/>
            <a:ext cx="7239000" cy="5305425"/>
          </a:xfrm>
          <a:prstGeom prst="rect">
            <a:avLst/>
          </a:prstGeom>
        </p:spPr>
      </p:pic>
      <p:cxnSp>
        <p:nvCxnSpPr>
          <p:cNvPr id="16" name="Conector de seta reta 15"/>
          <p:cNvCxnSpPr/>
          <p:nvPr/>
        </p:nvCxnSpPr>
        <p:spPr>
          <a:xfrm flipH="1">
            <a:off x="6680852" y="1087322"/>
            <a:ext cx="2823366" cy="102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9504218" y="717990"/>
            <a:ext cx="70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Clicar</a:t>
            </a:r>
            <a:endParaRPr lang="pt-BR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16236"/>
            <a:ext cx="5448300" cy="1600200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2168916" y="4745939"/>
            <a:ext cx="134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ALT + ENTER</a:t>
            </a:r>
            <a:endParaRPr lang="pt-BR" dirty="0"/>
          </a:p>
        </p:txBody>
      </p:sp>
      <p:cxnSp>
        <p:nvCxnSpPr>
          <p:cNvPr id="22" name="Conector de seta reta 21"/>
          <p:cNvCxnSpPr>
            <a:stCxn id="20" idx="3"/>
          </p:cNvCxnSpPr>
          <p:nvPr/>
        </p:nvCxnSpPr>
        <p:spPr>
          <a:xfrm>
            <a:off x="3511656" y="4930605"/>
            <a:ext cx="284489" cy="666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7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536" y="85344"/>
            <a:ext cx="627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Forçar a ter orientação somente na vertical(Portátil) ou horizontal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" y="621220"/>
            <a:ext cx="4889835" cy="1305116"/>
          </a:xfrm>
          <a:prstGeom prst="rect">
            <a:avLst/>
          </a:prstGeom>
        </p:spPr>
      </p:pic>
      <p:sp>
        <p:nvSpPr>
          <p:cNvPr id="9" name="Seta para baixo 8"/>
          <p:cNvSpPr/>
          <p:nvPr/>
        </p:nvSpPr>
        <p:spPr>
          <a:xfrm rot="3377629">
            <a:off x="1975104" y="731520"/>
            <a:ext cx="438912" cy="682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>
            <a:off x="6047232" y="700890"/>
            <a:ext cx="5120640" cy="1549322"/>
            <a:chOff x="6083808" y="377014"/>
            <a:chExt cx="5120640" cy="1549322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3808" y="377014"/>
              <a:ext cx="5120640" cy="1549322"/>
            </a:xfrm>
            <a:prstGeom prst="rect">
              <a:avLst/>
            </a:prstGeom>
          </p:spPr>
        </p:pic>
        <p:sp>
          <p:nvSpPr>
            <p:cNvPr id="6" name="Retângulo 5"/>
            <p:cNvSpPr/>
            <p:nvPr/>
          </p:nvSpPr>
          <p:spPr>
            <a:xfrm>
              <a:off x="6425184" y="700890"/>
              <a:ext cx="3901440" cy="2926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CaixaDeTexto 11"/>
          <p:cNvSpPr txBox="1"/>
          <p:nvPr/>
        </p:nvSpPr>
        <p:spPr>
          <a:xfrm>
            <a:off x="8136734" y="335130"/>
            <a:ext cx="306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Tem de estar abaixo da </a:t>
            </a:r>
            <a:r>
              <a:rPr lang="pt-BR" dirty="0" err="1" smtClean="0"/>
              <a:t>activity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789027" y="2354362"/>
            <a:ext cx="1448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AULA 04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41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023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69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JetBrains Mono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OLIVEIRA/LGESP IT R&amp;D Team - TBT(diego.oliveira@lge.com)</dc:creator>
  <cp:lastModifiedBy>DIEGO OLIVEIRA/LGESP IT R&amp;D Team - TBT(diego.oliveira@lge.com)</cp:lastModifiedBy>
  <cp:revision>10</cp:revision>
  <dcterms:created xsi:type="dcterms:W3CDTF">2021-06-17T11:35:05Z</dcterms:created>
  <dcterms:modified xsi:type="dcterms:W3CDTF">2021-06-17T19:15:49Z</dcterms:modified>
</cp:coreProperties>
</file>