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7" autoAdjust="0"/>
    <p:restoredTop sz="94660"/>
  </p:normalViewPr>
  <p:slideViewPr>
    <p:cSldViewPr snapToGrid="0">
      <p:cViewPr>
        <p:scale>
          <a:sx n="75" d="100"/>
          <a:sy n="75" d="100"/>
        </p:scale>
        <p:origin x="64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98FA1-31BD-46FB-B8CD-FECDCFB4D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B8A5E-F7C2-43FB-90E6-D0CDF9B8E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455AAD-E123-43A7-BC43-E000318C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16CA7-F3FB-4CE5-AEF7-72A4F4BF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6FB2DF-8705-4A26-B463-8BAB3E35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2D283-2E8F-4CCE-B8DF-18DE3CD3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C1CF3D-CC8B-4F7D-B0EB-FCC29EE44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72FC9-8E12-48A2-B69F-721281F2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5EE40-ABED-4C64-8462-A41446BA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7D671-0DF7-4905-B8DC-6F8405A1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5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B3B9C1-6050-4FA2-A3E7-7BA096C97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C06482-4AB4-4FAF-AC51-9A0DD42B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30962-9DCF-48B8-96D0-2BE3FF04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64EEA-7E52-4D8F-AA79-ABF0D6F6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2343F-CCE4-4210-B055-A0DB38FF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617C5-5A12-48A3-80F6-C699D1DE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B0D9C-9DED-4AD9-AF04-17882064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FC555-2944-4728-85AF-1AD568C9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F811B-9E6B-426C-A8D8-E23DC495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9B6853-7056-44B6-BC3C-080D9D6C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6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F9DF5-22EC-403E-BC8C-8570992D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6C9234-05C3-472D-B68A-0011977C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D39F3-85C3-49F1-B629-A50C1431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9DA30-C9D3-403D-A6D2-68D78FD5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246CFF-795E-48C7-949F-9D77DD13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7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DB868-FD67-4E64-B0E5-7CF9D459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B4248-1691-4D31-928E-E70D77B45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281AA-E14D-4131-9C97-EA8E9B3C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C393A-DB34-4B66-A4BA-2999F42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A9A742-FF4B-45A6-8428-42A5F323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3CEFE6-6F16-45EC-BD04-ED19748A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8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693F-0219-4BA2-9D5C-9A0A6D31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80D4EC-A682-4FC4-A36B-611E48E0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53C94-A703-4E5C-8CE9-B90098FE0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5EC36C-C04F-435B-AF34-4BD89DA76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DF375B-00A5-4DFA-8A75-ADC4210BF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9873DD-9E05-4BE1-BE03-44C5A0D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AA6914-C007-467E-8D0C-4B33E61D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3CAF5B-1112-46E4-8204-79C60D25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43F99-C184-42B9-962E-89BC9F2E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772AD4-C4C9-4668-90CE-B4218960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3E0E56-309E-44CD-816B-8E317EC9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7C9910-CDD9-46FD-868F-500F9E6B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6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5D89AF-7A03-4D00-BF46-47323396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43A7A7-EEE3-4C30-84EE-FF160F1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4FC85C-06EC-4F3E-8601-079FFA10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7D4FE-905A-4B20-9E2F-3B4EBE32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824F0-1B5F-425E-9863-38060152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FD46E3-A6F1-4D9B-9581-E3D5E1B8F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82FCA2-DEF7-4FA7-8CBB-87F5FE4F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FCDE3E-10F8-45EC-902B-AB82B6D9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CA9D9-A186-498C-9E95-7CD4926C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7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4A626-FB32-40B4-830C-78139C85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8FE51D-7AA3-4575-9DDD-26B428749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6CA586-9443-4C02-9843-E8F4DD07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1D92B-5035-454D-A903-8D46FC8D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D9652B-D14A-4BDD-B08B-134A90EF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B8443-D1F4-41A9-BD85-B8F19301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17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ED03F1-270D-4C53-B83B-D278393A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0951B9-3F86-41EC-BCB0-A30B1476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204113-7EA4-47A3-9307-89845D8B0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5A99-1B95-4AAE-AFF5-92C0FFEBEABB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9D7-EA81-4D3C-86C4-9D39C9376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692769-CCBA-4644-9A34-13CEAA9F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D080-6929-478E-8B5D-D0199E48E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97A4C6-551E-4C28-AB6F-68618A6C1B21}"/>
              </a:ext>
            </a:extLst>
          </p:cNvPr>
          <p:cNvSpPr/>
          <p:nvPr/>
        </p:nvSpPr>
        <p:spPr>
          <a:xfrm>
            <a:off x="4073236" y="623455"/>
            <a:ext cx="2729346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FD753A-4FE8-4156-BC7F-638817A9721A}"/>
              </a:ext>
            </a:extLst>
          </p:cNvPr>
          <p:cNvSpPr/>
          <p:nvPr/>
        </p:nvSpPr>
        <p:spPr>
          <a:xfrm>
            <a:off x="4177145" y="748146"/>
            <a:ext cx="2521527" cy="164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ACF46F-D4E3-4B6D-A455-537C239E683A}"/>
              </a:ext>
            </a:extLst>
          </p:cNvPr>
          <p:cNvSpPr/>
          <p:nvPr/>
        </p:nvSpPr>
        <p:spPr>
          <a:xfrm>
            <a:off x="4177144" y="2521528"/>
            <a:ext cx="2521527" cy="256309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82B9FF-40BF-4AF5-8931-68C32D67C40F}"/>
              </a:ext>
            </a:extLst>
          </p:cNvPr>
          <p:cNvSpPr txBox="1"/>
          <p:nvPr/>
        </p:nvSpPr>
        <p:spPr>
          <a:xfrm flipH="1">
            <a:off x="5144191" y="221673"/>
            <a:ext cx="88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AAE024-3F00-45DD-8897-8A3E22D3BA6C}"/>
              </a:ext>
            </a:extLst>
          </p:cNvPr>
          <p:cNvSpPr/>
          <p:nvPr/>
        </p:nvSpPr>
        <p:spPr>
          <a:xfrm>
            <a:off x="8139546" y="630382"/>
            <a:ext cx="2729346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9BC6D86-6B5F-48EE-A151-77F9BFDBA583}"/>
              </a:ext>
            </a:extLst>
          </p:cNvPr>
          <p:cNvSpPr/>
          <p:nvPr/>
        </p:nvSpPr>
        <p:spPr>
          <a:xfrm>
            <a:off x="8243455" y="755074"/>
            <a:ext cx="658091" cy="9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A4C3E5-BE40-41A0-A2E2-D83EBAFA2948}"/>
              </a:ext>
            </a:extLst>
          </p:cNvPr>
          <p:cNvSpPr txBox="1"/>
          <p:nvPr/>
        </p:nvSpPr>
        <p:spPr>
          <a:xfrm flipH="1">
            <a:off x="9210501" y="228600"/>
            <a:ext cx="88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</a:t>
            </a:r>
          </a:p>
        </p:txBody>
      </p: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63A44F74-AA93-4D4B-A4BB-185D147F6087}"/>
              </a:ext>
            </a:extLst>
          </p:cNvPr>
          <p:cNvSpPr/>
          <p:nvPr/>
        </p:nvSpPr>
        <p:spPr>
          <a:xfrm>
            <a:off x="7315201" y="623455"/>
            <a:ext cx="658091" cy="457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DDA377D-9891-4B8F-894C-01C6D186BBA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45383" y="2849112"/>
            <a:ext cx="2475988" cy="131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1B65B99-8757-4D3E-AF41-B653A7E73C10}"/>
              </a:ext>
            </a:extLst>
          </p:cNvPr>
          <p:cNvSpPr/>
          <p:nvPr/>
        </p:nvSpPr>
        <p:spPr>
          <a:xfrm>
            <a:off x="9005455" y="997529"/>
            <a:ext cx="1697183" cy="484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15566D6-90AF-4AD5-AD32-94659FC88A78}"/>
              </a:ext>
            </a:extLst>
          </p:cNvPr>
          <p:cNvSpPr/>
          <p:nvPr/>
        </p:nvSpPr>
        <p:spPr>
          <a:xfrm>
            <a:off x="4270664" y="2648405"/>
            <a:ext cx="658091" cy="9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C5CB201-5728-4E6D-AE6C-569E213AE8BA}"/>
              </a:ext>
            </a:extLst>
          </p:cNvPr>
          <p:cNvSpPr/>
          <p:nvPr/>
        </p:nvSpPr>
        <p:spPr>
          <a:xfrm>
            <a:off x="5032664" y="2890860"/>
            <a:ext cx="1454729" cy="484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B85ED3D-94C3-472A-ABD7-BB47CBB7AF73}"/>
              </a:ext>
            </a:extLst>
          </p:cNvPr>
          <p:cNvSpPr/>
          <p:nvPr/>
        </p:nvSpPr>
        <p:spPr>
          <a:xfrm>
            <a:off x="4256808" y="3740729"/>
            <a:ext cx="658091" cy="9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1494EAD-03CA-4399-8478-C60A68964F39}"/>
              </a:ext>
            </a:extLst>
          </p:cNvPr>
          <p:cNvSpPr/>
          <p:nvPr/>
        </p:nvSpPr>
        <p:spPr>
          <a:xfrm>
            <a:off x="5018808" y="3983184"/>
            <a:ext cx="1454729" cy="484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133C271-1420-418A-BB3F-98476D9B8591}"/>
              </a:ext>
            </a:extLst>
          </p:cNvPr>
          <p:cNvSpPr txBox="1"/>
          <p:nvPr/>
        </p:nvSpPr>
        <p:spPr>
          <a:xfrm>
            <a:off x="8821371" y="2664446"/>
            <a:ext cx="136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RecyclerVew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5123511-3796-456E-A283-D0C012EF4800}"/>
              </a:ext>
            </a:extLst>
          </p:cNvPr>
          <p:cNvSpPr txBox="1"/>
          <p:nvPr/>
        </p:nvSpPr>
        <p:spPr>
          <a:xfrm>
            <a:off x="429491" y="755074"/>
            <a:ext cx="1875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LinearLayout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242729"/>
                </a:solidFill>
                <a:effectLst/>
                <a:latin typeface="-apple-system"/>
              </a:rPr>
              <a:t>Scroll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242729"/>
                </a:solidFill>
                <a:latin typeface="-apple-system"/>
              </a:rPr>
              <a:t>    colapse</a:t>
            </a:r>
          </a:p>
          <a:p>
            <a:pPr lvl="1"/>
            <a:r>
              <a:rPr lang="pt-BR" dirty="0">
                <a:solidFill>
                  <a:srgbClr val="242729"/>
                </a:solidFill>
                <a:latin typeface="-apple-system"/>
              </a:rPr>
              <a:t> </a:t>
            </a:r>
            <a:r>
              <a:rPr lang="pt-BR" dirty="0" err="1">
                <a:solidFill>
                  <a:srgbClr val="242729"/>
                </a:solidFill>
                <a:latin typeface="-apple-system"/>
              </a:rPr>
              <a:t>recyclerview</a:t>
            </a:r>
            <a:endParaRPr lang="pt-BR" dirty="0">
              <a:solidFill>
                <a:srgbClr val="242729"/>
              </a:solidFill>
              <a:latin typeface="-apple-system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95EF36D-9B04-499C-8F23-31A5678EA84B}"/>
              </a:ext>
            </a:extLst>
          </p:cNvPr>
          <p:cNvSpPr/>
          <p:nvPr/>
        </p:nvSpPr>
        <p:spPr>
          <a:xfrm>
            <a:off x="3962400" y="504825"/>
            <a:ext cx="2924175" cy="479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4004694-6185-449B-B9D4-B5376F0F2959}"/>
              </a:ext>
            </a:extLst>
          </p:cNvPr>
          <p:cNvCxnSpPr>
            <a:stCxn id="4" idx="2"/>
            <a:endCxn id="33" idx="2"/>
          </p:cNvCxnSpPr>
          <p:nvPr/>
        </p:nvCxnSpPr>
        <p:spPr>
          <a:xfrm flipH="1">
            <a:off x="5424488" y="5195455"/>
            <a:ext cx="13421" cy="10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468808C-0439-47E8-B461-B6A7C194213B}"/>
              </a:ext>
            </a:extLst>
          </p:cNvPr>
          <p:cNvCxnSpPr>
            <a:stCxn id="4" idx="3"/>
            <a:endCxn id="33" idx="3"/>
          </p:cNvCxnSpPr>
          <p:nvPr/>
        </p:nvCxnSpPr>
        <p:spPr>
          <a:xfrm flipV="1">
            <a:off x="6802582" y="2900363"/>
            <a:ext cx="83993" cy="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1B7F402-CCAF-4B8E-B657-EEEE48469168}"/>
              </a:ext>
            </a:extLst>
          </p:cNvPr>
          <p:cNvCxnSpPr>
            <a:stCxn id="4" idx="1"/>
            <a:endCxn id="33" idx="1"/>
          </p:cNvCxnSpPr>
          <p:nvPr/>
        </p:nvCxnSpPr>
        <p:spPr>
          <a:xfrm flipH="1" flipV="1">
            <a:off x="3962400" y="2900363"/>
            <a:ext cx="110836" cy="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181724D-665B-4C5C-90E8-A32F6DB74664}"/>
              </a:ext>
            </a:extLst>
          </p:cNvPr>
          <p:cNvCxnSpPr>
            <a:stCxn id="4" idx="0"/>
          </p:cNvCxnSpPr>
          <p:nvPr/>
        </p:nvCxnSpPr>
        <p:spPr>
          <a:xfrm flipV="1">
            <a:off x="5437909" y="504825"/>
            <a:ext cx="0" cy="11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4DD2B93-2794-4584-93EA-E581DDE30F1A}"/>
              </a:ext>
            </a:extLst>
          </p:cNvPr>
          <p:cNvSpPr txBox="1"/>
          <p:nvPr/>
        </p:nvSpPr>
        <p:spPr>
          <a:xfrm>
            <a:off x="788266" y="3981609"/>
            <a:ext cx="2023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Constraintlayout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View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ImageView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TextView</a:t>
            </a:r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32BBFE5-EDC2-470A-B79E-17575C26C660}"/>
              </a:ext>
            </a:extLst>
          </p:cNvPr>
          <p:cNvSpPr/>
          <p:nvPr/>
        </p:nvSpPr>
        <p:spPr>
          <a:xfrm>
            <a:off x="8069761" y="520844"/>
            <a:ext cx="2924175" cy="479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6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99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Oliveira</dc:creator>
  <cp:lastModifiedBy>Diego Oliveira</cp:lastModifiedBy>
  <cp:revision>4</cp:revision>
  <dcterms:created xsi:type="dcterms:W3CDTF">2021-06-25T22:27:48Z</dcterms:created>
  <dcterms:modified xsi:type="dcterms:W3CDTF">2021-06-25T23:44:32Z</dcterms:modified>
</cp:coreProperties>
</file>