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5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2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67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F3B1-D729-408C-9620-DCBBA2C8D58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536" y="5107453"/>
            <a:ext cx="5652973" cy="8096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5344" y="0"/>
            <a:ext cx="382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Ao clicar botão o mesmo mudar de cor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5" y="485394"/>
            <a:ext cx="5373675" cy="7825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265" y="184666"/>
            <a:ext cx="5267325" cy="3038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85" y="2093014"/>
            <a:ext cx="5373675" cy="608106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5947460" y="621792"/>
            <a:ext cx="367805" cy="323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1"/>
            <a:endCxn id="7" idx="0"/>
          </p:cNvCxnSpPr>
          <p:nvPr/>
        </p:nvCxnSpPr>
        <p:spPr>
          <a:xfrm flipH="1">
            <a:off x="3260623" y="1703904"/>
            <a:ext cx="3054642" cy="38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34" y="2918060"/>
            <a:ext cx="5286375" cy="3086100"/>
          </a:xfrm>
          <a:prstGeom prst="rect">
            <a:avLst/>
          </a:prstGeom>
        </p:spPr>
      </p:pic>
      <p:cxnSp>
        <p:nvCxnSpPr>
          <p:cNvPr id="15" name="Conector de seta reta 14"/>
          <p:cNvCxnSpPr>
            <a:stCxn id="7" idx="2"/>
            <a:endCxn id="13" idx="0"/>
          </p:cNvCxnSpPr>
          <p:nvPr/>
        </p:nvCxnSpPr>
        <p:spPr>
          <a:xfrm flipH="1">
            <a:off x="3260622" y="2701120"/>
            <a:ext cx="1" cy="21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264" y="3454289"/>
            <a:ext cx="3636531" cy="744623"/>
          </a:xfrm>
          <a:prstGeom prst="rect">
            <a:avLst/>
          </a:prstGeom>
        </p:spPr>
      </p:pic>
      <p:cxnSp>
        <p:nvCxnSpPr>
          <p:cNvPr id="23" name="Conector de seta reta 22"/>
          <p:cNvCxnSpPr>
            <a:stCxn id="13" idx="3"/>
            <a:endCxn id="21" idx="1"/>
          </p:cNvCxnSpPr>
          <p:nvPr/>
        </p:nvCxnSpPr>
        <p:spPr>
          <a:xfrm flipV="1">
            <a:off x="5903809" y="3826601"/>
            <a:ext cx="411455" cy="634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2"/>
          </p:cNvCxnSpPr>
          <p:nvPr/>
        </p:nvCxnSpPr>
        <p:spPr>
          <a:xfrm>
            <a:off x="8133530" y="4198912"/>
            <a:ext cx="881226" cy="908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549648" y="6465837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utilizar cores cadastrar a mesma dentro de </a:t>
            </a:r>
            <a:r>
              <a:rPr lang="pt-BR" dirty="0" err="1" smtClean="0"/>
              <a:t>colors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8827008" y="5815584"/>
            <a:ext cx="187747" cy="65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221673" y="6527392"/>
            <a:ext cx="408709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:backgroundTint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="@color/green_red_color_state"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00547" y="6175397"/>
            <a:ext cx="28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background botão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785405" y="4490055"/>
            <a:ext cx="344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Faz a leitura de cima para baixo</a:t>
            </a:r>
          </a:p>
          <a:p>
            <a:r>
              <a:rPr lang="pt-BR" dirty="0" smtClean="0"/>
              <a:t>Cor padrão tem de ficar por ultimo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25603" y="4010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AULA 03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5344" y="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cadastro de cores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85344" y="-272555"/>
            <a:ext cx="8629650" cy="4466153"/>
            <a:chOff x="525399" y="267772"/>
            <a:chExt cx="8629650" cy="446615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399" y="904875"/>
              <a:ext cx="8629650" cy="3829050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243584" y="4328160"/>
              <a:ext cx="149961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425184" y="267772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nome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91984" y="267772"/>
              <a:ext cx="65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valor</a:t>
              </a:r>
              <a:endParaRPr lang="pt-BR" dirty="0"/>
            </a:p>
          </p:txBody>
        </p:sp>
        <p:cxnSp>
          <p:nvCxnSpPr>
            <p:cNvPr id="10" name="Conector de seta reta 9"/>
            <p:cNvCxnSpPr>
              <a:stCxn id="7" idx="2"/>
            </p:cNvCxnSpPr>
            <p:nvPr/>
          </p:nvCxnSpPr>
          <p:spPr>
            <a:xfrm>
              <a:off x="6789226" y="637104"/>
              <a:ext cx="0" cy="643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2"/>
            </p:cNvCxnSpPr>
            <p:nvPr/>
          </p:nvCxnSpPr>
          <p:spPr>
            <a:xfrm flipH="1">
              <a:off x="7817457" y="637104"/>
              <a:ext cx="1" cy="557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52575"/>
            <a:ext cx="7239000" cy="5305425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6680852" y="1087322"/>
            <a:ext cx="2823366" cy="102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504218" y="717990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Clicar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6236"/>
            <a:ext cx="5448300" cy="16002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168916" y="4745939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 + ENTER</a:t>
            </a:r>
            <a:endParaRPr lang="pt-BR" dirty="0"/>
          </a:p>
        </p:txBody>
      </p:sp>
      <p:cxnSp>
        <p:nvCxnSpPr>
          <p:cNvPr id="22" name="Conector de seta reta 21"/>
          <p:cNvCxnSpPr>
            <a:stCxn id="20" idx="3"/>
          </p:cNvCxnSpPr>
          <p:nvPr/>
        </p:nvCxnSpPr>
        <p:spPr>
          <a:xfrm>
            <a:off x="3511656" y="4930605"/>
            <a:ext cx="284489" cy="666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536" y="85344"/>
            <a:ext cx="627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Forçar a ter orientação somente na vertical(Portátil) ou horizontal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621220"/>
            <a:ext cx="4889835" cy="1305116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3377629">
            <a:off x="1975104" y="731520"/>
            <a:ext cx="438912" cy="682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6047232" y="700890"/>
            <a:ext cx="5120640" cy="1549322"/>
            <a:chOff x="6083808" y="377014"/>
            <a:chExt cx="5120640" cy="154932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808" y="377014"/>
              <a:ext cx="5120640" cy="1549322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6425184" y="700890"/>
              <a:ext cx="3901440" cy="2926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8136734" y="335130"/>
            <a:ext cx="306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 de estar abaixo da </a:t>
            </a:r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789027" y="2354362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AULA 04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536" y="2560325"/>
            <a:ext cx="45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uma nova </a:t>
            </a:r>
            <a:r>
              <a:rPr lang="pt-BR" dirty="0" err="1" smtClean="0"/>
              <a:t>activity</a:t>
            </a:r>
            <a:r>
              <a:rPr lang="pt-BR" dirty="0" smtClean="0"/>
              <a:t> modo automático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50161" t="2702" r="16694" b="56242"/>
          <a:stretch/>
        </p:blipFill>
        <p:spPr>
          <a:xfrm>
            <a:off x="136705" y="2981732"/>
            <a:ext cx="5185694" cy="384253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237116" y="2617763"/>
            <a:ext cx="414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uma nova </a:t>
            </a:r>
            <a:r>
              <a:rPr lang="pt-BR" dirty="0" err="1" smtClean="0"/>
              <a:t>activity</a:t>
            </a:r>
            <a:r>
              <a:rPr lang="pt-BR" dirty="0" smtClean="0"/>
              <a:t> modo manual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49436" t="7926" r="16693" b="86740"/>
          <a:stretch/>
        </p:blipFill>
        <p:spPr>
          <a:xfrm>
            <a:off x="5792833" y="3245133"/>
            <a:ext cx="5029827" cy="5717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739255" y="287669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Classe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39255" y="3965232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Layout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6"/>
          <a:srcRect l="50161" t="17951" r="21290" b="77189"/>
          <a:stretch/>
        </p:blipFill>
        <p:spPr>
          <a:xfrm>
            <a:off x="5792833" y="4334564"/>
            <a:ext cx="5029827" cy="60793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833" y="5460217"/>
            <a:ext cx="2000250" cy="60007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739255" y="5018901"/>
            <a:ext cx="458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</a:t>
            </a:r>
            <a:r>
              <a:rPr lang="pt-BR" dirty="0" err="1" smtClean="0"/>
              <a:t>Adicionar</a:t>
            </a:r>
            <a:r>
              <a:rPr lang="pt-BR" dirty="0" smtClean="0"/>
              <a:t> </a:t>
            </a:r>
            <a:r>
              <a:rPr lang="pt-BR" dirty="0" err="1" smtClean="0"/>
              <a:t>activity</a:t>
            </a:r>
            <a:r>
              <a:rPr lang="pt-BR" dirty="0" smtClean="0"/>
              <a:t> dentro da </a:t>
            </a:r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8136734" y="5637143"/>
            <a:ext cx="337541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activity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RegisterUser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activity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1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52680"/>
            <a:ext cx="554215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&lt;activity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=".RegisterUser"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&lt;intent-filter&gt;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&lt;action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="android.intent.action.MAIN"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&lt;category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="android.intent.category.LAUNCHER"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&lt;/intent-filter&gt;            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&lt;/activity&gt;</a:t>
            </a:r>
            <a:b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&lt;activity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=".MainActivity"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7268" y="479502"/>
            <a:ext cx="4059044" cy="747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226312" y="729733"/>
            <a:ext cx="427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Identifica qual </a:t>
            </a:r>
            <a:r>
              <a:rPr lang="pt-BR" dirty="0" err="1" smtClean="0">
                <a:solidFill>
                  <a:srgbClr val="FF0000"/>
                </a:solidFill>
              </a:rPr>
              <a:t>activity</a:t>
            </a:r>
            <a:r>
              <a:rPr lang="pt-BR" dirty="0" smtClean="0">
                <a:solidFill>
                  <a:srgbClr val="FF0000"/>
                </a:solidFill>
              </a:rPr>
              <a:t> irá abrir por primeiro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38908" y="19023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FF0000"/>
                </a:solidFill>
              </a:rPr>
              <a:t>Activity</a:t>
            </a:r>
            <a:r>
              <a:rPr lang="pt-BR" sz="1400" dirty="0" smtClean="0">
                <a:solidFill>
                  <a:srgbClr val="FF0000"/>
                </a:solidFill>
              </a:rPr>
              <a:t> 1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8907" y="121994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FF0000"/>
                </a:solidFill>
              </a:rPr>
              <a:t>Activity</a:t>
            </a:r>
            <a:r>
              <a:rPr lang="pt-BR" sz="1400" dirty="0" smtClean="0">
                <a:solidFill>
                  <a:srgbClr val="FF0000"/>
                </a:solidFill>
              </a:rPr>
              <a:t>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2190285"/>
            <a:ext cx="1200150" cy="381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8" y="2803950"/>
            <a:ext cx="2124075" cy="5810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8" y="3617640"/>
            <a:ext cx="1123950" cy="12001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50435" y="21961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50435" y="4033049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get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38907" y="2909796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set</a:t>
            </a:r>
            <a:endParaRPr lang="pt-BR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367418" y="4479325"/>
            <a:ext cx="341645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playerName = </a:t>
            </a:r>
            <a:r>
              <a:rPr kumimoji="0" lang="pt-BR" altLang="pt-BR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intent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.getStringExtra(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"playername"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46488" y="2909796"/>
            <a:ext cx="458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acessar um </a:t>
            </a:r>
            <a:r>
              <a:rPr lang="pt-BR" dirty="0" err="1" smtClean="0"/>
              <a:t>Resource</a:t>
            </a:r>
            <a:r>
              <a:rPr lang="pt-BR" dirty="0" smtClean="0"/>
              <a:t> de uma classe </a:t>
            </a:r>
            <a:r>
              <a:rPr lang="pt-BR" dirty="0" err="1" smtClean="0"/>
              <a:t>kotlin</a:t>
            </a:r>
            <a:endParaRPr lang="pt-BR" dirty="0"/>
          </a:p>
        </p:txBody>
      </p:sp>
      <p:sp>
        <p:nvSpPr>
          <p:cNvPr id="15" name="Seta para baixo 14"/>
          <p:cNvSpPr/>
          <p:nvPr/>
        </p:nvSpPr>
        <p:spPr>
          <a:xfrm>
            <a:off x="8769398" y="1890131"/>
            <a:ext cx="537678" cy="9813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047918" y="3558191"/>
            <a:ext cx="428206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resources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.getString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R.string.</a:t>
            </a:r>
            <a:r>
              <a:rPr kumimoji="0" lang="pt-BR" altLang="pt-BR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Welcome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pt-BR" alt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66263" y="4402381"/>
            <a:ext cx="530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Fazer </a:t>
            </a:r>
            <a:r>
              <a:rPr lang="pt-BR" dirty="0" err="1" smtClean="0"/>
              <a:t>place</a:t>
            </a:r>
            <a:r>
              <a:rPr lang="pt-BR" dirty="0" smtClean="0"/>
              <a:t> </a:t>
            </a:r>
            <a:r>
              <a:rPr lang="pt-BR" dirty="0" err="1" smtClean="0"/>
              <a:t>holder</a:t>
            </a:r>
            <a:r>
              <a:rPr lang="pt-BR" dirty="0" smtClean="0"/>
              <a:t>(nome que aparece antes de digitar)</a:t>
            </a:r>
          </a:p>
          <a:p>
            <a:r>
              <a:rPr lang="pt-BR" dirty="0" smtClean="0"/>
              <a:t> em um campo de texto (</a:t>
            </a:r>
            <a:r>
              <a:rPr lang="pt-BR" dirty="0" err="1" smtClean="0"/>
              <a:t>hint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047918" y="5244001"/>
            <a:ext cx="3668751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:hint</a:t>
            </a:r>
            <a:r>
              <a:rPr kumimoji="0" lang="pt-BR" altLang="pt-BR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="@string/UserName"</a:t>
            </a:r>
            <a:endParaRPr kumimoji="0" lang="pt-BR" altLang="pt-B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4967" y="0"/>
            <a:ext cx="460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Concatenar itens dentro de uma </a:t>
            </a:r>
            <a:r>
              <a:rPr lang="pt-BR" dirty="0" err="1" smtClean="0"/>
              <a:t>string</a:t>
            </a:r>
            <a:r>
              <a:rPr lang="pt-BR" dirty="0" smtClean="0"/>
              <a:t> usar %s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43033" y="518306"/>
            <a:ext cx="3646448" cy="518757"/>
            <a:chOff x="343033" y="518306"/>
            <a:chExt cx="3646448" cy="518757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343033" y="662826"/>
              <a:ext cx="3646448" cy="24622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</a:t>
              </a:r>
              <a:r>
                <a:rPr kumimoji="0" lang="pt-BR" alt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string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 </a:t>
              </a:r>
              <a:r>
                <a:rPr kumimoji="0" lang="pt-BR" alt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BABABA"/>
                  </a:solidFill>
                  <a:effectLst/>
                  <a:latin typeface="JetBrains Mono"/>
                </a:rPr>
                <a:t>name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="</a:t>
              </a:r>
              <a:r>
                <a:rPr kumimoji="0" lang="pt-BR" alt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Welcome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JetBrains Mono"/>
                </a:rPr>
                <a:t>"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JetBrains Mono"/>
                </a:rPr>
                <a:t>Seja Bem Vindo %s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&lt;/</a:t>
              </a:r>
              <a:r>
                <a:rPr kumimoji="0" lang="pt-BR" altLang="pt-BR" sz="1000" b="0" i="0" u="none" strike="noStrike" cap="none" normalizeH="0" baseline="0" dirty="0" err="1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string</a:t>
              </a:r>
              <a:r>
                <a:rPr kumimoji="0" lang="pt-BR" altLang="pt-BR" sz="1000" b="0" i="0" u="none" strike="noStrike" cap="none" normalizeH="0" baseline="0" dirty="0" smtClean="0">
                  <a:ln>
                    <a:noFill/>
                  </a:ln>
                  <a:solidFill>
                    <a:srgbClr val="E8BF6A"/>
                  </a:solidFill>
                  <a:effectLst/>
                  <a:latin typeface="JetBrains Mono"/>
                </a:rPr>
                <a:t>&gt;</a:t>
              </a:r>
              <a:endPara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2776653" y="518306"/>
              <a:ext cx="245327" cy="5187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4661209" y="31981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Estou apto a receber valores</a:t>
            </a:r>
            <a:endParaRPr lang="pt-BR" dirty="0"/>
          </a:p>
        </p:txBody>
      </p:sp>
      <p:cxnSp>
        <p:nvCxnSpPr>
          <p:cNvPr id="8" name="Conector de seta reta 7"/>
          <p:cNvCxnSpPr>
            <a:stCxn id="6" idx="1"/>
          </p:cNvCxnSpPr>
          <p:nvPr/>
        </p:nvCxnSpPr>
        <p:spPr>
          <a:xfrm flipH="1">
            <a:off x="3051143" y="504479"/>
            <a:ext cx="1610066" cy="15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44967" y="1330557"/>
            <a:ext cx="33641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Compartilhando itens pelo celular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7" y="1870272"/>
            <a:ext cx="4762500" cy="24003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824546" y="1330557"/>
            <a:ext cx="470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Balão que aparece na tela como </a:t>
            </a:r>
            <a:r>
              <a:rPr lang="pt-BR" dirty="0" err="1" smtClean="0"/>
              <a:t>poup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(</a:t>
            </a:r>
            <a:r>
              <a:rPr lang="pt-BR" dirty="0" err="1" smtClean="0"/>
              <a:t>Toast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849120" y="1870272"/>
            <a:ext cx="6108703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"Você não tem o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WhatsApp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instalado"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pt-BR" altLang="pt-BR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pt-BR" altLang="pt-BR" sz="1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LENGTH_SHORT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Animação Dados no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6" y="1329783"/>
            <a:ext cx="5581650" cy="2971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6" y="369332"/>
            <a:ext cx="3467100" cy="8191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 rot="20143487">
            <a:off x="3178564" y="1191283"/>
            <a:ext cx="1339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Tempo de duração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 rot="20143487">
            <a:off x="4616221" y="807003"/>
            <a:ext cx="2394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Tempo de ciclos para executar ação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11458" y="1914245"/>
            <a:ext cx="1797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Chamada de outra função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84190" y="2498707"/>
            <a:ext cx="1493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Função após finalizar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7092176" y="184666"/>
            <a:ext cx="1" cy="6383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6" y="4703284"/>
            <a:ext cx="2027513" cy="7166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49" y="4703284"/>
            <a:ext cx="3923335" cy="171981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01" y="449649"/>
            <a:ext cx="4638675" cy="2381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0" y="4343735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Criar a animação</a:t>
            </a:r>
            <a:endParaRPr lang="pt-BR" dirty="0"/>
          </a:p>
        </p:txBody>
      </p:sp>
      <p:cxnSp>
        <p:nvCxnSpPr>
          <p:cNvPr id="16" name="Conector de seta reta 15"/>
          <p:cNvCxnSpPr>
            <a:stCxn id="11" idx="3"/>
          </p:cNvCxnSpPr>
          <p:nvPr/>
        </p:nvCxnSpPr>
        <p:spPr>
          <a:xfrm flipV="1">
            <a:off x="2143439" y="5061594"/>
            <a:ext cx="2918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99875" y="118183"/>
            <a:ext cx="305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 </a:t>
            </a:r>
            <a:r>
              <a:rPr lang="pt-BR" dirty="0" err="1" smtClean="0"/>
              <a:t>activity</a:t>
            </a:r>
            <a:r>
              <a:rPr lang="pt-BR" dirty="0" smtClean="0"/>
              <a:t> chamar a animação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801" y="818981"/>
            <a:ext cx="1828800" cy="25717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9270821" y="760836"/>
            <a:ext cx="25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Quantas vezes irá repetir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2710294" y="687774"/>
            <a:ext cx="4589581" cy="293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2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970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247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OLIVEIRA/LGESP IT R&amp;D Team - TBT(diego.oliveira@lge.com)</dc:creator>
  <cp:lastModifiedBy>DIEGO OLIVEIRA/LGESP IT R&amp;D Team - TBT(diego.oliveira@lge.com)</cp:lastModifiedBy>
  <cp:revision>22</cp:revision>
  <dcterms:created xsi:type="dcterms:W3CDTF">2021-06-17T11:35:05Z</dcterms:created>
  <dcterms:modified xsi:type="dcterms:W3CDTF">2021-06-18T19:13:34Z</dcterms:modified>
</cp:coreProperties>
</file>