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6A68F-25BF-44C5-932D-F7BF42BCD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547EB6-45EB-46BA-96A4-3E5B37D11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D7435-DE9D-4DB7-8EB3-438F5658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6C60-FC03-4B81-BFA5-ABED134668F0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FCC8D2-FCDF-4EB9-9968-5278A3D3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E447AE-1313-43C5-B147-9AEEEB43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CE4-5656-482C-A490-8FA8F205D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F374A-7DDA-46BF-9102-B3252A0E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E63470-572D-4125-918D-01FE3FB62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605708-DFF4-4F7C-8446-CF230B48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6C60-FC03-4B81-BFA5-ABED134668F0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FB521D-CBE8-48E8-AFCF-896C0293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ED19A2-4499-4003-829C-5D1F1D2D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CE4-5656-482C-A490-8FA8F205D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82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225BE2-9E72-4D4C-8932-36C9E97CA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899542-6936-4EA3-8F67-CBBDE2F4C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34EE91-A4EF-4765-A739-96706E45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6C60-FC03-4B81-BFA5-ABED134668F0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72FDF-0FE4-44B0-9B8D-A046EDF6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9358BA-8CBE-4353-BECA-20FE2132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CE4-5656-482C-A490-8FA8F205D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60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CA925-B3D4-4AD1-8C4A-EF5D8800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9A3D4C-9183-41E5-86D7-C835EE96C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55A668-2322-439D-A06A-6D3D4AE9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6C60-FC03-4B81-BFA5-ABED134668F0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186B88-19E0-45B8-A1C9-1B61FB51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58EB13-4F81-461F-9F1B-29CC13E2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CE4-5656-482C-A490-8FA8F205D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78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DFAAE-1F0F-49B1-AD14-998CA1B3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E4E58F-5C48-4067-BBA9-0A933890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324F07-1242-4BA3-A2F8-82CB844B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6C60-FC03-4B81-BFA5-ABED134668F0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727B9A-BABB-4C8F-8792-1ED089D7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03770C-D355-4E34-87E6-5D3BF1E8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CE4-5656-482C-A490-8FA8F205D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70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E6D61-DD20-4635-86DC-ED8218F3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3BDF2-4412-4545-82E0-4759DC5BD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11B36C-71DA-4A6C-B7F8-0AD391AD9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01D81-7FD3-4736-8D0F-B3DF0158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6C60-FC03-4B81-BFA5-ABED134668F0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3520FF-EB91-4A97-851F-032D8EDE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95B117-1ED6-4068-9631-AA310068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CE4-5656-482C-A490-8FA8F205D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65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757A2-674E-4370-A2D8-46DB4473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721A16-930A-4C4A-A303-FC4054C6E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6898B4-39B9-4B32-AA9B-91E1D21F1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53AE77-14E5-4271-8C50-D4FD77658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B3F827-4414-474C-B8F7-EEB0A11F1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551A57-A4D1-4D7C-A7D2-B8A3EDAD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6C60-FC03-4B81-BFA5-ABED134668F0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10E4719-F22A-41A4-AC0F-83E0DBD5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7351FD-363B-48C1-B324-A38CE278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CE4-5656-482C-A490-8FA8F205D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77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AC9F8-F212-4C43-88AA-1E762C43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4DD045-360F-4E4B-AD80-6C289EAE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6C60-FC03-4B81-BFA5-ABED134668F0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62C52D-5DD0-43A2-AF0D-D4863FF4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A25CF2-A4CE-483D-8C67-29677949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CE4-5656-482C-A490-8FA8F205D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28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8257D5-A28E-47DD-9E3E-7D8D6535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6C60-FC03-4B81-BFA5-ABED134668F0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EBD4665-00A7-444E-9E1B-C1607045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63C73D-2A66-4FD0-A7C4-E82ECD48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CE4-5656-482C-A490-8FA8F205D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63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6590F-F962-4E6A-AADF-FC8DFE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185F64-8F10-45AB-8C3C-8357819E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554045-3ABC-47DB-BA1E-7CB95187A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87D62C-9917-45E8-9BAE-2F652E5F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6C60-FC03-4B81-BFA5-ABED134668F0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3A6F57-5D8B-4B46-9FE8-A58A24C7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AD4CE5-9B73-4287-A431-51165CB0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CE4-5656-482C-A490-8FA8F205D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61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874DD-C294-4ED2-B239-48CC3934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82BD5E-B7E3-408F-8695-188BC736A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71582E-CD27-4CC3-AA3F-F1F0A8421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028738-425A-4F5C-BAE2-C1B2CFB3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6C60-FC03-4B81-BFA5-ABED134668F0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83DD53-447C-4D23-953F-87E5B301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6871FC-106C-4146-9B74-408A09ED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CE4-5656-482C-A490-8FA8F205D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00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2E8277-DB88-4336-954E-5E438B49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75729E-7188-45E9-BE10-0F6EF8C67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FBAC76-1D96-419E-8D89-74DA4549E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96C60-FC03-4B81-BFA5-ABED134668F0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7FDF12-FF7B-4CF9-BDB1-CBCA8C535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B76D2-2D89-4831-BCC6-87EE2FC4D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F1CE4-5656-482C-A490-8FA8F205D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35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37DAB2D-BF3A-4F3A-9C52-DDC9A919F593}"/>
              </a:ext>
            </a:extLst>
          </p:cNvPr>
          <p:cNvSpPr/>
          <p:nvPr/>
        </p:nvSpPr>
        <p:spPr>
          <a:xfrm>
            <a:off x="4184073" y="374072"/>
            <a:ext cx="3325091" cy="211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280C67-A9DE-41F3-96A5-95CB90453D57}"/>
              </a:ext>
            </a:extLst>
          </p:cNvPr>
          <p:cNvSpPr/>
          <p:nvPr/>
        </p:nvSpPr>
        <p:spPr>
          <a:xfrm>
            <a:off x="3261592" y="3034144"/>
            <a:ext cx="2660074" cy="211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0B733B9-1C1C-48B5-B6E5-21D49871BBC8}"/>
              </a:ext>
            </a:extLst>
          </p:cNvPr>
          <p:cNvSpPr/>
          <p:nvPr/>
        </p:nvSpPr>
        <p:spPr>
          <a:xfrm>
            <a:off x="201486" y="3001692"/>
            <a:ext cx="2660074" cy="378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2FB06D3-756C-4213-8174-5ED4002FA701}"/>
              </a:ext>
            </a:extLst>
          </p:cNvPr>
          <p:cNvSpPr/>
          <p:nvPr/>
        </p:nvSpPr>
        <p:spPr>
          <a:xfrm>
            <a:off x="6483926" y="3034144"/>
            <a:ext cx="2660074" cy="211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Consolas" panose="020B0609020204030204" pitchFamily="49" charset="0"/>
              </a:rPr>
              <a:t>t</a:t>
            </a:r>
            <a:r>
              <a:rPr lang="pt-BR" b="0">
                <a:effectLst/>
                <a:latin typeface="Consolas" panose="020B0609020204030204" pitchFamily="49" charset="0"/>
              </a:rPr>
              <a:t>exto</a:t>
            </a:r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B1EC9A5-4E9B-4BAF-BE0A-5AFDCBDDE90D}"/>
              </a:ext>
            </a:extLst>
          </p:cNvPr>
          <p:cNvSpPr/>
          <p:nvPr/>
        </p:nvSpPr>
        <p:spPr>
          <a:xfrm>
            <a:off x="9407235" y="3034144"/>
            <a:ext cx="2660074" cy="211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23CAF6-A099-4B74-888A-6B40F4445D71}"/>
              </a:ext>
            </a:extLst>
          </p:cNvPr>
          <p:cNvSpPr txBox="1"/>
          <p:nvPr/>
        </p:nvSpPr>
        <p:spPr>
          <a:xfrm>
            <a:off x="4169696" y="623942"/>
            <a:ext cx="2909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_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perguntaSelecionada</a:t>
            </a:r>
            <a:endParaRPr lang="pt-B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675A75-0C48-401D-9229-04F4A8341718}"/>
              </a:ext>
            </a:extLst>
          </p:cNvPr>
          <p:cNvSpPr txBox="1"/>
          <p:nvPr/>
        </p:nvSpPr>
        <p:spPr>
          <a:xfrm>
            <a:off x="4154919" y="323410"/>
            <a:ext cx="1634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_perguntas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B306665-CA1D-4E4A-BF91-B4C88CC0E90E}"/>
              </a:ext>
            </a:extLst>
          </p:cNvPr>
          <p:cNvSpPr txBox="1"/>
          <p:nvPr/>
        </p:nvSpPr>
        <p:spPr>
          <a:xfrm>
            <a:off x="4211688" y="909313"/>
            <a:ext cx="320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_responder()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B3C552-BB97-48ED-ABC1-386696EEC9D4}"/>
              </a:ext>
            </a:extLst>
          </p:cNvPr>
          <p:cNvSpPr txBox="1"/>
          <p:nvPr/>
        </p:nvSpPr>
        <p:spPr>
          <a:xfrm>
            <a:off x="4224192" y="1249532"/>
            <a:ext cx="3061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effectLst/>
                <a:latin typeface="Consolas" panose="020B0609020204030204" pitchFamily="49" charset="0"/>
              </a:rPr>
              <a:t>temPerguntaSelecionada</a:t>
            </a:r>
            <a:endParaRPr lang="pt-B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3EC757F-8F94-4EF1-BDDC-9662954DD6B4}"/>
              </a:ext>
            </a:extLst>
          </p:cNvPr>
          <p:cNvSpPr txBox="1"/>
          <p:nvPr/>
        </p:nvSpPr>
        <p:spPr>
          <a:xfrm>
            <a:off x="6205392" y="-41469"/>
            <a:ext cx="25630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pt-B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resultado.dart</a:t>
            </a:r>
            <a:r>
              <a:rPr lang="pt-B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pt-B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questionario.dart</a:t>
            </a:r>
            <a:r>
              <a:rPr lang="pt-B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EBAB7F1-9B57-43EB-B43D-13C3DCBE69CB}"/>
              </a:ext>
            </a:extLst>
          </p:cNvPr>
          <p:cNvSpPr txBox="1"/>
          <p:nvPr/>
        </p:nvSpPr>
        <p:spPr>
          <a:xfrm>
            <a:off x="5457100" y="9698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050F7A6-7552-41E1-BD39-1514E31F953C}"/>
              </a:ext>
            </a:extLst>
          </p:cNvPr>
          <p:cNvSpPr txBox="1"/>
          <p:nvPr/>
        </p:nvSpPr>
        <p:spPr>
          <a:xfrm>
            <a:off x="1062772" y="2706373"/>
            <a:ext cx="136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questionario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DFE1457-914C-4C92-8336-97D5849F6C32}"/>
              </a:ext>
            </a:extLst>
          </p:cNvPr>
          <p:cNvSpPr txBox="1"/>
          <p:nvPr/>
        </p:nvSpPr>
        <p:spPr>
          <a:xfrm>
            <a:off x="3600316" y="2697546"/>
            <a:ext cx="19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Widget -&gt; </a:t>
            </a:r>
            <a:r>
              <a:rPr lang="pt-BR" dirty="0" err="1"/>
              <a:t>questao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B345512-DC5F-48DF-BCFD-BE23833749B9}"/>
              </a:ext>
            </a:extLst>
          </p:cNvPr>
          <p:cNvSpPr txBox="1"/>
          <p:nvPr/>
        </p:nvSpPr>
        <p:spPr>
          <a:xfrm>
            <a:off x="6810044" y="2711528"/>
            <a:ext cx="195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Widget -&gt; resposta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E22BDCE-7E0A-485B-8C61-99B9920F083A}"/>
              </a:ext>
            </a:extLst>
          </p:cNvPr>
          <p:cNvSpPr txBox="1"/>
          <p:nvPr/>
        </p:nvSpPr>
        <p:spPr>
          <a:xfrm>
            <a:off x="10268521" y="2664812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C7D1DA9-3FD2-4537-A0BF-7F3E4EA090C5}"/>
              </a:ext>
            </a:extLst>
          </p:cNvPr>
          <p:cNvSpPr txBox="1"/>
          <p:nvPr/>
        </p:nvSpPr>
        <p:spPr>
          <a:xfrm>
            <a:off x="603369" y="2366431"/>
            <a:ext cx="221735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1050" b="0">
                <a:solidFill>
                  <a:srgbClr val="569CD6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pt-BR" dirty="0" err="1"/>
              <a:t>import</a:t>
            </a:r>
            <a:r>
              <a:rPr lang="pt-BR" dirty="0"/>
              <a:t> </a:t>
            </a:r>
            <a:r>
              <a:rPr lang="pt-BR" dirty="0">
                <a:solidFill>
                  <a:srgbClr val="CE9178"/>
                </a:solidFill>
              </a:rPr>
              <a:t>'./</a:t>
            </a:r>
            <a:r>
              <a:rPr lang="pt-BR" dirty="0" err="1">
                <a:solidFill>
                  <a:srgbClr val="CE9178"/>
                </a:solidFill>
              </a:rPr>
              <a:t>questao.dart</a:t>
            </a:r>
            <a:r>
              <a:rPr lang="pt-BR" dirty="0">
                <a:solidFill>
                  <a:srgbClr val="CE9178"/>
                </a:solidFill>
              </a:rPr>
              <a:t>';</a:t>
            </a:r>
          </a:p>
          <a:p>
            <a:r>
              <a:rPr lang="pt-BR" dirty="0" err="1"/>
              <a:t>import</a:t>
            </a:r>
            <a:r>
              <a:rPr lang="pt-BR" dirty="0"/>
              <a:t> </a:t>
            </a:r>
            <a:r>
              <a:rPr lang="pt-BR" dirty="0">
                <a:solidFill>
                  <a:srgbClr val="CE9178"/>
                </a:solidFill>
              </a:rPr>
              <a:t>'./</a:t>
            </a:r>
            <a:r>
              <a:rPr lang="pt-BR" dirty="0" err="1">
                <a:solidFill>
                  <a:srgbClr val="CE9178"/>
                </a:solidFill>
              </a:rPr>
              <a:t>resposta.dart</a:t>
            </a:r>
            <a:r>
              <a:rPr lang="pt-BR" dirty="0">
                <a:solidFill>
                  <a:srgbClr val="CE9178"/>
                </a:solidFill>
              </a:rPr>
              <a:t>';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335A80D-0329-4FAC-9438-84E8BD8FEF5C}"/>
              </a:ext>
            </a:extLst>
          </p:cNvPr>
          <p:cNvSpPr txBox="1"/>
          <p:nvPr/>
        </p:nvSpPr>
        <p:spPr>
          <a:xfrm>
            <a:off x="393144" y="307096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p</a:t>
            </a:r>
            <a:r>
              <a:rPr lang="pt-BR" b="0" dirty="0">
                <a:effectLst/>
                <a:latin typeface="Consolas" panose="020B0609020204030204" pitchFamily="49" charset="0"/>
              </a:rPr>
              <a:t>erguntas</a:t>
            </a: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perguntaSelecionada</a:t>
            </a:r>
            <a:endParaRPr lang="pt-BR" b="0" dirty="0"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quandoresponder</a:t>
            </a:r>
            <a:endParaRPr lang="pt-BR" b="0" dirty="0">
              <a:effectLst/>
              <a:latin typeface="Consolas" panose="020B0609020204030204" pitchFamily="49" charset="0"/>
            </a:endParaRP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B48E79CD-602B-4D57-A2DF-85C9D4885FBF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512329" y="508075"/>
            <a:ext cx="3642591" cy="2600971"/>
          </a:xfrm>
          <a:prstGeom prst="bentConnector3">
            <a:avLst>
              <a:gd name="adj1" fmla="val 1043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4E01E389-8916-44C9-9D51-7838AFD4075E}"/>
              </a:ext>
            </a:extLst>
          </p:cNvPr>
          <p:cNvCxnSpPr>
            <a:stCxn id="10" idx="1"/>
          </p:cNvCxnSpPr>
          <p:nvPr/>
        </p:nvCxnSpPr>
        <p:spPr>
          <a:xfrm rot="10800000" flipV="1">
            <a:off x="503458" y="808607"/>
            <a:ext cx="3666238" cy="2502865"/>
          </a:xfrm>
          <a:prstGeom prst="bentConnector3">
            <a:avLst>
              <a:gd name="adj1" fmla="val 103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1E8DA3CE-A5F7-42EB-9121-32F84A3E7EF7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526380" y="1093978"/>
            <a:ext cx="3685309" cy="2426917"/>
          </a:xfrm>
          <a:prstGeom prst="bentConnector3">
            <a:avLst>
              <a:gd name="adj1" fmla="val 109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26B6306-C011-45AD-934F-56A296B173B3}"/>
              </a:ext>
            </a:extLst>
          </p:cNvPr>
          <p:cNvSpPr txBox="1"/>
          <p:nvPr/>
        </p:nvSpPr>
        <p:spPr>
          <a:xfrm>
            <a:off x="227740" y="4021980"/>
            <a:ext cx="30618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 err="1">
                <a:effectLst/>
                <a:latin typeface="Consolas" panose="020B0609020204030204" pitchFamily="49" charset="0"/>
              </a:rPr>
              <a:t>temPerguntaSelecionada</a:t>
            </a:r>
            <a:endParaRPr lang="pt-BR" sz="16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342C3FD-D1F7-4961-8CB0-C4225B448E18}"/>
              </a:ext>
            </a:extLst>
          </p:cNvPr>
          <p:cNvCxnSpPr/>
          <p:nvPr/>
        </p:nvCxnSpPr>
        <p:spPr>
          <a:xfrm>
            <a:off x="269560" y="4544291"/>
            <a:ext cx="25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D51FFE9-F720-499E-8E4F-0EFCD1B2098F}"/>
              </a:ext>
            </a:extLst>
          </p:cNvPr>
          <p:cNvSpPr txBox="1"/>
          <p:nvPr/>
        </p:nvSpPr>
        <p:spPr>
          <a:xfrm>
            <a:off x="1155266" y="4340563"/>
            <a:ext cx="7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return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C8C0FC3-58FD-41D0-956C-2AD00806458E}"/>
              </a:ext>
            </a:extLst>
          </p:cNvPr>
          <p:cNvSpPr txBox="1"/>
          <p:nvPr/>
        </p:nvSpPr>
        <p:spPr>
          <a:xfrm>
            <a:off x="213885" y="4848120"/>
            <a:ext cx="2784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dirty="0" err="1">
                <a:effectLst/>
                <a:latin typeface="Consolas" panose="020B0609020204030204" pitchFamily="49" charset="0"/>
              </a:rPr>
              <a:t>Questao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(perguntas[</a:t>
            </a:r>
          </a:p>
          <a:p>
            <a:r>
              <a:rPr lang="pt-BR" sz="1200" b="0" dirty="0" err="1">
                <a:effectLst/>
                <a:latin typeface="Consolas" panose="020B0609020204030204" pitchFamily="49" charset="0"/>
              </a:rPr>
              <a:t>perguntaSelecionada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]['texto'])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3A7226F-2FC5-46A6-A659-762554438B9F}"/>
              </a:ext>
            </a:extLst>
          </p:cNvPr>
          <p:cNvSpPr txBox="1"/>
          <p:nvPr/>
        </p:nvSpPr>
        <p:spPr>
          <a:xfrm>
            <a:off x="201486" y="5516571"/>
            <a:ext cx="26600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12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pt-BR" dirty="0"/>
              <a:t>...</a:t>
            </a:r>
            <a:r>
              <a:rPr lang="pt-BR" dirty="0" err="1"/>
              <a:t>respostas.map</a:t>
            </a:r>
            <a:r>
              <a:rPr lang="pt-BR" dirty="0"/>
              <a:t>((</a:t>
            </a:r>
            <a:r>
              <a:rPr lang="pt-BR" dirty="0" err="1"/>
              <a:t>resp</a:t>
            </a:r>
            <a:r>
              <a:rPr lang="pt-BR" dirty="0"/>
              <a:t>) {</a:t>
            </a:r>
          </a:p>
          <a:p>
            <a:r>
              <a:rPr lang="pt-BR" dirty="0"/>
              <a:t>          </a:t>
            </a:r>
            <a:r>
              <a:rPr lang="pt-BR" dirty="0" err="1"/>
              <a:t>return</a:t>
            </a:r>
            <a:r>
              <a:rPr lang="pt-BR" dirty="0"/>
              <a:t> Resposta(</a:t>
            </a:r>
          </a:p>
          <a:p>
            <a:r>
              <a:rPr lang="pt-BR" dirty="0"/>
              <a:t>            </a:t>
            </a:r>
            <a:r>
              <a:rPr lang="pt-BR" dirty="0" err="1"/>
              <a:t>resp</a:t>
            </a:r>
            <a:r>
              <a:rPr lang="pt-BR" dirty="0"/>
              <a:t>['texto'],</a:t>
            </a:r>
          </a:p>
          <a:p>
            <a:r>
              <a:rPr lang="pt-BR" dirty="0"/>
              <a:t>            () =&gt; </a:t>
            </a:r>
            <a:r>
              <a:rPr lang="pt-BR" dirty="0" err="1"/>
              <a:t>quandoresponder</a:t>
            </a:r>
            <a:r>
              <a:rPr lang="pt-BR" dirty="0"/>
              <a:t>(</a:t>
            </a:r>
            <a:r>
              <a:rPr lang="pt-BR" dirty="0" err="1"/>
              <a:t>resp</a:t>
            </a:r>
            <a:r>
              <a:rPr lang="pt-BR" dirty="0"/>
              <a:t>['</a:t>
            </a:r>
            <a:r>
              <a:rPr lang="pt-BR" dirty="0" err="1"/>
              <a:t>pontuacao</a:t>
            </a:r>
            <a:r>
              <a:rPr lang="pt-BR" dirty="0"/>
              <a:t>']),);</a:t>
            </a:r>
          </a:p>
          <a:p>
            <a:r>
              <a:rPr lang="pt-BR" dirty="0"/>
              <a:t>        }).</a:t>
            </a:r>
            <a:r>
              <a:rPr lang="pt-BR" dirty="0" err="1"/>
              <a:t>toList</a:t>
            </a:r>
            <a:r>
              <a:rPr lang="pt-BR" dirty="0"/>
              <a:t>()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9F34A2CD-9059-432E-829E-17A465F9CD4B}"/>
              </a:ext>
            </a:extLst>
          </p:cNvPr>
          <p:cNvCxnSpPr/>
          <p:nvPr/>
        </p:nvCxnSpPr>
        <p:spPr>
          <a:xfrm rot="5400000" flipH="1" flipV="1">
            <a:off x="1927917" y="2822797"/>
            <a:ext cx="3016021" cy="1496291"/>
          </a:xfrm>
          <a:prstGeom prst="bentConnector3">
            <a:avLst>
              <a:gd name="adj1" fmla="val 10007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C0059CEA-9DBA-4273-9B58-42413E57C582}"/>
              </a:ext>
            </a:extLst>
          </p:cNvPr>
          <p:cNvCxnSpPr/>
          <p:nvPr/>
        </p:nvCxnSpPr>
        <p:spPr>
          <a:xfrm rot="5400000" flipH="1" flipV="1">
            <a:off x="1709069" y="3301829"/>
            <a:ext cx="3570302" cy="1505512"/>
          </a:xfrm>
          <a:prstGeom prst="bentConnector3">
            <a:avLst>
              <a:gd name="adj1" fmla="val 10044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FF0EDA7-5A02-4301-8C5A-88B9005C3450}"/>
              </a:ext>
            </a:extLst>
          </p:cNvPr>
          <p:cNvSpPr txBox="1"/>
          <p:nvPr/>
        </p:nvSpPr>
        <p:spPr>
          <a:xfrm>
            <a:off x="6609946" y="3147763"/>
            <a:ext cx="14330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t</a:t>
            </a:r>
            <a:r>
              <a:rPr lang="pt-BR" b="0" dirty="0">
                <a:effectLst/>
                <a:latin typeface="Consolas" panose="020B0609020204030204" pitchFamily="49" charset="0"/>
              </a:rPr>
              <a:t>exto</a:t>
            </a: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onSelect</a:t>
            </a:r>
            <a:endParaRPr lang="pt-BR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0B7EAEB1-1779-4CF0-86CA-0D1574CDA12C}"/>
              </a:ext>
            </a:extLst>
          </p:cNvPr>
          <p:cNvCxnSpPr/>
          <p:nvPr/>
        </p:nvCxnSpPr>
        <p:spPr>
          <a:xfrm>
            <a:off x="6490273" y="3932593"/>
            <a:ext cx="25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920989C-2411-4358-803B-BDBBD16A8099}"/>
              </a:ext>
            </a:extLst>
          </p:cNvPr>
          <p:cNvSpPr txBox="1"/>
          <p:nvPr/>
        </p:nvSpPr>
        <p:spPr>
          <a:xfrm>
            <a:off x="7375979" y="3728865"/>
            <a:ext cx="7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return</a:t>
            </a:r>
            <a:endParaRPr lang="pt-BR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2269BCE5-6283-424D-8852-013C8FAC77F6}"/>
              </a:ext>
            </a:extLst>
          </p:cNvPr>
          <p:cNvSpPr txBox="1"/>
          <p:nvPr/>
        </p:nvSpPr>
        <p:spPr>
          <a:xfrm>
            <a:off x="6542826" y="4149754"/>
            <a:ext cx="1354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t</a:t>
            </a:r>
            <a:r>
              <a:rPr lang="pt-BR" b="0" dirty="0">
                <a:effectLst/>
                <a:latin typeface="Consolas" panose="020B0609020204030204" pitchFamily="49" charset="0"/>
              </a:rPr>
              <a:t>exto</a:t>
            </a:r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FBCA6C5-520B-4C48-BB90-D5299B89768F}"/>
              </a:ext>
            </a:extLst>
          </p:cNvPr>
          <p:cNvSpPr txBox="1"/>
          <p:nvPr/>
        </p:nvSpPr>
        <p:spPr>
          <a:xfrm>
            <a:off x="3342839" y="3147763"/>
            <a:ext cx="14330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t</a:t>
            </a:r>
            <a:r>
              <a:rPr lang="pt-BR" b="0" dirty="0">
                <a:effectLst/>
                <a:latin typeface="Consolas" panose="020B0609020204030204" pitchFamily="49" charset="0"/>
              </a:rPr>
              <a:t>exto</a:t>
            </a:r>
          </a:p>
          <a:p>
            <a:endParaRPr lang="pt-BR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314CADC3-0D0D-4FC7-BDEB-3220CDFD42DE}"/>
              </a:ext>
            </a:extLst>
          </p:cNvPr>
          <p:cNvCxnSpPr/>
          <p:nvPr/>
        </p:nvCxnSpPr>
        <p:spPr>
          <a:xfrm>
            <a:off x="3262823" y="3932593"/>
            <a:ext cx="25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6BEED09C-C070-49AE-87AB-4892AE66C7D2}"/>
              </a:ext>
            </a:extLst>
          </p:cNvPr>
          <p:cNvSpPr txBox="1"/>
          <p:nvPr/>
        </p:nvSpPr>
        <p:spPr>
          <a:xfrm>
            <a:off x="4148529" y="3728865"/>
            <a:ext cx="7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return</a:t>
            </a:r>
            <a:endParaRPr lang="pt-BR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7792A13-B39A-487C-A425-D0B209683A8C}"/>
              </a:ext>
            </a:extLst>
          </p:cNvPr>
          <p:cNvSpPr txBox="1"/>
          <p:nvPr/>
        </p:nvSpPr>
        <p:spPr>
          <a:xfrm>
            <a:off x="3315376" y="4149754"/>
            <a:ext cx="1354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t</a:t>
            </a:r>
            <a:r>
              <a:rPr lang="pt-BR" b="0" dirty="0">
                <a:effectLst/>
                <a:latin typeface="Consolas" panose="020B0609020204030204" pitchFamily="49" charset="0"/>
              </a:rPr>
              <a:t>exto</a:t>
            </a:r>
            <a:endParaRPr lang="pt-BR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87D2EC9C-ACF6-4364-B76D-9296EB9D783C}"/>
              </a:ext>
            </a:extLst>
          </p:cNvPr>
          <p:cNvSpPr/>
          <p:nvPr/>
        </p:nvSpPr>
        <p:spPr>
          <a:xfrm>
            <a:off x="8866594" y="312688"/>
            <a:ext cx="1266368" cy="1987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AACE975-2F1F-43D8-A320-4277B53694F7}"/>
              </a:ext>
            </a:extLst>
          </p:cNvPr>
          <p:cNvSpPr/>
          <p:nvPr/>
        </p:nvSpPr>
        <p:spPr>
          <a:xfrm>
            <a:off x="8866594" y="312688"/>
            <a:ext cx="1266368" cy="340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754CB3E4-8D10-47EE-A912-5F48E71CBF7F}"/>
              </a:ext>
            </a:extLst>
          </p:cNvPr>
          <p:cNvSpPr/>
          <p:nvPr/>
        </p:nvSpPr>
        <p:spPr>
          <a:xfrm>
            <a:off x="9295373" y="1125733"/>
            <a:ext cx="498052" cy="18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22070059-B7C6-4CE1-8DEF-EEE98228C300}"/>
              </a:ext>
            </a:extLst>
          </p:cNvPr>
          <p:cNvSpPr/>
          <p:nvPr/>
        </p:nvSpPr>
        <p:spPr>
          <a:xfrm>
            <a:off x="9295373" y="1389686"/>
            <a:ext cx="498052" cy="18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4D9643FD-AED7-4980-BFC0-94CA8D175515}"/>
              </a:ext>
            </a:extLst>
          </p:cNvPr>
          <p:cNvSpPr/>
          <p:nvPr/>
        </p:nvSpPr>
        <p:spPr>
          <a:xfrm>
            <a:off x="9294661" y="1666059"/>
            <a:ext cx="498052" cy="18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C85EC1A9-F5C6-4C1A-BAE8-35BAB6ACBBA5}"/>
              </a:ext>
            </a:extLst>
          </p:cNvPr>
          <p:cNvSpPr/>
          <p:nvPr/>
        </p:nvSpPr>
        <p:spPr>
          <a:xfrm>
            <a:off x="9294661" y="1930012"/>
            <a:ext cx="498052" cy="18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F1D04384-2727-49C4-8980-92A935E1C80F}"/>
              </a:ext>
            </a:extLst>
          </p:cNvPr>
          <p:cNvSpPr txBox="1"/>
          <p:nvPr/>
        </p:nvSpPr>
        <p:spPr>
          <a:xfrm>
            <a:off x="9115265" y="66087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xxxxxx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6F6B3367-E5FA-40D4-B01E-6705EB9FFD57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7501780" y="539720"/>
            <a:ext cx="1613485" cy="3058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Angulado 74">
            <a:extLst>
              <a:ext uri="{FF2B5EF4-FFF2-40B4-BE49-F238E27FC236}">
                <a16:creationId xmlns:a16="http://schemas.microsoft.com/office/drawing/2014/main" id="{200D8803-DA04-471D-8439-8935B9EF612F}"/>
              </a:ext>
            </a:extLst>
          </p:cNvPr>
          <p:cNvCxnSpPr>
            <a:cxnSpLocks/>
          </p:cNvCxnSpPr>
          <p:nvPr/>
        </p:nvCxnSpPr>
        <p:spPr>
          <a:xfrm>
            <a:off x="7530157" y="1011190"/>
            <a:ext cx="1661973" cy="4904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 79">
            <a:extLst>
              <a:ext uri="{FF2B5EF4-FFF2-40B4-BE49-F238E27FC236}">
                <a16:creationId xmlns:a16="http://schemas.microsoft.com/office/drawing/2014/main" id="{055D9C79-87E7-4F06-AC16-10B759723DB0}"/>
              </a:ext>
            </a:extLst>
          </p:cNvPr>
          <p:cNvSpPr/>
          <p:nvPr/>
        </p:nvSpPr>
        <p:spPr>
          <a:xfrm>
            <a:off x="10375987" y="312688"/>
            <a:ext cx="1266368" cy="1987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F1F74440-88CD-4B12-8F57-BB2BA2713E1F}"/>
              </a:ext>
            </a:extLst>
          </p:cNvPr>
          <p:cNvSpPr/>
          <p:nvPr/>
        </p:nvSpPr>
        <p:spPr>
          <a:xfrm>
            <a:off x="10375987" y="312688"/>
            <a:ext cx="1266368" cy="340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531BC932-2AAE-4F48-A78A-99FBF8C00A7E}"/>
              </a:ext>
            </a:extLst>
          </p:cNvPr>
          <p:cNvSpPr txBox="1"/>
          <p:nvPr/>
        </p:nvSpPr>
        <p:spPr>
          <a:xfrm>
            <a:off x="10618679" y="12808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xxxxxx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2AFCDA54-CA87-4703-B718-01B54E956EB8}"/>
              </a:ext>
            </a:extLst>
          </p:cNvPr>
          <p:cNvCxnSpPr/>
          <p:nvPr/>
        </p:nvCxnSpPr>
        <p:spPr>
          <a:xfrm>
            <a:off x="9407235" y="3917205"/>
            <a:ext cx="25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35B4CD93-5DBE-4311-8950-BC184CD30577}"/>
              </a:ext>
            </a:extLst>
          </p:cNvPr>
          <p:cNvSpPr txBox="1"/>
          <p:nvPr/>
        </p:nvSpPr>
        <p:spPr>
          <a:xfrm>
            <a:off x="10292941" y="3713477"/>
            <a:ext cx="7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return</a:t>
            </a:r>
            <a:endParaRPr lang="pt-BR" dirty="0"/>
          </a:p>
        </p:txBody>
      </p: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67760C43-E27E-4CF0-9817-16A43F6C1161}"/>
              </a:ext>
            </a:extLst>
          </p:cNvPr>
          <p:cNvCxnSpPr>
            <a:stCxn id="4" idx="3"/>
          </p:cNvCxnSpPr>
          <p:nvPr/>
        </p:nvCxnSpPr>
        <p:spPr>
          <a:xfrm>
            <a:off x="7509164" y="1433945"/>
            <a:ext cx="2988002" cy="835489"/>
          </a:xfrm>
          <a:prstGeom prst="bentConnector3">
            <a:avLst>
              <a:gd name="adj1" fmla="val 24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do 92">
            <a:extLst>
              <a:ext uri="{FF2B5EF4-FFF2-40B4-BE49-F238E27FC236}">
                <a16:creationId xmlns:a16="http://schemas.microsoft.com/office/drawing/2014/main" id="{6367F505-A9D7-4C86-9D2E-0B824EB3672D}"/>
              </a:ext>
            </a:extLst>
          </p:cNvPr>
          <p:cNvCxnSpPr/>
          <p:nvPr/>
        </p:nvCxnSpPr>
        <p:spPr>
          <a:xfrm rot="10800000" flipV="1">
            <a:off x="2687782" y="4519085"/>
            <a:ext cx="912534" cy="790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Conector: Angulado 94">
            <a:extLst>
              <a:ext uri="{FF2B5EF4-FFF2-40B4-BE49-F238E27FC236}">
                <a16:creationId xmlns:a16="http://schemas.microsoft.com/office/drawing/2014/main" id="{25D24994-83B0-4DF4-8611-5EAD0EC8B7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66727" y="4542257"/>
            <a:ext cx="4207835" cy="1334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ECD69349-2D24-4E99-A1A5-FCBAAAF49B0B}"/>
              </a:ext>
            </a:extLst>
          </p:cNvPr>
          <p:cNvSpPr txBox="1"/>
          <p:nvPr/>
        </p:nvSpPr>
        <p:spPr>
          <a:xfrm>
            <a:off x="9491032" y="4149753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 err="1">
                <a:effectLst/>
                <a:latin typeface="Consolas" panose="020B0609020204030204" pitchFamily="49" charset="0"/>
              </a:rPr>
              <a:t>fraseResultado</a:t>
            </a:r>
            <a:endParaRPr lang="pt-BR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80AA53D3-33B3-44FC-8537-3F65A91C3C14}"/>
              </a:ext>
            </a:extLst>
          </p:cNvPr>
          <p:cNvCxnSpPr>
            <a:cxnSpLocks/>
          </p:cNvCxnSpPr>
          <p:nvPr/>
        </p:nvCxnSpPr>
        <p:spPr>
          <a:xfrm rot="10800000">
            <a:off x="4346810" y="2422959"/>
            <a:ext cx="5931258" cy="484023"/>
          </a:xfrm>
          <a:prstGeom prst="bentConnector3">
            <a:avLst>
              <a:gd name="adj1" fmla="val 1147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9E913292-E147-41AE-98D1-D96BC7BCA66B}"/>
              </a:ext>
            </a:extLst>
          </p:cNvPr>
          <p:cNvSpPr txBox="1"/>
          <p:nvPr/>
        </p:nvSpPr>
        <p:spPr>
          <a:xfrm>
            <a:off x="3491138" y="2353491"/>
            <a:ext cx="83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C000"/>
                </a:solidFill>
              </a:rPr>
              <a:t>widget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14C3DBD9-7CBC-4AAB-916C-E3D6D3A29D2F}"/>
              </a:ext>
            </a:extLst>
          </p:cNvPr>
          <p:cNvSpPr txBox="1"/>
          <p:nvPr/>
        </p:nvSpPr>
        <p:spPr>
          <a:xfrm>
            <a:off x="3435928" y="2005048"/>
            <a:ext cx="83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C000"/>
                </a:solidFill>
              </a:rPr>
              <a:t>widget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48F29232-5A91-442C-A4A8-6178BA423333}"/>
              </a:ext>
            </a:extLst>
          </p:cNvPr>
          <p:cNvSpPr txBox="1"/>
          <p:nvPr/>
        </p:nvSpPr>
        <p:spPr>
          <a:xfrm>
            <a:off x="3407896" y="1755308"/>
            <a:ext cx="83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C000"/>
                </a:solidFill>
              </a:rPr>
              <a:t>widget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0C616435-4337-4DB6-929E-D5D0578605F4}"/>
              </a:ext>
            </a:extLst>
          </p:cNvPr>
          <p:cNvSpPr txBox="1"/>
          <p:nvPr/>
        </p:nvSpPr>
        <p:spPr>
          <a:xfrm>
            <a:off x="4038035" y="5496183"/>
            <a:ext cx="83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C000"/>
                </a:solidFill>
              </a:rPr>
              <a:t>widget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0634901A-805B-4478-91EE-C78926BB1979}"/>
              </a:ext>
            </a:extLst>
          </p:cNvPr>
          <p:cNvSpPr txBox="1"/>
          <p:nvPr/>
        </p:nvSpPr>
        <p:spPr>
          <a:xfrm>
            <a:off x="2777313" y="5289169"/>
            <a:ext cx="83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C000"/>
                </a:solidFill>
              </a:rPr>
              <a:t>widget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FB1BC418-737E-4FA4-94AE-4C4EECCBDA86}"/>
              </a:ext>
            </a:extLst>
          </p:cNvPr>
          <p:cNvSpPr txBox="1"/>
          <p:nvPr/>
        </p:nvSpPr>
        <p:spPr>
          <a:xfrm>
            <a:off x="1282859" y="844360"/>
            <a:ext cx="128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parâmetros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A57C8FD4-4AEB-4EDA-99F1-DDC5F4EA4491}"/>
              </a:ext>
            </a:extLst>
          </p:cNvPr>
          <p:cNvSpPr txBox="1"/>
          <p:nvPr/>
        </p:nvSpPr>
        <p:spPr>
          <a:xfrm>
            <a:off x="4201174" y="1600495"/>
            <a:ext cx="2424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effectLst/>
                <a:latin typeface="Consolas" panose="020B0609020204030204" pitchFamily="49" charset="0"/>
              </a:rPr>
              <a:t>_pontuacaoTotal</a:t>
            </a:r>
            <a:endParaRPr lang="pt-BR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1" name="Conector: Angulado 110">
            <a:extLst>
              <a:ext uri="{FF2B5EF4-FFF2-40B4-BE49-F238E27FC236}">
                <a16:creationId xmlns:a16="http://schemas.microsoft.com/office/drawing/2014/main" id="{759717CF-A4C4-48CC-9AD9-FF174829126B}"/>
              </a:ext>
            </a:extLst>
          </p:cNvPr>
          <p:cNvCxnSpPr>
            <a:cxnSpLocks/>
          </p:cNvCxnSpPr>
          <p:nvPr/>
        </p:nvCxnSpPr>
        <p:spPr>
          <a:xfrm>
            <a:off x="6366550" y="1770333"/>
            <a:ext cx="3300453" cy="1656484"/>
          </a:xfrm>
          <a:prstGeom prst="bentConnector3">
            <a:avLst>
              <a:gd name="adj1" fmla="val 48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311351A-FD5F-4182-BB9E-A0C46DC46FC8}"/>
              </a:ext>
            </a:extLst>
          </p:cNvPr>
          <p:cNvSpPr txBox="1"/>
          <p:nvPr/>
        </p:nvSpPr>
        <p:spPr>
          <a:xfrm>
            <a:off x="9836166" y="3191782"/>
            <a:ext cx="14330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pontuacao</a:t>
            </a:r>
            <a:endParaRPr lang="pt-BR" b="0" dirty="0">
              <a:effectLst/>
              <a:latin typeface="Consolas" panose="020B0609020204030204" pitchFamily="49" charset="0"/>
            </a:endParaRPr>
          </a:p>
          <a:p>
            <a:endParaRPr lang="pt-BR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16" name="Conector: Angulado 115">
            <a:extLst>
              <a:ext uri="{FF2B5EF4-FFF2-40B4-BE49-F238E27FC236}">
                <a16:creationId xmlns:a16="http://schemas.microsoft.com/office/drawing/2014/main" id="{888941F3-8D9F-4D1D-854D-739358B39573}"/>
              </a:ext>
            </a:extLst>
          </p:cNvPr>
          <p:cNvCxnSpPr/>
          <p:nvPr/>
        </p:nvCxnSpPr>
        <p:spPr>
          <a:xfrm rot="5400000" flipH="1" flipV="1">
            <a:off x="1418834" y="3580143"/>
            <a:ext cx="4034187" cy="1496292"/>
          </a:xfrm>
          <a:prstGeom prst="bentConnector3">
            <a:avLst>
              <a:gd name="adj1" fmla="val 99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71209380-5895-47D9-9DDB-EAE77B945D3E}"/>
              </a:ext>
            </a:extLst>
          </p:cNvPr>
          <p:cNvSpPr txBox="1"/>
          <p:nvPr/>
        </p:nvSpPr>
        <p:spPr>
          <a:xfrm>
            <a:off x="4225399" y="1908832"/>
            <a:ext cx="3172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_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reiniciarQuestionario</a:t>
            </a:r>
            <a:endParaRPr lang="pt-BR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9173D026-E5DE-49EE-8786-F8F0910142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35040" y="2314208"/>
            <a:ext cx="2685487" cy="2319055"/>
          </a:xfrm>
          <a:prstGeom prst="bentConnector3">
            <a:avLst>
              <a:gd name="adj1" fmla="val 100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E68C19D6-8ED2-431B-959E-D81EED2EBD9E}"/>
              </a:ext>
            </a:extLst>
          </p:cNvPr>
          <p:cNvSpPr txBox="1"/>
          <p:nvPr/>
        </p:nvSpPr>
        <p:spPr>
          <a:xfrm>
            <a:off x="9491032" y="458399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Botão Reset</a:t>
            </a:r>
          </a:p>
        </p:txBody>
      </p:sp>
    </p:spTree>
    <p:extLst>
      <p:ext uri="{BB962C8B-B14F-4D97-AF65-F5344CB8AC3E}">
        <p14:creationId xmlns:p14="http://schemas.microsoft.com/office/powerpoint/2010/main" val="752338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109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Oliveira</dc:creator>
  <cp:lastModifiedBy>Diego Oliveira</cp:lastModifiedBy>
  <cp:revision>8</cp:revision>
  <dcterms:created xsi:type="dcterms:W3CDTF">2021-04-26T15:12:20Z</dcterms:created>
  <dcterms:modified xsi:type="dcterms:W3CDTF">2021-04-29T21:39:52Z</dcterms:modified>
</cp:coreProperties>
</file>