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928A-0DFC-4871-AF83-002B14DE0B83}" type="datetimeFigureOut">
              <a:rPr lang="pt-BR" smtClean="0"/>
              <a:t>18/05/2015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47D4-D3B1-498B-BAAF-68DF75342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33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928A-0DFC-4871-AF83-002B14DE0B83}" type="datetimeFigureOut">
              <a:rPr lang="pt-BR" smtClean="0"/>
              <a:t>18/05/2015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47D4-D3B1-498B-BAAF-68DF75342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01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928A-0DFC-4871-AF83-002B14DE0B83}" type="datetimeFigureOut">
              <a:rPr lang="pt-BR" smtClean="0"/>
              <a:t>18/05/2015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47D4-D3B1-498B-BAAF-68DF75342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54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928A-0DFC-4871-AF83-002B14DE0B83}" type="datetimeFigureOut">
              <a:rPr lang="pt-BR" smtClean="0"/>
              <a:t>18/05/2015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47D4-D3B1-498B-BAAF-68DF75342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12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928A-0DFC-4871-AF83-002B14DE0B83}" type="datetimeFigureOut">
              <a:rPr lang="pt-BR" smtClean="0"/>
              <a:t>18/05/2015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47D4-D3B1-498B-BAAF-68DF75342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31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928A-0DFC-4871-AF83-002B14DE0B83}" type="datetimeFigureOut">
              <a:rPr lang="pt-BR" smtClean="0"/>
              <a:t>18/05/2015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47D4-D3B1-498B-BAAF-68DF75342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15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928A-0DFC-4871-AF83-002B14DE0B83}" type="datetimeFigureOut">
              <a:rPr lang="pt-BR" smtClean="0"/>
              <a:t>18/05/2015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47D4-D3B1-498B-BAAF-68DF75342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71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928A-0DFC-4871-AF83-002B14DE0B83}" type="datetimeFigureOut">
              <a:rPr lang="pt-BR" smtClean="0"/>
              <a:t>18/05/2015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47D4-D3B1-498B-BAAF-68DF75342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66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928A-0DFC-4871-AF83-002B14DE0B83}" type="datetimeFigureOut">
              <a:rPr lang="pt-BR" smtClean="0"/>
              <a:t>18/05/2015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47D4-D3B1-498B-BAAF-68DF75342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00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928A-0DFC-4871-AF83-002B14DE0B83}" type="datetimeFigureOut">
              <a:rPr lang="pt-BR" smtClean="0"/>
              <a:t>18/05/2015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47D4-D3B1-498B-BAAF-68DF75342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8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928A-0DFC-4871-AF83-002B14DE0B83}" type="datetimeFigureOut">
              <a:rPr lang="pt-BR" smtClean="0"/>
              <a:t>18/05/2015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47D4-D3B1-498B-BAAF-68DF75342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2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E928A-0DFC-4871-AF83-002B14DE0B83}" type="datetimeFigureOut">
              <a:rPr lang="pt-BR" smtClean="0"/>
              <a:t>18/05/2015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847D4-D3B1-498B-BAAF-68DF75342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66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296" y="2048194"/>
            <a:ext cx="2641254" cy="1476352"/>
          </a:xfrm>
          <a:prstGeom prst="rect">
            <a:avLst/>
          </a:prstGeom>
        </p:spPr>
      </p:pic>
      <p:grpSp>
        <p:nvGrpSpPr>
          <p:cNvPr id="22" name="Grupo 21"/>
          <p:cNvGrpSpPr/>
          <p:nvPr/>
        </p:nvGrpSpPr>
        <p:grpSpPr>
          <a:xfrm>
            <a:off x="5191945" y="460587"/>
            <a:ext cx="6868565" cy="5777194"/>
            <a:chOff x="4870669" y="213452"/>
            <a:chExt cx="6868565" cy="5777194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845" y="213452"/>
              <a:ext cx="761514" cy="761514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7673601" y="1137644"/>
              <a:ext cx="825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COM 1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8144683" y="2234000"/>
              <a:ext cx="825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COM 2</a:t>
              </a:r>
              <a:endParaRPr lang="pt-BR" dirty="0"/>
            </a:p>
          </p:txBody>
        </p:sp>
        <p:sp>
          <p:nvSpPr>
            <p:cNvPr id="9" name="Seta para cima e para baixo 8"/>
            <p:cNvSpPr/>
            <p:nvPr/>
          </p:nvSpPr>
          <p:spPr>
            <a:xfrm>
              <a:off x="7585920" y="925889"/>
              <a:ext cx="142017" cy="1037890"/>
            </a:xfrm>
            <a:prstGeom prst="up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3656" y="2001482"/>
              <a:ext cx="1203699" cy="1203699"/>
            </a:xfrm>
            <a:prstGeom prst="rect">
              <a:avLst/>
            </a:prstGeom>
          </p:spPr>
        </p:pic>
        <p:sp>
          <p:nvSpPr>
            <p:cNvPr id="11" name="Seta para cima e para baixo 10"/>
            <p:cNvSpPr/>
            <p:nvPr/>
          </p:nvSpPr>
          <p:spPr>
            <a:xfrm rot="5400000">
              <a:off x="8463385" y="1917157"/>
              <a:ext cx="188016" cy="1478827"/>
            </a:xfrm>
            <a:prstGeom prst="up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419359" y="257332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SCANNER</a:t>
              </a:r>
              <a:endParaRPr lang="pt-BR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0324103" y="1587669"/>
              <a:ext cx="14151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IMPRESSORA</a:t>
              </a:r>
            </a:p>
            <a:p>
              <a:r>
                <a:rPr lang="pt-BR" dirty="0" smtClean="0"/>
                <a:t>VIDEO JET</a:t>
              </a:r>
              <a:endParaRPr lang="pt-BR" dirty="0"/>
            </a:p>
          </p:txBody>
        </p:sp>
        <p:sp>
          <p:nvSpPr>
            <p:cNvPr id="15" name="Seta para cima e para baixo 14"/>
            <p:cNvSpPr/>
            <p:nvPr/>
          </p:nvSpPr>
          <p:spPr>
            <a:xfrm>
              <a:off x="7623114" y="3158407"/>
              <a:ext cx="138170" cy="401692"/>
            </a:xfrm>
            <a:prstGeom prst="up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7" name="Imagem 16"/>
            <p:cNvPicPr>
              <a:picLocks noChangeAspect="1"/>
            </p:cNvPicPr>
            <p:nvPr/>
          </p:nvPicPr>
          <p:blipFill rotWithShape="1">
            <a:blip r:embed="rId5"/>
            <a:srcRect b="51118"/>
            <a:stretch/>
          </p:blipFill>
          <p:spPr>
            <a:xfrm>
              <a:off x="4870669" y="3653055"/>
              <a:ext cx="2901745" cy="82034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9" name="CaixaDeTexto 18"/>
            <p:cNvSpPr txBox="1"/>
            <p:nvPr/>
          </p:nvSpPr>
          <p:spPr>
            <a:xfrm>
              <a:off x="7884565" y="3806165"/>
              <a:ext cx="9820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COM 3</a:t>
              </a:r>
            </a:p>
            <a:p>
              <a:r>
                <a:rPr lang="pt-BR" dirty="0" smtClean="0"/>
                <a:t>VIRTUAL</a:t>
              </a:r>
              <a:endParaRPr lang="pt-BR" dirty="0"/>
            </a:p>
          </p:txBody>
        </p:sp>
        <p:sp>
          <p:nvSpPr>
            <p:cNvPr id="20" name="Seta para cima e para baixo 19"/>
            <p:cNvSpPr/>
            <p:nvPr/>
          </p:nvSpPr>
          <p:spPr>
            <a:xfrm>
              <a:off x="7589767" y="4566351"/>
              <a:ext cx="138170" cy="664676"/>
            </a:xfrm>
            <a:prstGeom prst="up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6657845" y="5067316"/>
              <a:ext cx="188994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54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G</a:t>
              </a:r>
              <a:r>
                <a:rPr lang="pt-BR" sz="54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505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MES</a:t>
              </a:r>
              <a:endPara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5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24" name="CaixaDeTexto 23"/>
          <p:cNvSpPr txBox="1"/>
          <p:nvPr/>
        </p:nvSpPr>
        <p:spPr>
          <a:xfrm>
            <a:off x="0" y="0"/>
            <a:ext cx="350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Interface Scanner GMES &amp; </a:t>
            </a:r>
            <a:r>
              <a:rPr lang="pt-BR" dirty="0" err="1" smtClean="0"/>
              <a:t>VideoJet</a:t>
            </a:r>
            <a:endParaRPr lang="pt-BR" dirty="0"/>
          </a:p>
        </p:txBody>
      </p:sp>
      <p:cxnSp>
        <p:nvCxnSpPr>
          <p:cNvPr id="26" name="Conector de seta reta 25"/>
          <p:cNvCxnSpPr/>
          <p:nvPr/>
        </p:nvCxnSpPr>
        <p:spPr>
          <a:xfrm flipH="1">
            <a:off x="2524984" y="2343642"/>
            <a:ext cx="2775854" cy="1406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122778" y="3690960"/>
            <a:ext cx="5255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FUNÇÃO QUE HABILITA IMPRIMIR OU NÃO NA IMPRESSORA</a:t>
            </a:r>
          </a:p>
          <a:p>
            <a:r>
              <a:rPr lang="pt-BR" sz="1200" dirty="0" smtClean="0"/>
              <a:t>DURANTE PRODUÇÃO NORMAL O MESMO NECESSITA ESTAR NA OPÇÃO DE </a:t>
            </a:r>
            <a:r>
              <a:rPr lang="pt-BR" sz="1200" dirty="0" smtClean="0">
                <a:solidFill>
                  <a:srgbClr val="FF0000"/>
                </a:solidFill>
              </a:rPr>
              <a:t>IMPRIMIR + GMES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22778" y="520630"/>
            <a:ext cx="42601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FF0000"/>
                </a:solidFill>
              </a:rPr>
              <a:t>APLICAÇÃO</a:t>
            </a:r>
            <a:endParaRPr lang="pt-BR" sz="1100" dirty="0" smtClean="0"/>
          </a:p>
          <a:p>
            <a:r>
              <a:rPr lang="pt-BR" sz="1100" dirty="0" smtClean="0"/>
              <a:t>SISTEMA DESENVOLVIDO PARA ELIMINAR O USO DE DOIS SCANNERS.</a:t>
            </a:r>
          </a:p>
          <a:p>
            <a:r>
              <a:rPr lang="pt-BR" sz="1100" dirty="0" smtClean="0"/>
              <a:t>ATRAVÉS DE UM ÚNICO SCANNER O SOFTWARE E CAPAS DE ENVIAR INFORMAÇÃO PARA O GMES E AO MESMO TEMPO PARA A IMPRESSORA, ASSIM ELIMINADO O USO ADICIONAL DE UM SCANNER.</a:t>
            </a:r>
            <a:endParaRPr lang="pt-BR" sz="11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22778" y="1486631"/>
            <a:ext cx="4567276" cy="195438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rgbClr val="FF0000"/>
                </a:solidFill>
              </a:rPr>
              <a:t>INSTALAÇÃO</a:t>
            </a:r>
          </a:p>
          <a:p>
            <a:endParaRPr lang="pt-BR" sz="1100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100" dirty="0" smtClean="0"/>
              <a:t>CONFIGURAR A PORTA DE ENTRADA DO SCANNER NA </a:t>
            </a:r>
            <a:r>
              <a:rPr lang="pt-BR" sz="1100" dirty="0" smtClean="0">
                <a:solidFill>
                  <a:srgbClr val="FF0000"/>
                </a:solidFill>
              </a:rPr>
              <a:t>COM1.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100" dirty="0" smtClean="0"/>
              <a:t>CONFIGURAR A PORTA DE IMPRESSÃO NA </a:t>
            </a:r>
            <a:r>
              <a:rPr lang="pt-BR" sz="1100" dirty="0" smtClean="0">
                <a:solidFill>
                  <a:srgbClr val="FF0000"/>
                </a:solidFill>
              </a:rPr>
              <a:t>COM 2.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100" dirty="0" smtClean="0"/>
              <a:t>ATRAVÉS DO SOFTWARE (VIRTUAL SERIAL PORTS) CRIAR UMA PORTA  </a:t>
            </a:r>
          </a:p>
          <a:p>
            <a:r>
              <a:rPr lang="pt-BR" sz="1100" dirty="0" smtClean="0"/>
              <a:t>VITUAL </a:t>
            </a:r>
            <a:r>
              <a:rPr lang="pt-BR" sz="1100" dirty="0" smtClean="0">
                <a:solidFill>
                  <a:srgbClr val="FF0000"/>
                </a:solidFill>
              </a:rPr>
              <a:t>COM 3</a:t>
            </a:r>
            <a:r>
              <a:rPr lang="pt-BR" sz="1100" dirty="0" smtClean="0"/>
              <a:t> PARA COMUNICAÇÃO COM O GMES.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pt-BR" sz="1100" dirty="0" smtClean="0"/>
              <a:t>CONFIGURAR O GMES NA PORTA COM 3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pt-BR" sz="1100" dirty="0" smtClean="0"/>
              <a:t>INSTALAR O SOFTWARE (</a:t>
            </a:r>
            <a:r>
              <a:rPr lang="pt-BR" sz="1100" dirty="0" err="1" smtClean="0"/>
              <a:t>Scanner_Videojet</a:t>
            </a:r>
            <a:r>
              <a:rPr lang="pt-BR" sz="1100" dirty="0" smtClean="0"/>
              <a:t>).</a:t>
            </a:r>
          </a:p>
          <a:p>
            <a:pPr marL="228600" indent="-228600">
              <a:buFont typeface="+mj-lt"/>
              <a:buAutoNum type="arabicPeriod" startAt="4"/>
            </a:pPr>
            <a:endParaRPr lang="pt-BR" sz="1100" dirty="0"/>
          </a:p>
          <a:p>
            <a:endParaRPr lang="pt-BR" sz="1100" dirty="0" smtClean="0"/>
          </a:p>
          <a:p>
            <a:endParaRPr lang="pt-BR" sz="1100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5249611" y="4436101"/>
            <a:ext cx="129997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612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DEVEPOLER</dc:creator>
  <cp:lastModifiedBy>DEVEPOLER</cp:lastModifiedBy>
  <cp:revision>7</cp:revision>
  <dcterms:created xsi:type="dcterms:W3CDTF">2015-05-07T17:12:57Z</dcterms:created>
  <dcterms:modified xsi:type="dcterms:W3CDTF">2015-05-18T23:22:40Z</dcterms:modified>
</cp:coreProperties>
</file>