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0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5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4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91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2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80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4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6838-55EE-4B71-85B3-70AE721253F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6A9A-65A8-4E0E-979A-C796C570B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1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/>
          <p:cNvGrpSpPr/>
          <p:nvPr/>
        </p:nvGrpSpPr>
        <p:grpSpPr>
          <a:xfrm>
            <a:off x="454640" y="108215"/>
            <a:ext cx="2901430" cy="2635624"/>
            <a:chOff x="4383740" y="739588"/>
            <a:chExt cx="2901430" cy="2635624"/>
          </a:xfrm>
        </p:grpSpPr>
        <p:sp>
          <p:nvSpPr>
            <p:cNvPr id="4" name="Retângulo 3"/>
            <p:cNvSpPr/>
            <p:nvPr/>
          </p:nvSpPr>
          <p:spPr>
            <a:xfrm>
              <a:off x="4383740" y="739588"/>
              <a:ext cx="2845735" cy="263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65311" y="855383"/>
              <a:ext cx="739588" cy="16136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esp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5075329" y="855383"/>
              <a:ext cx="948018" cy="5647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AC / DC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527177" y="739588"/>
              <a:ext cx="206188" cy="28238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733365" y="739588"/>
              <a:ext cx="206188" cy="28238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4527177" y="3092824"/>
              <a:ext cx="412376" cy="282388"/>
              <a:chOff x="4527177" y="3092824"/>
              <a:chExt cx="412376" cy="282388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4527177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33365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Retângulo 11"/>
            <p:cNvSpPr/>
            <p:nvPr/>
          </p:nvSpPr>
          <p:spPr>
            <a:xfrm>
              <a:off x="4509854" y="1535954"/>
              <a:ext cx="774700" cy="7209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455022" y="1535954"/>
              <a:ext cx="831664" cy="3538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455022" y="2005555"/>
              <a:ext cx="831664" cy="318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5551394" y="3092824"/>
              <a:ext cx="412376" cy="282388"/>
              <a:chOff x="4527177" y="3092824"/>
              <a:chExt cx="412376" cy="282388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4527177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4733365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6133073" y="3087037"/>
              <a:ext cx="412376" cy="282388"/>
              <a:chOff x="4527177" y="3092824"/>
              <a:chExt cx="412376" cy="282388"/>
            </a:xfrm>
          </p:grpSpPr>
          <p:sp>
            <p:nvSpPr>
              <p:cNvPr id="20" name="Retângulo 19"/>
              <p:cNvSpPr/>
              <p:nvPr/>
            </p:nvSpPr>
            <p:spPr>
              <a:xfrm>
                <a:off x="4527177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4733365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Elipse 21"/>
            <p:cNvSpPr/>
            <p:nvPr/>
          </p:nvSpPr>
          <p:spPr>
            <a:xfrm>
              <a:off x="6758073" y="2604341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758073" y="2797549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6758073" y="2990757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807154" y="2546443"/>
              <a:ext cx="4780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motor</a:t>
              </a:r>
              <a:endParaRPr lang="pt-BR" sz="9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807154" y="2739050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v1</a:t>
              </a:r>
              <a:endParaRPr lang="pt-BR" sz="9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807154" y="2931657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/>
                <a:t>v2</a:t>
              </a:r>
              <a:endParaRPr lang="pt-BR" sz="900" dirty="0"/>
            </a:p>
          </p:txBody>
        </p:sp>
      </p:grpSp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0" y="5219365"/>
            <a:ext cx="781050" cy="145732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57" y="3683703"/>
            <a:ext cx="831664" cy="94507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56" y="4421141"/>
            <a:ext cx="831664" cy="945073"/>
          </a:xfrm>
          <a:prstGeom prst="rect">
            <a:avLst/>
          </a:prstGeom>
        </p:spPr>
      </p:pic>
      <p:cxnSp>
        <p:nvCxnSpPr>
          <p:cNvPr id="32" name="Conector de seta reta 31"/>
          <p:cNvCxnSpPr>
            <a:endCxn id="28" idx="0"/>
          </p:cNvCxnSpPr>
          <p:nvPr/>
        </p:nvCxnSpPr>
        <p:spPr>
          <a:xfrm>
            <a:off x="804265" y="2835460"/>
            <a:ext cx="0" cy="238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1825774" y="2768213"/>
            <a:ext cx="2708" cy="714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>
            <a:off x="2509889" y="2743839"/>
            <a:ext cx="2708" cy="147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o 83"/>
          <p:cNvGrpSpPr/>
          <p:nvPr/>
        </p:nvGrpSpPr>
        <p:grpSpPr>
          <a:xfrm>
            <a:off x="8130748" y="1186327"/>
            <a:ext cx="1876371" cy="1730057"/>
            <a:chOff x="8140017" y="740760"/>
            <a:chExt cx="3003907" cy="2638349"/>
          </a:xfrm>
        </p:grpSpPr>
        <p:sp>
          <p:nvSpPr>
            <p:cNvPr id="36" name="Retângulo 35"/>
            <p:cNvSpPr/>
            <p:nvPr/>
          </p:nvSpPr>
          <p:spPr>
            <a:xfrm>
              <a:off x="8140017" y="740760"/>
              <a:ext cx="2845735" cy="263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10121588" y="856555"/>
              <a:ext cx="739588" cy="16136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err="1" smtClean="0"/>
                <a:t>esp</a:t>
              </a:r>
              <a:endParaRPr lang="pt-BR" sz="1000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831606" y="856555"/>
              <a:ext cx="948018" cy="5647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AC / DC</a:t>
              </a:r>
              <a:endParaRPr lang="pt-BR" sz="1000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283454" y="740760"/>
              <a:ext cx="206188" cy="28238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489642" y="740760"/>
              <a:ext cx="206188" cy="28238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668872" y="3096721"/>
              <a:ext cx="412376" cy="282388"/>
              <a:chOff x="4912595" y="3095549"/>
              <a:chExt cx="412376" cy="282388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4912595" y="3095549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5118783" y="3095549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</p:grpSp>
        <p:sp>
          <p:nvSpPr>
            <p:cNvPr id="44" name="Retângulo 43"/>
            <p:cNvSpPr/>
            <p:nvPr/>
          </p:nvSpPr>
          <p:spPr>
            <a:xfrm>
              <a:off x="8266131" y="1537126"/>
              <a:ext cx="774700" cy="7209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9211299" y="1537126"/>
              <a:ext cx="831664" cy="3538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9211299" y="2006727"/>
              <a:ext cx="831664" cy="318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9307671" y="3093996"/>
              <a:ext cx="412376" cy="282388"/>
              <a:chOff x="4527177" y="3092824"/>
              <a:chExt cx="412376" cy="282388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4527177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4733365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9889350" y="3088209"/>
              <a:ext cx="412376" cy="282388"/>
              <a:chOff x="4527177" y="3092824"/>
              <a:chExt cx="412376" cy="282388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4527177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4733365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</p:grpSp>
        <p:sp>
          <p:nvSpPr>
            <p:cNvPr id="53" name="Elipse 52"/>
            <p:cNvSpPr/>
            <p:nvPr/>
          </p:nvSpPr>
          <p:spPr>
            <a:xfrm>
              <a:off x="10514350" y="2605513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54" name="Elipse 53"/>
            <p:cNvSpPr/>
            <p:nvPr/>
          </p:nvSpPr>
          <p:spPr>
            <a:xfrm>
              <a:off x="10514350" y="2798721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55" name="Elipse 54"/>
            <p:cNvSpPr/>
            <p:nvPr/>
          </p:nvSpPr>
          <p:spPr>
            <a:xfrm>
              <a:off x="10514350" y="2991929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0563433" y="2547614"/>
              <a:ext cx="580491" cy="25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" dirty="0" smtClean="0"/>
                <a:t>Ladrão</a:t>
              </a:r>
              <a:endParaRPr lang="pt-BR" sz="5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0563431" y="2740223"/>
              <a:ext cx="423947" cy="305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 smtClean="0"/>
                <a:t>s1</a:t>
              </a:r>
              <a:endParaRPr lang="pt-BR" sz="7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0563431" y="2932830"/>
              <a:ext cx="423947" cy="305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 smtClean="0"/>
                <a:t>s2</a:t>
              </a:r>
              <a:endParaRPr lang="pt-BR" sz="700" dirty="0"/>
            </a:p>
          </p:txBody>
        </p:sp>
      </p:grpSp>
      <p:pic>
        <p:nvPicPr>
          <p:cNvPr id="86" name="Imagem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224" y="4007124"/>
            <a:ext cx="2159263" cy="1296240"/>
          </a:xfrm>
          <a:prstGeom prst="rect">
            <a:avLst/>
          </a:prstGeom>
        </p:spPr>
      </p:pic>
      <p:grpSp>
        <p:nvGrpSpPr>
          <p:cNvPr id="87" name="Grupo 86"/>
          <p:cNvGrpSpPr/>
          <p:nvPr/>
        </p:nvGrpSpPr>
        <p:grpSpPr>
          <a:xfrm>
            <a:off x="5068419" y="325986"/>
            <a:ext cx="1863547" cy="1736076"/>
            <a:chOff x="8140017" y="740760"/>
            <a:chExt cx="2983377" cy="2647528"/>
          </a:xfrm>
        </p:grpSpPr>
        <p:sp>
          <p:nvSpPr>
            <p:cNvPr id="88" name="Retângulo 87"/>
            <p:cNvSpPr/>
            <p:nvPr/>
          </p:nvSpPr>
          <p:spPr>
            <a:xfrm>
              <a:off x="8140017" y="740760"/>
              <a:ext cx="2845735" cy="263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10121588" y="856555"/>
              <a:ext cx="739588" cy="16136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err="1" smtClean="0"/>
                <a:t>esp</a:t>
              </a:r>
              <a:endParaRPr lang="pt-BR" sz="1000" dirty="0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8831606" y="856555"/>
              <a:ext cx="948018" cy="5647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AC / DC</a:t>
              </a:r>
              <a:endParaRPr lang="pt-BR" sz="1000" dirty="0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8283454" y="740760"/>
              <a:ext cx="206188" cy="28238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8489642" y="740760"/>
              <a:ext cx="206188" cy="28238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8741647" y="3105900"/>
              <a:ext cx="412376" cy="282388"/>
              <a:chOff x="4985370" y="3104728"/>
              <a:chExt cx="412376" cy="282388"/>
            </a:xfrm>
          </p:grpSpPr>
          <p:sp>
            <p:nvSpPr>
              <p:cNvPr id="109" name="Retângulo 108"/>
              <p:cNvSpPr/>
              <p:nvPr/>
            </p:nvSpPr>
            <p:spPr>
              <a:xfrm>
                <a:off x="4985370" y="3104728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5191558" y="3104728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</p:grpSp>
        <p:sp>
          <p:nvSpPr>
            <p:cNvPr id="94" name="Retângulo 93"/>
            <p:cNvSpPr/>
            <p:nvPr/>
          </p:nvSpPr>
          <p:spPr>
            <a:xfrm>
              <a:off x="8266131" y="1537126"/>
              <a:ext cx="774700" cy="7209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9211299" y="1537126"/>
              <a:ext cx="831664" cy="3538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9211299" y="2006727"/>
              <a:ext cx="831664" cy="318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9307671" y="3093996"/>
              <a:ext cx="412376" cy="282388"/>
              <a:chOff x="4527177" y="3092824"/>
              <a:chExt cx="412376" cy="282388"/>
            </a:xfrm>
          </p:grpSpPr>
          <p:sp>
            <p:nvSpPr>
              <p:cNvPr id="107" name="Retângulo 106"/>
              <p:cNvSpPr/>
              <p:nvPr/>
            </p:nvSpPr>
            <p:spPr>
              <a:xfrm>
                <a:off x="4527177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4733365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9889350" y="3088209"/>
              <a:ext cx="412376" cy="282388"/>
              <a:chOff x="4527177" y="3092824"/>
              <a:chExt cx="412376" cy="282388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4527177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4733365" y="3092824"/>
                <a:ext cx="206188" cy="28238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</p:grpSp>
        <p:sp>
          <p:nvSpPr>
            <p:cNvPr id="99" name="Elipse 98"/>
            <p:cNvSpPr/>
            <p:nvPr/>
          </p:nvSpPr>
          <p:spPr>
            <a:xfrm>
              <a:off x="10514350" y="2605513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00" name="Elipse 99"/>
            <p:cNvSpPr/>
            <p:nvPr/>
          </p:nvSpPr>
          <p:spPr>
            <a:xfrm>
              <a:off x="10514350" y="2798721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10514350" y="2991929"/>
              <a:ext cx="104775" cy="115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10563433" y="2547614"/>
              <a:ext cx="559961" cy="25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" dirty="0" smtClean="0"/>
                <a:t>ladrão</a:t>
              </a:r>
              <a:endParaRPr lang="pt-BR" sz="5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10563431" y="2740223"/>
              <a:ext cx="423947" cy="305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 smtClean="0"/>
                <a:t>s1</a:t>
              </a:r>
              <a:endParaRPr lang="pt-BR" sz="7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10563431" y="2932829"/>
              <a:ext cx="423947" cy="305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 smtClean="0"/>
                <a:t>s2</a:t>
              </a:r>
              <a:endParaRPr lang="pt-BR" sz="700" dirty="0"/>
            </a:p>
          </p:txBody>
        </p:sp>
      </p:grpSp>
      <p:pic>
        <p:nvPicPr>
          <p:cNvPr id="111" name="Imagem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18" y="3150577"/>
            <a:ext cx="2159263" cy="1296240"/>
          </a:xfrm>
          <a:prstGeom prst="rect">
            <a:avLst/>
          </a:prstGeom>
        </p:spPr>
      </p:pic>
      <p:cxnSp>
        <p:nvCxnSpPr>
          <p:cNvPr id="113" name="Conector angulado 112"/>
          <p:cNvCxnSpPr>
            <a:endCxn id="36" idx="2"/>
          </p:cNvCxnSpPr>
          <p:nvPr/>
        </p:nvCxnSpPr>
        <p:spPr>
          <a:xfrm rot="5400000" flipH="1" flipV="1">
            <a:off x="7371319" y="3491281"/>
            <a:ext cx="2224893" cy="1071527"/>
          </a:xfrm>
          <a:prstGeom prst="bentConnector3">
            <a:avLst>
              <a:gd name="adj1" fmla="val 6810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do 117"/>
          <p:cNvCxnSpPr/>
          <p:nvPr/>
        </p:nvCxnSpPr>
        <p:spPr>
          <a:xfrm rot="5400000">
            <a:off x="7825017" y="2930369"/>
            <a:ext cx="1543003" cy="1511458"/>
          </a:xfrm>
          <a:prstGeom prst="bentConnector3">
            <a:avLst>
              <a:gd name="adj1" fmla="val 641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88" idx="2"/>
          </p:cNvCxnSpPr>
          <p:nvPr/>
        </p:nvCxnSpPr>
        <p:spPr>
          <a:xfrm rot="5400000">
            <a:off x="4347617" y="2673358"/>
            <a:ext cx="2228687" cy="990483"/>
          </a:xfrm>
          <a:prstGeom prst="bentConnector3">
            <a:avLst>
              <a:gd name="adj1" fmla="val 3290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 rot="5400000">
            <a:off x="4780629" y="2124604"/>
            <a:ext cx="1531186" cy="1421713"/>
          </a:xfrm>
          <a:prstGeom prst="bentConnector3">
            <a:avLst>
              <a:gd name="adj1" fmla="val 6564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do 127"/>
          <p:cNvCxnSpPr/>
          <p:nvPr/>
        </p:nvCxnSpPr>
        <p:spPr>
          <a:xfrm rot="5400000">
            <a:off x="4477500" y="2302597"/>
            <a:ext cx="1288280" cy="902749"/>
          </a:xfrm>
          <a:prstGeom prst="bentConnector3">
            <a:avLst>
              <a:gd name="adj1" fmla="val 3964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57843" y="5858403"/>
            <a:ext cx="3590925" cy="895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157843" y="6233144"/>
            <a:ext cx="3590925" cy="520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Seta para a esquerda e para a direita 132"/>
          <p:cNvSpPr/>
          <p:nvPr/>
        </p:nvSpPr>
        <p:spPr>
          <a:xfrm>
            <a:off x="2878055" y="5100783"/>
            <a:ext cx="5060948" cy="2097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a esquerda e para a direita 136"/>
          <p:cNvSpPr/>
          <p:nvPr/>
        </p:nvSpPr>
        <p:spPr>
          <a:xfrm>
            <a:off x="2214859" y="4337669"/>
            <a:ext cx="2853559" cy="1736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9" name="Conector angulado 138"/>
          <p:cNvCxnSpPr/>
          <p:nvPr/>
        </p:nvCxnSpPr>
        <p:spPr>
          <a:xfrm rot="5400000">
            <a:off x="7557375" y="3093172"/>
            <a:ext cx="1214883" cy="850145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eta para a esquerda e para cima 139"/>
          <p:cNvSpPr/>
          <p:nvPr/>
        </p:nvSpPr>
        <p:spPr>
          <a:xfrm rot="16200000" flipH="1">
            <a:off x="1356314" y="4669662"/>
            <a:ext cx="374394" cy="1136507"/>
          </a:xfrm>
          <a:prstGeom prst="leftUpArrow">
            <a:avLst>
              <a:gd name="adj1" fmla="val 25000"/>
              <a:gd name="adj2" fmla="val 2633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1" name="Imagem 1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24" y="1292140"/>
            <a:ext cx="424209" cy="369354"/>
          </a:xfrm>
          <a:prstGeom prst="rect">
            <a:avLst/>
          </a:prstGeom>
        </p:spPr>
      </p:pic>
      <p:pic>
        <p:nvPicPr>
          <p:cNvPr id="142" name="Imagem 1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86" y="454383"/>
            <a:ext cx="424209" cy="369354"/>
          </a:xfrm>
          <a:prstGeom prst="rect">
            <a:avLst/>
          </a:prstGeom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06" y="337100"/>
            <a:ext cx="424209" cy="369354"/>
          </a:xfrm>
          <a:prstGeom prst="rect">
            <a:avLst/>
          </a:prstGeom>
        </p:spPr>
      </p:pic>
      <p:sp>
        <p:nvSpPr>
          <p:cNvPr id="144" name="Seta para a esquerda e para cima 143"/>
          <p:cNvSpPr/>
          <p:nvPr/>
        </p:nvSpPr>
        <p:spPr>
          <a:xfrm rot="10800000">
            <a:off x="957116" y="4269404"/>
            <a:ext cx="503690" cy="865637"/>
          </a:xfrm>
          <a:prstGeom prst="leftUpArrow">
            <a:avLst>
              <a:gd name="adj1" fmla="val 25000"/>
              <a:gd name="adj2" fmla="val 2633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89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OLIVEIRA/LGESP IT R&amp;D Team - TBT(diego.oliveira@lge.com)</dc:creator>
  <cp:lastModifiedBy>DIEGO OLIVEIRA/LGESP IT R&amp;D Team - TBT(diego.oliveira@lge.com)</cp:lastModifiedBy>
  <cp:revision>5</cp:revision>
  <dcterms:created xsi:type="dcterms:W3CDTF">2021-06-07T14:54:17Z</dcterms:created>
  <dcterms:modified xsi:type="dcterms:W3CDTF">2021-06-07T16:41:28Z</dcterms:modified>
</cp:coreProperties>
</file>