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50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0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0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0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7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0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9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7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58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6969-59AF-42F9-8976-1B5C3B46BF51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3FAC-4FF6-4AD1-877A-8BC1A8501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1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92352" y="1243584"/>
            <a:ext cx="184099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162288" y="1243584"/>
            <a:ext cx="1840992" cy="1719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846064" y="5088511"/>
            <a:ext cx="615696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46064" y="3692527"/>
            <a:ext cx="15240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309360" y="3692527"/>
            <a:ext cx="152400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038088" y="4003423"/>
            <a:ext cx="231648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9009888" y="2584704"/>
            <a:ext cx="11887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009888" y="1408176"/>
            <a:ext cx="11887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166872" y="2584704"/>
            <a:ext cx="11887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166872" y="1408176"/>
            <a:ext cx="11887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0" y="3995678"/>
            <a:ext cx="29857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D0 PIN16 = Sensor_1_Caixa_1</a:t>
            </a:r>
          </a:p>
          <a:p>
            <a:r>
              <a:rPr lang="pt-BR" dirty="0" smtClean="0"/>
              <a:t>D1 PIN05 = Sensor_2_Caixa_1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D2 PIN04 = Valvula_1</a:t>
            </a:r>
          </a:p>
          <a:p>
            <a:r>
              <a:rPr lang="pt-BR" dirty="0" smtClean="0"/>
              <a:t>D3 PIN00 = Sensor_1_Caixa_2</a:t>
            </a:r>
          </a:p>
          <a:p>
            <a:r>
              <a:rPr lang="pt-BR" dirty="0" smtClean="0"/>
              <a:t>D4 PIN02 = Sensor_2_Caixa_2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D5 PIN14 = Valvula_2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D6 PIN12 = Motor</a:t>
            </a:r>
          </a:p>
          <a:p>
            <a:r>
              <a:rPr lang="pt-BR" dirty="0" smtClean="0"/>
              <a:t>D7 PIN13 = Ladrão_1_Caixa_1</a:t>
            </a:r>
          </a:p>
          <a:p>
            <a:r>
              <a:rPr lang="pt-BR" dirty="0" smtClean="0"/>
              <a:t>D8 PIN15 = Ladrão_2_Caixa_2</a:t>
            </a:r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073413" y="129971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Sensor1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073412" y="247623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Sensor2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19273" y="129971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Sensor1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319272" y="247623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Sensor2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614546" y="825484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 1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789174" y="825484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Caixa 2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461760" y="364562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Válvula 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797552" y="364562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Válvula 2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763741" y="5815102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Motor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0942320" y="1299710"/>
            <a:ext cx="42672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926592" y="1337810"/>
            <a:ext cx="42672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0942320" y="1334500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Ladrão 1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30188" y="1376523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Ladrão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0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1" y="487635"/>
            <a:ext cx="6201020" cy="397678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11067" y="2981606"/>
            <a:ext cx="1174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Motor</a:t>
            </a:r>
          </a:p>
        </p:txBody>
      </p:sp>
      <p:sp>
        <p:nvSpPr>
          <p:cNvPr id="6" name="Retângulo 5"/>
          <p:cNvSpPr/>
          <p:nvPr/>
        </p:nvSpPr>
        <p:spPr>
          <a:xfrm>
            <a:off x="6947073" y="1103044"/>
            <a:ext cx="83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Valvula_1</a:t>
            </a:r>
          </a:p>
        </p:txBody>
      </p:sp>
      <p:sp>
        <p:nvSpPr>
          <p:cNvPr id="7" name="Retângulo 6"/>
          <p:cNvSpPr/>
          <p:nvPr/>
        </p:nvSpPr>
        <p:spPr>
          <a:xfrm>
            <a:off x="6955115" y="1447920"/>
            <a:ext cx="83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Valvula_2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6494530" y="2618299"/>
            <a:ext cx="42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6494530" y="2448475"/>
            <a:ext cx="42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5105442" y="1584211"/>
            <a:ext cx="18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110878" y="1257191"/>
            <a:ext cx="18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117270" y="1438191"/>
            <a:ext cx="18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105442" y="1754035"/>
            <a:ext cx="18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045165" y="2788123"/>
            <a:ext cx="18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2589446" y="107577"/>
            <a:ext cx="1021721" cy="276999"/>
            <a:chOff x="8665803" y="415469"/>
            <a:chExt cx="1097012" cy="301208"/>
          </a:xfrm>
        </p:grpSpPr>
        <p:sp>
          <p:nvSpPr>
            <p:cNvPr id="21" name="Retângulo 20"/>
            <p:cNvSpPr/>
            <p:nvPr/>
          </p:nvSpPr>
          <p:spPr>
            <a:xfrm>
              <a:off x="8665803" y="483616"/>
              <a:ext cx="169333" cy="16933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835136" y="415469"/>
              <a:ext cx="927679" cy="301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err="1" smtClean="0"/>
                <a:t>Esp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Main</a:t>
              </a:r>
              <a:endParaRPr lang="pt-BR" sz="1200" dirty="0"/>
            </a:p>
          </p:txBody>
        </p:sp>
      </p:grpSp>
      <p:cxnSp>
        <p:nvCxnSpPr>
          <p:cNvPr id="30" name="Conector de seta reta 29"/>
          <p:cNvCxnSpPr/>
          <p:nvPr/>
        </p:nvCxnSpPr>
        <p:spPr>
          <a:xfrm>
            <a:off x="5069436" y="3123445"/>
            <a:ext cx="18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5045165" y="2957946"/>
            <a:ext cx="18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947073" y="1286901"/>
            <a:ext cx="1174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LED_Valvula_1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947073" y="1622671"/>
            <a:ext cx="1174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LED_Valvula_2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947072" y="2280247"/>
            <a:ext cx="1174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</a:rPr>
              <a:t>LED_Motor</a:t>
            </a:r>
            <a:endParaRPr lang="pt-BR" sz="1200" dirty="0" smtClean="0">
              <a:solidFill>
                <a:srgbClr val="FF0000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961237" y="2479799"/>
            <a:ext cx="1597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>
                <a:solidFill>
                  <a:srgbClr val="0070C0"/>
                </a:solidFill>
              </a:rPr>
              <a:t>Slave</a:t>
            </a:r>
            <a:r>
              <a:rPr lang="pt-BR" sz="1200" dirty="0" smtClean="0">
                <a:solidFill>
                  <a:srgbClr val="0070C0"/>
                </a:solidFill>
              </a:rPr>
              <a:t> 1 Conectado</a:t>
            </a:r>
            <a:endParaRPr lang="pt-BR" sz="1200" dirty="0" smtClean="0">
              <a:solidFill>
                <a:srgbClr val="0070C0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6955115" y="2649623"/>
            <a:ext cx="1597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 smtClean="0">
                <a:solidFill>
                  <a:srgbClr val="0070C0"/>
                </a:solidFill>
              </a:rPr>
              <a:t>Slave</a:t>
            </a:r>
            <a:r>
              <a:rPr lang="pt-BR" sz="1200" dirty="0" smtClean="0">
                <a:solidFill>
                  <a:srgbClr val="0070C0"/>
                </a:solidFill>
              </a:rPr>
              <a:t> 2 Conectado</a:t>
            </a:r>
            <a:endParaRPr lang="pt-BR" sz="1200" dirty="0" smtClean="0">
              <a:solidFill>
                <a:srgbClr val="0070C0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947072" y="2815569"/>
            <a:ext cx="1597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70C0"/>
                </a:solidFill>
              </a:rPr>
              <a:t>BUTTON RESET </a:t>
            </a:r>
            <a:r>
              <a:rPr lang="pt-BR" sz="1200" dirty="0" err="1" smtClean="0">
                <a:solidFill>
                  <a:srgbClr val="0070C0"/>
                </a:solidFill>
              </a:rPr>
              <a:t>Guest</a:t>
            </a:r>
            <a:endParaRPr lang="pt-BR" sz="1200" dirty="0" smtClean="0">
              <a:solidFill>
                <a:srgbClr val="0070C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135" y="3865562"/>
            <a:ext cx="43910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14237" y="175416"/>
            <a:ext cx="7055979" cy="4342795"/>
            <a:chOff x="1564930" y="1152977"/>
            <a:chExt cx="9143762" cy="463212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930" y="1460754"/>
              <a:ext cx="6657975" cy="4324350"/>
            </a:xfrm>
            <a:prstGeom prst="rect">
              <a:avLst/>
            </a:prstGeom>
          </p:spPr>
        </p:pic>
        <p:cxnSp>
          <p:nvCxnSpPr>
            <p:cNvPr id="4" name="Conector de seta reta 3"/>
            <p:cNvCxnSpPr/>
            <p:nvPr/>
          </p:nvCxnSpPr>
          <p:spPr>
            <a:xfrm>
              <a:off x="8205972" y="3777633"/>
              <a:ext cx="459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8205972" y="3592967"/>
              <a:ext cx="459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>
              <a:off x="6714522" y="2653168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/>
            <p:cNvSpPr/>
            <p:nvPr/>
          </p:nvSpPr>
          <p:spPr>
            <a:xfrm>
              <a:off x="8743222" y="2112902"/>
              <a:ext cx="1965470" cy="328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>
                  <a:solidFill>
                    <a:srgbClr val="00B050"/>
                  </a:solidFill>
                </a:rPr>
                <a:t>Sensor_1_Caixa_1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>
              <a:off x="6720358" y="2297568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8733792" y="2460743"/>
              <a:ext cx="1965470" cy="328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>
                  <a:solidFill>
                    <a:srgbClr val="00B050"/>
                  </a:solidFill>
                </a:rPr>
                <a:t>Sensor_2_Caixa_1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6727222" y="2494387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6714522" y="2837834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8730522" y="2865245"/>
              <a:ext cx="1969044" cy="328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 smtClean="0">
                  <a:solidFill>
                    <a:srgbClr val="00B050"/>
                  </a:solidFill>
                </a:rPr>
                <a:t>Ladrão_1_Caixa_1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6649803" y="3962299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4166374" y="1222200"/>
              <a:ext cx="169333" cy="16933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341604" y="1152977"/>
              <a:ext cx="1064001" cy="279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 smtClean="0"/>
                <a:t>Esp</a:t>
              </a:r>
              <a:r>
                <a:rPr lang="pt-BR" sz="1100" dirty="0" smtClean="0"/>
                <a:t> Caixa 1</a:t>
              </a:r>
              <a:endParaRPr lang="pt-BR" sz="11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6714522" y="3042019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>
              <a:off x="6649803" y="4146964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>
              <a:off x="8738712" y="2340498"/>
              <a:ext cx="1261533" cy="279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100" dirty="0" smtClean="0">
                  <a:solidFill>
                    <a:srgbClr val="00B050"/>
                  </a:solidFill>
                </a:rPr>
                <a:t>LED_S_1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733792" y="2683944"/>
              <a:ext cx="1261533" cy="279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100" dirty="0" smtClean="0">
                  <a:solidFill>
                    <a:srgbClr val="00B050"/>
                  </a:solidFill>
                </a:rPr>
                <a:t>LED_S_2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738712" y="3439079"/>
              <a:ext cx="1505497" cy="279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100" dirty="0" smtClean="0">
                  <a:solidFill>
                    <a:srgbClr val="00B050"/>
                  </a:solidFill>
                </a:rPr>
                <a:t>LED_Ladrao_1</a:t>
              </a:r>
            </a:p>
          </p:txBody>
        </p:sp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31" y="3486150"/>
            <a:ext cx="4491673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934556" y="3318181"/>
            <a:ext cx="6198985" cy="3494990"/>
            <a:chOff x="1564930" y="1152977"/>
            <a:chExt cx="8478347" cy="463212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930" y="1460754"/>
              <a:ext cx="6657975" cy="4324350"/>
            </a:xfrm>
            <a:prstGeom prst="rect">
              <a:avLst/>
            </a:prstGeom>
          </p:spPr>
        </p:pic>
        <p:cxnSp>
          <p:nvCxnSpPr>
            <p:cNvPr id="4" name="Conector de seta reta 3"/>
            <p:cNvCxnSpPr/>
            <p:nvPr/>
          </p:nvCxnSpPr>
          <p:spPr>
            <a:xfrm>
              <a:off x="8205972" y="3777633"/>
              <a:ext cx="459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8205972" y="3592967"/>
              <a:ext cx="4598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>
              <a:off x="6714522" y="2653168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>
              <a:off x="6720358" y="2297568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>
              <a:off x="6727222" y="2494387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8"/>
            <p:cNvSpPr/>
            <p:nvPr/>
          </p:nvSpPr>
          <p:spPr>
            <a:xfrm>
              <a:off x="8718427" y="2107221"/>
              <a:ext cx="1324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solidFill>
                    <a:srgbClr val="0070C0"/>
                  </a:solidFill>
                </a:rPr>
                <a:t>Sensor_1_Caixa_2</a:t>
              </a:r>
            </a:p>
          </p:txBody>
        </p:sp>
        <p:cxnSp>
          <p:nvCxnSpPr>
            <p:cNvPr id="10" name="Conector de seta reta 9"/>
            <p:cNvCxnSpPr/>
            <p:nvPr/>
          </p:nvCxnSpPr>
          <p:spPr>
            <a:xfrm>
              <a:off x="6714522" y="2837834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>
              <a:off x="6649803" y="3962299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/>
            <p:cNvSpPr/>
            <p:nvPr/>
          </p:nvSpPr>
          <p:spPr>
            <a:xfrm>
              <a:off x="4035746" y="1220789"/>
              <a:ext cx="169333" cy="16933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210976" y="1152977"/>
              <a:ext cx="8210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err="1" smtClean="0"/>
                <a:t>Esp</a:t>
              </a:r>
              <a:r>
                <a:rPr lang="pt-BR" sz="1050" dirty="0" smtClean="0"/>
                <a:t> Caixa 2</a:t>
              </a:r>
              <a:endParaRPr lang="pt-BR" sz="105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8717027" y="2475027"/>
              <a:ext cx="1324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solidFill>
                    <a:srgbClr val="0070C0"/>
                  </a:solidFill>
                </a:rPr>
                <a:t>Sensor_2_Caixa_2</a:t>
              </a:r>
            </a:p>
          </p:txBody>
        </p:sp>
        <p:cxnSp>
          <p:nvCxnSpPr>
            <p:cNvPr id="15" name="Conector de seta reta 14"/>
            <p:cNvCxnSpPr/>
            <p:nvPr/>
          </p:nvCxnSpPr>
          <p:spPr>
            <a:xfrm>
              <a:off x="6714522" y="3042019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/>
            <p:cNvSpPr/>
            <p:nvPr/>
          </p:nvSpPr>
          <p:spPr>
            <a:xfrm>
              <a:off x="8717027" y="2862193"/>
              <a:ext cx="13249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dirty="0" smtClean="0">
                  <a:solidFill>
                    <a:srgbClr val="0070C0"/>
                  </a:solidFill>
                </a:rPr>
                <a:t>Ladrão_1_Caixa_2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>
              <a:off x="6649803" y="4146964"/>
              <a:ext cx="20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ângulo 17"/>
            <p:cNvSpPr/>
            <p:nvPr/>
          </p:nvSpPr>
          <p:spPr>
            <a:xfrm>
              <a:off x="8738713" y="2340498"/>
              <a:ext cx="126153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50" dirty="0" smtClean="0">
                  <a:solidFill>
                    <a:srgbClr val="0070C0"/>
                  </a:solidFill>
                </a:rPr>
                <a:t>LED_S_1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733791" y="2683944"/>
              <a:ext cx="126153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50" dirty="0" smtClean="0">
                  <a:solidFill>
                    <a:srgbClr val="0070C0"/>
                  </a:solidFill>
                </a:rPr>
                <a:t>LED_S_2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738713" y="3439078"/>
              <a:ext cx="126153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50" dirty="0" smtClean="0">
                  <a:solidFill>
                    <a:srgbClr val="0070C0"/>
                  </a:solidFill>
                </a:rPr>
                <a:t>LED_Ladrao_1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5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952"/>
            <a:ext cx="6074388" cy="16794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912" y="339398"/>
            <a:ext cx="5696088" cy="158059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2494149"/>
            <a:ext cx="5077157" cy="13651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910" y="2601725"/>
            <a:ext cx="5270141" cy="13651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910" y="4433465"/>
            <a:ext cx="5696089" cy="13175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333565" y="121024"/>
            <a:ext cx="5741894" cy="6131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0" y="4672292"/>
            <a:ext cx="5696088" cy="15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6" y="0"/>
            <a:ext cx="6631336" cy="679629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63670" y="2554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0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96262" y="12012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0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97504" y="1564341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00001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812178" y="2653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50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71781" y="257613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100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504373" y="30993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1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511331" y="35606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1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95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OLIVEIRA/LGESP IT R&amp;D Team - TBT(diego.oliveira@lge.com)</dc:creator>
  <cp:lastModifiedBy>DIEGO OLIVEIRA/LGESP IT R&amp;D Team - TBT(diego.oliveira@lge.com)</cp:lastModifiedBy>
  <cp:revision>28</cp:revision>
  <dcterms:created xsi:type="dcterms:W3CDTF">2021-05-18T11:12:31Z</dcterms:created>
  <dcterms:modified xsi:type="dcterms:W3CDTF">2021-05-20T16:53:02Z</dcterms:modified>
</cp:coreProperties>
</file>