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142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64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20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06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6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22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4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7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68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63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483C-5510-49D9-8FD2-69BAA7F26A07}" type="datetimeFigureOut">
              <a:rPr lang="pt-BR" smtClean="0"/>
              <a:t>11/05/2021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00CB-8D2D-4EF5-8ABD-A5481D7DEA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8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0"/>
            <a:ext cx="172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Consulta Python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68942" y="369332"/>
            <a:ext cx="114703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Operadores </a:t>
            </a:r>
            <a:r>
              <a:rPr lang="pt-BR" b="1" dirty="0" smtClean="0"/>
              <a:t>binário</a:t>
            </a:r>
            <a:r>
              <a:rPr lang="pt-BR" dirty="0" smtClean="0"/>
              <a:t> Aritméticos </a:t>
            </a:r>
            <a:r>
              <a:rPr lang="pt-BR" dirty="0" smtClean="0">
                <a:solidFill>
                  <a:srgbClr val="FF0000"/>
                </a:solidFill>
              </a:rPr>
              <a:t>=&gt;  </a:t>
            </a:r>
            <a:r>
              <a:rPr lang="pt-BR" dirty="0" smtClean="0"/>
              <a:t> +, -, /, *, ** ( expoente), //(divisão inteiro), % (resto da divisão)</a:t>
            </a:r>
          </a:p>
          <a:p>
            <a:r>
              <a:rPr lang="pt-BR" dirty="0" smtClean="0"/>
              <a:t>Operadores Relacionais  </a:t>
            </a:r>
            <a:r>
              <a:rPr lang="pt-BR" dirty="0" smtClean="0">
                <a:solidFill>
                  <a:srgbClr val="FF0000"/>
                </a:solidFill>
              </a:rPr>
              <a:t>=&gt;  </a:t>
            </a:r>
            <a:r>
              <a:rPr lang="pt-BR" dirty="0" smtClean="0"/>
              <a:t> ==, !=, &gt;, &lt;, &gt;=, &lt;=</a:t>
            </a:r>
          </a:p>
          <a:p>
            <a:r>
              <a:rPr lang="pt-BR" dirty="0" smtClean="0"/>
              <a:t>Operadores atribuição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=, +=(acrescentando valor), -=, (subtrativa valor), *=, /=, %=, //=, **=</a:t>
            </a:r>
          </a:p>
          <a:p>
            <a:r>
              <a:rPr lang="pt-BR" dirty="0" smtClean="0"/>
              <a:t>Operadores Lógicos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 </a:t>
            </a:r>
            <a:r>
              <a:rPr lang="pt-BR" dirty="0" err="1" smtClean="0"/>
              <a:t>True</a:t>
            </a:r>
            <a:r>
              <a:rPr lang="pt-BR" dirty="0" smtClean="0"/>
              <a:t>, False</a:t>
            </a:r>
          </a:p>
          <a:p>
            <a:r>
              <a:rPr lang="pt-BR" dirty="0" smtClean="0"/>
              <a:t>Operadores </a:t>
            </a:r>
            <a:r>
              <a:rPr lang="pt-BR" b="1" dirty="0" smtClean="0"/>
              <a:t>unários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NÃO PODE </a:t>
            </a:r>
            <a:r>
              <a:rPr lang="pt-BR" dirty="0" smtClean="0">
                <a:solidFill>
                  <a:srgbClr val="FF0000"/>
                </a:solidFill>
              </a:rPr>
              <a:t>a++ </a:t>
            </a:r>
            <a:r>
              <a:rPr lang="pt-BR" dirty="0" smtClean="0"/>
              <a:t>tem de usar </a:t>
            </a:r>
            <a:r>
              <a:rPr lang="pt-BR" dirty="0" smtClean="0">
                <a:solidFill>
                  <a:srgbClr val="FF0000"/>
                </a:solidFill>
              </a:rPr>
              <a:t>a += 1, </a:t>
            </a:r>
            <a:r>
              <a:rPr lang="pt-BR" dirty="0" smtClean="0"/>
              <a:t>a-= 1, </a:t>
            </a:r>
          </a:p>
          <a:p>
            <a:r>
              <a:rPr lang="pt-BR" dirty="0" smtClean="0"/>
              <a:t>Operadores </a:t>
            </a:r>
            <a:r>
              <a:rPr lang="pt-BR" b="1" dirty="0" smtClean="0"/>
              <a:t>ternários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=&gt; </a:t>
            </a:r>
            <a:r>
              <a:rPr lang="pt-BR" dirty="0" err="1"/>
              <a:t>esta_chovendo</a:t>
            </a:r>
            <a:r>
              <a:rPr lang="pt-BR" dirty="0"/>
              <a:t> = </a:t>
            </a:r>
            <a:r>
              <a:rPr lang="pt-BR" dirty="0" err="1" smtClean="0"/>
              <a:t>True</a:t>
            </a:r>
            <a:r>
              <a:rPr lang="pt-BR" dirty="0" smtClean="0"/>
              <a:t> </a:t>
            </a:r>
            <a:endParaRPr lang="pt-BR" dirty="0"/>
          </a:p>
          <a:p>
            <a:r>
              <a:rPr lang="pt-BR" dirty="0" smtClean="0"/>
              <a:t>                                            'Hoje</a:t>
            </a:r>
            <a:r>
              <a:rPr lang="pt-BR" dirty="0"/>
              <a:t> estou com as roupas ' + ('secas.', 'molhadas.')[</a:t>
            </a:r>
            <a:r>
              <a:rPr lang="pt-BR" dirty="0" err="1"/>
              <a:t>esta_chovendo</a:t>
            </a:r>
            <a:r>
              <a:rPr lang="pt-BR" dirty="0" smtClean="0"/>
              <a:t>]</a:t>
            </a:r>
          </a:p>
          <a:p>
            <a:r>
              <a:rPr lang="pt-BR" dirty="0" smtClean="0"/>
              <a:t>                                            'Hoje</a:t>
            </a:r>
            <a:r>
              <a:rPr lang="pt-BR" dirty="0"/>
              <a:t> estou com as roupas ' </a:t>
            </a:r>
            <a:r>
              <a:rPr lang="pt-BR" dirty="0" smtClean="0"/>
              <a:t>+ (</a:t>
            </a:r>
            <a:r>
              <a:rPr lang="pt-BR" dirty="0"/>
              <a:t>'molhadas' </a:t>
            </a:r>
            <a:r>
              <a:rPr lang="pt-BR" dirty="0" err="1"/>
              <a:t>if</a:t>
            </a:r>
            <a:r>
              <a:rPr lang="pt-BR" dirty="0"/>
              <a:t> </a:t>
            </a:r>
            <a:r>
              <a:rPr lang="pt-BR" dirty="0" err="1"/>
              <a:t>esta_chovendo</a:t>
            </a:r>
            <a:r>
              <a:rPr lang="pt-BR" dirty="0"/>
              <a:t> </a:t>
            </a:r>
            <a:r>
              <a:rPr lang="pt-BR" dirty="0" err="1"/>
              <a:t>else</a:t>
            </a:r>
            <a:r>
              <a:rPr lang="pt-BR" dirty="0"/>
              <a:t> 'secas</a:t>
            </a:r>
            <a:r>
              <a:rPr lang="pt-BR" dirty="0" smtClean="0"/>
              <a:t>.')</a:t>
            </a:r>
          </a:p>
          <a:p>
            <a:r>
              <a:rPr lang="pt-BR" dirty="0" smtClean="0"/>
              <a:t>Operadores membro / identidade </a:t>
            </a:r>
            <a:r>
              <a:rPr lang="pt-BR" dirty="0" smtClean="0">
                <a:solidFill>
                  <a:srgbClr val="FF0000"/>
                </a:solidFill>
              </a:rPr>
              <a:t>=&gt;   </a:t>
            </a:r>
            <a:r>
              <a:rPr lang="pt-BR" dirty="0" smtClean="0"/>
              <a:t> </a:t>
            </a:r>
            <a:r>
              <a:rPr lang="pt-BR" smtClean="0"/>
              <a:t>membro                                                                     </a:t>
            </a:r>
            <a:r>
              <a:rPr lang="pt-BR" dirty="0" smtClean="0"/>
              <a:t>identidade</a:t>
            </a:r>
          </a:p>
          <a:p>
            <a:r>
              <a:rPr lang="pt-BR" dirty="0"/>
              <a:t>	</a:t>
            </a:r>
            <a:r>
              <a:rPr lang="pt-BR" dirty="0" smtClean="0"/>
              <a:t>			lista</a:t>
            </a:r>
            <a:r>
              <a:rPr lang="pt-BR" dirty="0"/>
              <a:t> = [1,2,3,'ana','Diego</a:t>
            </a:r>
            <a:r>
              <a:rPr lang="pt-BR" smtClean="0"/>
              <a:t>']                                     </a:t>
            </a:r>
            <a:r>
              <a:rPr lang="pt-BR" dirty="0" smtClean="0"/>
              <a:t>x=3, y=x, z=3	</a:t>
            </a:r>
          </a:p>
          <a:p>
            <a:r>
              <a:rPr lang="pt-BR" dirty="0"/>
              <a:t>	</a:t>
            </a:r>
            <a:r>
              <a:rPr lang="pt-BR" dirty="0" smtClean="0"/>
              <a:t>			</a:t>
            </a:r>
            <a:r>
              <a:rPr lang="pt-BR" dirty="0" err="1" smtClean="0"/>
              <a:t>print</a:t>
            </a:r>
            <a:r>
              <a:rPr lang="pt-BR" dirty="0" smtClean="0"/>
              <a:t>(2</a:t>
            </a:r>
            <a:r>
              <a:rPr lang="pt-BR" dirty="0"/>
              <a:t> in lista</a:t>
            </a:r>
            <a:r>
              <a:rPr lang="pt-BR" smtClean="0"/>
              <a:t>)                                                         </a:t>
            </a:r>
            <a:r>
              <a:rPr lang="pt-BR" dirty="0" err="1" smtClean="0"/>
              <a:t>print</a:t>
            </a:r>
            <a:r>
              <a:rPr lang="pt-BR" dirty="0" smtClean="0"/>
              <a:t>(x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 y</a:t>
            </a:r>
            <a:r>
              <a:rPr lang="pt-BR" dirty="0" smtClean="0"/>
              <a:t>)</a:t>
            </a:r>
          </a:p>
          <a:p>
            <a:r>
              <a:rPr lang="pt-BR" dirty="0" smtClean="0"/>
              <a:t>           			                  </a:t>
            </a:r>
            <a:r>
              <a:rPr lang="en-US" dirty="0" smtClean="0"/>
              <a:t>print</a:t>
            </a:r>
            <a:r>
              <a:rPr lang="en-US" dirty="0"/>
              <a:t>('</a:t>
            </a:r>
            <a:r>
              <a:rPr lang="en-US" dirty="0" err="1"/>
              <a:t>ana</a:t>
            </a:r>
            <a:r>
              <a:rPr lang="en-US" dirty="0"/>
              <a:t>' </a:t>
            </a:r>
            <a:r>
              <a:rPr lang="en-US" dirty="0">
                <a:solidFill>
                  <a:srgbClr val="FF0000"/>
                </a:solidFill>
              </a:rPr>
              <a:t>not in</a:t>
            </a:r>
            <a:r>
              <a:rPr lang="en-US" dirty="0"/>
              <a:t> </a:t>
            </a:r>
            <a:r>
              <a:rPr lang="en-US" dirty="0" err="1"/>
              <a:t>lista</a:t>
            </a:r>
            <a:r>
              <a:rPr lang="en-US" dirty="0" smtClean="0"/>
              <a:t>)    	</a:t>
            </a:r>
            <a:r>
              <a:rPr lang="en-US" smtClean="0"/>
              <a:t>                       </a:t>
            </a:r>
            <a:r>
              <a:rPr lang="pt-BR" smtClean="0"/>
              <a:t>        </a:t>
            </a:r>
            <a:r>
              <a:rPr lang="pt-BR" dirty="0" err="1" smtClean="0"/>
              <a:t>print</a:t>
            </a:r>
            <a:r>
              <a:rPr lang="pt-BR" dirty="0" smtClean="0"/>
              <a:t>(x </a:t>
            </a:r>
            <a:r>
              <a:rPr lang="pt-BR" dirty="0" err="1" smtClean="0">
                <a:solidFill>
                  <a:srgbClr val="FF0000"/>
                </a:solidFill>
              </a:rPr>
              <a:t>is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err="1" smtClean="0">
                <a:solidFill>
                  <a:srgbClr val="FF0000"/>
                </a:solidFill>
              </a:rPr>
              <a:t>not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smtClean="0"/>
              <a:t>y)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>
              <a:solidFill>
                <a:srgbClr val="FF0000"/>
              </a:solidFill>
            </a:endParaRPr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661211" y="18691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F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20435" y="1869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V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7423225" y="2030506"/>
            <a:ext cx="1599752" cy="34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220617" y="2030506"/>
            <a:ext cx="1027348" cy="34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5458616" y="2030506"/>
            <a:ext cx="691171" cy="34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033" y="2508438"/>
            <a:ext cx="1618217" cy="131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23267" y="405743"/>
            <a:ext cx="6235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LISTA =  [1,2,3,4,5] 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 mutável          </a:t>
            </a:r>
          </a:p>
          <a:p>
            <a:r>
              <a:rPr lang="pt-BR" dirty="0" smtClean="0"/>
              <a:t>TUPLA =  (1,2,3,4,5)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imutável</a:t>
            </a:r>
          </a:p>
          <a:p>
            <a:r>
              <a:rPr lang="pt-BR" dirty="0" smtClean="0"/>
              <a:t>DICIONARIO =  {chave: valor, chave: valor}</a:t>
            </a:r>
          </a:p>
          <a:p>
            <a:r>
              <a:rPr lang="pt-BR" dirty="0" smtClean="0"/>
              <a:t>SET =  {valor} </a:t>
            </a:r>
            <a:r>
              <a:rPr lang="pt-BR" dirty="0" smtClean="0">
                <a:solidFill>
                  <a:srgbClr val="FF0000"/>
                </a:solidFill>
              </a:rPr>
              <a:t>=&gt;</a:t>
            </a:r>
            <a:r>
              <a:rPr lang="pt-BR" dirty="0" smtClean="0"/>
              <a:t> mutável, não aceita valor duplicado, sem ordem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12846"/>
          <a:stretch/>
        </p:blipFill>
        <p:spPr>
          <a:xfrm>
            <a:off x="583669" y="2881884"/>
            <a:ext cx="8090535" cy="90982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56035" y="2755392"/>
            <a:ext cx="536448" cy="123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035155" y="2749296"/>
            <a:ext cx="213360" cy="123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357479" y="2749296"/>
            <a:ext cx="427484" cy="1231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angulado 7"/>
          <p:cNvCxnSpPr>
            <a:stCxn id="6" idx="2"/>
          </p:cNvCxnSpPr>
          <p:nvPr/>
        </p:nvCxnSpPr>
        <p:spPr>
          <a:xfrm rot="16200000" flipH="1">
            <a:off x="2004228" y="3547681"/>
            <a:ext cx="505968" cy="13719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do 9"/>
          <p:cNvCxnSpPr>
            <a:stCxn id="5" idx="2"/>
          </p:cNvCxnSpPr>
          <p:nvPr/>
        </p:nvCxnSpPr>
        <p:spPr>
          <a:xfrm rot="16200000" flipH="1">
            <a:off x="1588367" y="3534156"/>
            <a:ext cx="944880" cy="1837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angulado 11"/>
          <p:cNvCxnSpPr>
            <a:stCxn id="4" idx="2"/>
          </p:cNvCxnSpPr>
          <p:nvPr/>
        </p:nvCxnSpPr>
        <p:spPr>
          <a:xfrm rot="16200000" flipH="1">
            <a:off x="1102211" y="3608831"/>
            <a:ext cx="1463040" cy="2218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979779" y="430199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Dono do arquivo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2979779" y="4722576"/>
            <a:ext cx="421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Grupo ao qual o dono do arquivo pertence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979779" y="5265158"/>
            <a:ext cx="249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Todos os outros usuários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0" y="2317480"/>
            <a:ext cx="24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Leitura/Escrita/execução</a:t>
            </a:r>
            <a:endParaRPr lang="pt-BR" dirty="0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98" y="4545639"/>
            <a:ext cx="3472904" cy="2312361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599" y="2014728"/>
            <a:ext cx="2943225" cy="2438400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963" y="5924166"/>
            <a:ext cx="4000997" cy="408704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2560291" y="5856432"/>
            <a:ext cx="419488" cy="615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18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25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137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DIEGO OLIVEIRA/LGESP IT R&amp;D Team - TBT(diego.oliveira@lge.com)</dc:creator>
  <cp:lastModifiedBy>DIEGO OLIVEIRA/LGESP IT R&amp;D Team - TBT(diego.oliveira@lge.com)</cp:lastModifiedBy>
  <cp:revision>21</cp:revision>
  <dcterms:created xsi:type="dcterms:W3CDTF">2021-05-05T14:30:07Z</dcterms:created>
  <dcterms:modified xsi:type="dcterms:W3CDTF">2021-05-11T18:08:13Z</dcterms:modified>
</cp:coreProperties>
</file>