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211F-5931-425F-9E9D-65E11D84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FAE26-2395-4554-AE54-3598E5AB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CF2F-C0FC-4381-87FA-BFBA8A21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0BE-757D-4088-B6F4-9B29E3C8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B165-B4FF-4DC4-A363-CB7D527E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493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A45-542A-4967-8D89-6C9C678B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7A373-8C11-459D-B4F1-26260617E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C818A-FA82-4C35-B777-C446A69C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B05C-703F-4F0A-90BB-0676A8EC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4B23-452B-4BDA-AE68-A936B527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55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3C638-E428-4E7B-93D4-B2CD37779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FDF70-2934-4844-A5AD-CE63DFF72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2A53-35B2-43E6-BEF5-DE821380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CB96-1C15-4F49-A9B7-5DF3C65C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8ECC-FFDF-4795-9EDB-E09D98D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1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FB39-414E-4596-AB54-1EF0AF1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399A-674C-4A3F-A73E-29A2E056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06AC-D143-4425-82E6-C91F9361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DE19-7C80-42CA-8159-5B311707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DD24-A2AE-484E-A055-12374E2D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549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D403-18F7-44CD-B361-6FAE1768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1ABB-FA68-4822-83FD-36C0E43E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84E9-600E-4E10-82C9-933747A6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88C6-0BF3-4AD6-BFCE-9453DFA4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0A2B-507F-4A7B-893E-F2BA97A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2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102B-3834-418C-9A80-DE764D82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0FDD-7F35-4CC5-8FA3-7E2AFFCF5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9DABC-DAEC-4E3B-8767-8B6585595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E48FD-4DAB-4E85-AE1C-38B13624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A047-B4DE-4271-B25B-F785F957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5EBE1-6428-4806-B521-99262D41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459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B21-863C-4AE8-ABCC-197D3BD6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0BB83-BE00-4C18-BBEB-5B089563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2EF15-8EC9-42AD-B9A0-CB93032D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F1CDE-768A-44CD-8560-94D1D6305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6C42E-19DA-4DE7-9F6B-545DC42A3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FDCDD-FB03-475A-B868-9C01DC6B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3C98C-8F76-414D-B8E7-CD49844F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D494A-98D5-409B-96C6-7A4BB200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5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7573-B722-4A1C-B25C-12FCC377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EEA42-ABB5-4526-AE9A-7053B29C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43-E243-40EE-98BE-F1FFE156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A6F76-FA2F-4BE4-A332-8C6D98CD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429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0505D-D028-472C-92EF-6730EDC9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D0E9C-F9B8-4D64-9BBB-D223818A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B880B-C618-4AD8-9B7B-9A909AB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2BE8-862A-48B3-A26E-98CADF86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D770-1016-490B-ABE0-D59A206A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F52DB-6D68-4E2E-A829-10E856C9B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8A398-5646-4CE0-97A8-337799E7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88891-898D-4DDF-B361-B32540C6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1D35-F61B-427E-BFD0-8D515417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93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9610-BC8B-4DA5-A46E-DBC51FA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0230D-94D7-43E3-B77D-E49EFB0AE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C53D8-DDD1-49C2-B53F-E61D78F0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E808-D50D-49E1-86C6-C8040126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3FCCB-73E0-4646-9241-078A7D3A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56E70-4A0D-422F-BACC-FA5A0C8D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67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7BD5-8936-4BEA-AD44-E14DAC60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330B-9E11-40D6-86F8-D4474EF0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A491-AD3B-4620-8624-8F10E14AF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77B4-EA50-4BA4-83A0-3DAA18D4B26A}" type="datetimeFigureOut">
              <a:rPr lang="en-ZA" smtClean="0"/>
              <a:t>2022/02/01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0F19-4C21-4EE5-B33D-07F2D89F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7117-806D-4633-ABD7-3C5006054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1A4C-BC04-48BF-B37D-DBAE7D0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76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B460-CCA3-4A85-9859-C5EFC9B35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Tshepang Motloung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65D5A-45DB-46F7-9F8F-2A2DD05B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Z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Z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ZA" sz="1800" dirty="0" err="1"/>
              <a:t>Platinum.Life.Test</a:t>
            </a:r>
            <a:r>
              <a:rPr lang="en-Z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587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5C05-213E-414F-8628-101F47D8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	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6669-9AA5-4FD1-83D3-F4321D748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 Employee</a:t>
            </a:r>
          </a:p>
          <a:p>
            <a:r>
              <a:rPr lang="en-US" dirty="0"/>
              <a:t>Login with Employee</a:t>
            </a:r>
          </a:p>
          <a:p>
            <a:r>
              <a:rPr lang="en-ZA" dirty="0"/>
              <a:t>Create Payment Requisition</a:t>
            </a:r>
          </a:p>
          <a:p>
            <a:r>
              <a:rPr lang="en-ZA" dirty="0"/>
              <a:t>Add Attachment</a:t>
            </a:r>
          </a:p>
          <a:p>
            <a:r>
              <a:rPr lang="en-ZA" dirty="0"/>
              <a:t>Sent for Sign off</a:t>
            </a:r>
          </a:p>
          <a:p>
            <a:r>
              <a:rPr lang="en-ZA" dirty="0"/>
              <a:t>Verify That </a:t>
            </a:r>
            <a:r>
              <a:rPr lang="en-US" dirty="0"/>
              <a:t>Employee can not </a:t>
            </a:r>
            <a:r>
              <a:rPr lang="en-ZA" dirty="0"/>
              <a:t>Sign off</a:t>
            </a:r>
          </a:p>
          <a:p>
            <a:endParaRPr lang="en-ZA" dirty="0"/>
          </a:p>
          <a:p>
            <a:r>
              <a:rPr lang="en-ZA" dirty="0"/>
              <a:t>Create Another Payment Requisition to </a:t>
            </a:r>
            <a:r>
              <a:rPr lang="en-ZA"/>
              <a:t>demonstrate saved Manager </a:t>
            </a:r>
            <a:r>
              <a:rPr lang="en-ZA" dirty="0"/>
              <a:t>signature  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 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863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D42C-07CC-4EE7-9DD7-6DF084C8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	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4140-5768-4106-B90D-0A379686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 Manager</a:t>
            </a:r>
          </a:p>
          <a:p>
            <a:r>
              <a:rPr lang="en-US" dirty="0"/>
              <a:t>Login with Manager</a:t>
            </a:r>
          </a:p>
          <a:p>
            <a:r>
              <a:rPr lang="en-ZA" dirty="0"/>
              <a:t>View Payment Requisition </a:t>
            </a:r>
          </a:p>
          <a:p>
            <a:r>
              <a:rPr lang="en-ZA" dirty="0"/>
              <a:t>Create signature</a:t>
            </a:r>
          </a:p>
          <a:p>
            <a:r>
              <a:rPr lang="en-ZA" dirty="0"/>
              <a:t>Sign off Requisition</a:t>
            </a:r>
          </a:p>
          <a:p>
            <a:r>
              <a:rPr lang="en-ZA" dirty="0"/>
              <a:t>View .</a:t>
            </a:r>
            <a:r>
              <a:rPr lang="en-ZA" dirty="0" err="1"/>
              <a:t>pdt</a:t>
            </a:r>
            <a:endParaRPr lang="en-ZA" dirty="0"/>
          </a:p>
          <a:p>
            <a:endParaRPr lang="en-ZA" dirty="0"/>
          </a:p>
          <a:p>
            <a:r>
              <a:rPr lang="en-ZA" dirty="0"/>
              <a:t>View another Payment Requisition to demonstrate Manager signature  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014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14903-32AB-479C-8F24-CD45D1FA8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843881"/>
            <a:ext cx="10448925" cy="2466975"/>
          </a:xfrm>
        </p:spPr>
      </p:pic>
    </p:spTree>
    <p:extLst>
      <p:ext uri="{BB962C8B-B14F-4D97-AF65-F5344CB8AC3E}">
        <p14:creationId xmlns:p14="http://schemas.microsoft.com/office/powerpoint/2010/main" val="331514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Tshepang Motloung</vt:lpstr>
      <vt:lpstr>Step 1 </vt:lpstr>
      <vt:lpstr>Step 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Tshepang Motloung</dc:title>
  <dc:creator>Tshepang Motloung</dc:creator>
  <cp:lastModifiedBy>Tshepang Motloung</cp:lastModifiedBy>
  <cp:revision>8</cp:revision>
  <dcterms:created xsi:type="dcterms:W3CDTF">2022-01-31T23:25:08Z</dcterms:created>
  <dcterms:modified xsi:type="dcterms:W3CDTF">2022-02-01T02:11:36Z</dcterms:modified>
</cp:coreProperties>
</file>