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18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8" d="100"/>
          <a:sy n="48" d="100"/>
        </p:scale>
        <p:origin x="2752" y="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65D7B6-4DB7-43F4-B8F9-A480DDC08680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183973-47B7-4B5B-B529-526179B33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079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183973-47B7-4B5B-B529-526179B33EF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0512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7E5BE-AB86-41B5-8AE0-FAF925809818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B717D632-8943-4C8E-AF5F-D09FBE0ACAC1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3511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7E5BE-AB86-41B5-8AE0-FAF925809818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7D632-8943-4C8E-AF5F-D09FBE0ACAC1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4156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7E5BE-AB86-41B5-8AE0-FAF925809818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7D632-8943-4C8E-AF5F-D09FBE0ACAC1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9107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7E5BE-AB86-41B5-8AE0-FAF925809818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7D632-8943-4C8E-AF5F-D09FBE0ACAC1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1553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7E5BE-AB86-41B5-8AE0-FAF925809818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7D632-8943-4C8E-AF5F-D09FBE0ACAC1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0221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7E5BE-AB86-41B5-8AE0-FAF925809818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7D632-8943-4C8E-AF5F-D09FBE0ACAC1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8986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7E5BE-AB86-41B5-8AE0-FAF925809818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7D632-8943-4C8E-AF5F-D09FBE0ACAC1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3323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7E5BE-AB86-41B5-8AE0-FAF925809818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7D632-8943-4C8E-AF5F-D09FBE0ACAC1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8273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7E5BE-AB86-41B5-8AE0-FAF925809818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7D632-8943-4C8E-AF5F-D09FBE0ACA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699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7E5BE-AB86-41B5-8AE0-FAF925809818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7D632-8943-4C8E-AF5F-D09FBE0ACAC1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8897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FA87E5BE-AB86-41B5-8AE0-FAF925809818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7D632-8943-4C8E-AF5F-D09FBE0ACAC1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8878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7E5BE-AB86-41B5-8AE0-FAF925809818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B717D632-8943-4C8E-AF5F-D09FBE0ACAC1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3785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331D6-F8BD-4F85-8FF9-45C90C3EDB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2618" y="2400601"/>
            <a:ext cx="8281524" cy="931118"/>
          </a:xfrm>
        </p:spPr>
        <p:txBody>
          <a:bodyPr/>
          <a:lstStyle/>
          <a:p>
            <a:pPr algn="ctr"/>
            <a:r>
              <a:rPr lang="en-IN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Event Photo Sharing through Full Stack Development</a:t>
            </a:r>
          </a:p>
        </p:txBody>
      </p:sp>
    </p:spTree>
    <p:extLst>
      <p:ext uri="{BB962C8B-B14F-4D97-AF65-F5344CB8AC3E}">
        <p14:creationId xmlns:p14="http://schemas.microsoft.com/office/powerpoint/2010/main" val="33859428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53A4A-FE91-4E2D-9958-1BE96B026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45432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263A0-29D1-4EE5-8830-6116FBC4A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Project look like this</a:t>
            </a: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74B2DA-1CD2-ACFE-9F95-A93C84489C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5995" y="2625212"/>
            <a:ext cx="5340009" cy="3003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4135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A9FFD-6B4F-4269-A604-C91FDDBF7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146" y="1128984"/>
            <a:ext cx="9603275" cy="1049235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C1171-06DF-4837-9C31-490CD694D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Roboto"/>
              </a:rPr>
              <a:t>Highlight the key features of your project:</a:t>
            </a:r>
            <a:endParaRPr lang="en-US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457200" algn="l"/>
              </a:tabLst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 Registration and Authentication</a:t>
            </a: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457200" algn="l"/>
              </a:tabLst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Photo Upload</a:t>
            </a: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457200" algn="l"/>
              </a:tabLst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Real-time Sharing</a:t>
            </a: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457200" algn="l"/>
              </a:tabLst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Privacy Controls</a:t>
            </a: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457200" algn="l"/>
              </a:tabLst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Social Sharing</a:t>
            </a: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457200" algn="l"/>
              </a:tabLst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Responsive Design</a:t>
            </a: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78851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0E746-3C5A-4354-BA76-C8D8143CC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3979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1FCE7-A0E6-4860-AB00-784FE5D4C9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3244" y="1993440"/>
            <a:ext cx="9813685" cy="388077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Roboto"/>
              </a:rPr>
              <a:t>Showcase the results or outcomes of your project</a:t>
            </a: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69979F-7508-FE9B-BE2D-BC34F0D8CE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8103" y="2536723"/>
            <a:ext cx="5798844" cy="326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2403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729EF-DFDB-4DA7-B6DD-FA4C3E281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651" y="1297858"/>
            <a:ext cx="8596668" cy="1320800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Challenges Faced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7743F-C170-42BA-A5CD-C2571FC5BB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9888" y="2086077"/>
            <a:ext cx="8596668" cy="388077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Roboto"/>
              </a:rPr>
              <a:t>Discuss any challenges or obstacles encountered during the project: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of the primary challenges is ensuring the app's usability and accessibility for a wide range of users, including those with varying levels of technical proficiency which require intuitive user interface.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Another challenge is managing the large volume of photos that users are likely to upload and share which involves implementing efficient storage and retrieval mechanisms.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74047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F6CD1-5227-4E3C-9A81-76A34E3DD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9127" y="1256803"/>
            <a:ext cx="9603275" cy="1049235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6466C-8F75-4B2A-BEFC-1A104C8DA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Roboto"/>
              </a:rPr>
              <a:t>What could be done to improve or extend the project in the future?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AI-Powered Recommendation System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Enhanced Search &amp; Discovery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Library Integration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 Features &amp; Community Management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Enhanced Accessibility Features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99592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E4DC9-FE41-42D1-92BF-14FAC7B68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966" y="1265292"/>
            <a:ext cx="8596668" cy="767477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E87A6-ADA8-4FF6-AAB1-85A7E47CA2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7666" y="2032769"/>
            <a:ext cx="8596668" cy="388077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Roboto"/>
              </a:rPr>
              <a:t>Summarize the key points of your presentation: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 Photo Share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attendees from various events have been able to upload their snapshots, weaving together a rich tapestry of perspectives that celebrate the diversity and uniqueness of each event.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Roboto"/>
              </a:rPr>
              <a:t>Reiterate the significance of your project: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 Photo Sharing System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ease of access and the joy of reliving shared experiences have not only strengthened bonds but also created a repository of timeless memories.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Event Photo Share System stands as a testament to the power of community and the enduring value of shared experiences.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80235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6AD8A-8252-466F-9B74-F87EB4E71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979" y="1273668"/>
            <a:ext cx="9603275" cy="1049235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Acknowledgement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C8AD5-8112-4F5A-901A-A99D259EE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133719"/>
            <a:ext cx="9603275" cy="3450613"/>
          </a:xfrm>
        </p:spPr>
        <p:txBody>
          <a:bodyPr>
            <a:normAutofit/>
          </a:bodyPr>
          <a:lstStyle/>
          <a:p>
            <a:pPr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would like to take a moment to express our sincere gratitude to </a:t>
            </a: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Mr. Akash Kumar Choudhary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his mentorship ,guidance, and encouragement throughout this project. Your unwavering support and insightful feedback have been instrumental in shaping the direction of our work and ensuring its successful completion.</a:t>
            </a:r>
          </a:p>
        </p:txBody>
      </p:sp>
    </p:spTree>
    <p:extLst>
      <p:ext uri="{BB962C8B-B14F-4D97-AF65-F5344CB8AC3E}">
        <p14:creationId xmlns:p14="http://schemas.microsoft.com/office/powerpoint/2010/main" val="1281181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B056B-B503-486D-8426-DE8746D71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2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 project-2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4A889-A7B7-4B6C-B974-028E43D1BF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0560" y="2045494"/>
            <a:ext cx="8596668" cy="2767012"/>
          </a:xfrm>
        </p:spPr>
        <p:txBody>
          <a:bodyPr>
            <a:normAutofit fontScale="92500" lnSpcReduction="10000"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Project Title - Event photo sharing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- 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Bharat Sachdeva-H-2115000289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Dipesh Punyani-H-2115000373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Shivangi Srivastava-H-2115000958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Lakshya Arya-H-2115000584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Department- BTech-(CSE)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1605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8FF23-73F9-4F72-9C07-00B7E3FC5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6366" y="1307401"/>
            <a:ext cx="8596668" cy="484094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4FA89-480B-42D5-9D81-76900F08D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7666" y="2217269"/>
            <a:ext cx="8596668" cy="388077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event photo sharing application is a platform or software that enables users to upload, share photos from a specific event 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or motivation behind the project – It aims to address the challenge of efficient and effective sharing photos taken at events . 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Motivation: Capture and preserve Memories, Convenience and Accessibility.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§"/>
            </a:pPr>
            <a:endParaRPr lang="en-IN" dirty="0"/>
          </a:p>
          <a:p>
            <a:pPr marL="0" indent="0">
              <a:buNone/>
            </a:pPr>
            <a:r>
              <a:rPr lang="en-IN" dirty="0"/>
              <a:t> 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6747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9ADF0-6CEF-4AC1-8722-F472D93D4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3515" y="1150374"/>
            <a:ext cx="8596668" cy="401053"/>
          </a:xfrm>
        </p:spPr>
        <p:txBody>
          <a:bodyPr>
            <a:normAutofit fontScale="90000"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CAEEC-08CD-4430-A1FC-DF8AAFFD97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9204" y="2178183"/>
            <a:ext cx="8596668" cy="3880773"/>
          </a:xfrm>
        </p:spPr>
        <p:txBody>
          <a:bodyPr/>
          <a:lstStyle/>
          <a:p>
            <a:pPr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"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Event Photo Sharing" is a full stack development project focused on creating a user-friendly platform for seamless photo sharing during events. The objective is to enable attendees to effortlessly upload, share, and access event photos in real-time while prioritizing privacy, security, and cross-device compatibility.</a:t>
            </a:r>
          </a:p>
          <a:p>
            <a:pPr>
              <a:buClr>
                <a:schemeClr val="accent2"/>
              </a:buClr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9435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D6253-D996-4541-BA12-F0E3D75DA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13347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74D8E-0A85-45AA-B04B-CE9E86191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7666" y="2033804"/>
            <a:ext cx="8596668" cy="388077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Roboto"/>
              </a:rPr>
              <a:t>Problem Addressing: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today's digital age, there is a growing need for a centralized platform that allows users to easily share and view photos from various events. Whether it's a wedding, a concert, a corporate gathering, or a community event, capturing and sharing memories has become an integral part of our social interactions.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Roboto"/>
              </a:rPr>
              <a:t>Why is it important or relevant?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Developing an event photo sharing platform is relevant and important because it facilitates memory preservation, strengthens social connections, improves efficiency, promotes events, offers customization, and prioritizes user privacy and security.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1047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3F003-A32F-4005-80DB-663462621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109" y="1130710"/>
            <a:ext cx="8596668" cy="540774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Literature Review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8D6E7-92B6-4AEB-A448-FD2DFFFA61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7666" y="2140925"/>
            <a:ext cx="8596668" cy="388077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Roboto"/>
              </a:rPr>
              <a:t>Summarize in the same domain: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helps  to foster connection, support, and engagement among users. Such an app could serve as a platform for sharing moments of joy, seeking advice, or simply staying connected with friends and family.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  <a:sym typeface="Roboto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Roboto"/>
              </a:rPr>
              <a:t>Highlighting the gap our project is filling: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platform has successfully bridged the gap between individual memories and collective storytelling, creating a vibrant community of shared moments.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895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423B9-1EFE-482A-94B5-40006B340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8697" y="1131269"/>
            <a:ext cx="8596668" cy="678426"/>
          </a:xfrm>
        </p:spPr>
        <p:txBody>
          <a:bodyPr>
            <a:normAutofit/>
          </a:bodyPr>
          <a:lstStyle/>
          <a:p>
            <a:pPr algn="ctr"/>
            <a:r>
              <a:rPr lang="en-IN" sz="2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57DD7-E55E-4D1F-9238-8D91E05F3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7666" y="2042602"/>
            <a:ext cx="8596668" cy="3880773"/>
          </a:xfrm>
        </p:spPr>
        <p:txBody>
          <a:bodyPr>
            <a:normAutofit/>
          </a:bodyPr>
          <a:lstStyle/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1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methodology for the "Event Photo Sharing" project involves:</a:t>
            </a:r>
            <a:endParaRPr lang="en-US" sz="19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457200" algn="l"/>
              </a:tabLst>
            </a:pPr>
            <a:r>
              <a:rPr lang="en-US" sz="17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Requirement Analysis: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Understanding the needs of event attendees and organizers for effective photo sharing.</a:t>
            </a:r>
            <a:endParaRPr lang="en-US" sz="17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457200" algn="l"/>
              </a:tabLst>
            </a:pPr>
            <a:r>
              <a:rPr lang="en-US" sz="17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Design and Prototyping: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Creating user-friendly interfaces for photo uploading, sharing, and access.</a:t>
            </a:r>
            <a:endParaRPr lang="en-US" sz="17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457200" algn="l"/>
              </a:tabLst>
            </a:pPr>
            <a:r>
              <a:rPr lang="en-US" sz="17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Backend Development: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Implementing robust backend systems for data storage, retrieval, and real-time photo updates.</a:t>
            </a:r>
            <a:endParaRPr lang="en-US" sz="17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457200" algn="l"/>
              </a:tabLst>
            </a:pPr>
            <a:r>
              <a:rPr lang="en-US" sz="17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Frontend Development: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Designing intuitive user interfaces for seamless navigation and interaction.</a:t>
            </a:r>
            <a:endParaRPr lang="en-US" sz="17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457200" algn="l"/>
              </a:tabLst>
            </a:pPr>
            <a:r>
              <a:rPr lang="en-US" sz="17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Testing and Iteration: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Conducting rigorous testing to ensure functionality, usability, and security.</a:t>
            </a:r>
            <a:endParaRPr lang="en-US" sz="17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4036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F97D0-685B-46A1-BE01-65B2325C0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444" y="1130710"/>
            <a:ext cx="8596668" cy="577516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System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EF421-2048-43CF-AE62-6AEEC13543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7666" y="2039219"/>
            <a:ext cx="8596668" cy="388077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Roboto"/>
              </a:rPr>
              <a:t>Present the overall architecture of your system: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 Interface: This is the user-facing part of the system where attendees interact with the platform. It includes features for uploading photos, browsing photos, liking the image and commenting on it.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 Server: The backend server manages data storage, processing, and retrieval. It handles user authentication, photo uploads, database operations, and communication with other system components.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Database: The database stores all relevant data, including user profiles, photo metadata, event information, and access permissions. It should be designed for scalability, reliability, and efficient querying.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3178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FC9B9-70E0-4428-8EE3-C16D79BDA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77516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Implementation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4581B65-BA96-EEEA-99F5-4CF1ED46E4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8168" y="2155669"/>
            <a:ext cx="2850479" cy="160339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6F7B0EC-E8BD-EC4C-49E0-F7082DF316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277" y="2116709"/>
            <a:ext cx="2989008" cy="168131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EE028D3-3047-FD3C-CB50-C2034DB1E7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1393" y="4061849"/>
            <a:ext cx="3451123" cy="1941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77509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1109</TotalTime>
  <Words>850</Words>
  <Application>Microsoft Office PowerPoint</Application>
  <PresentationFormat>Widescreen</PresentationFormat>
  <Paragraphs>74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Gill Sans MT</vt:lpstr>
      <vt:lpstr>Times New Roman</vt:lpstr>
      <vt:lpstr>Wingdings</vt:lpstr>
      <vt:lpstr>Gallery</vt:lpstr>
      <vt:lpstr>The Event Photo Sharing through Full Stack Development</vt:lpstr>
      <vt:lpstr>Mini project-2</vt:lpstr>
      <vt:lpstr>                                 INTRODUCTION</vt:lpstr>
      <vt:lpstr>                                      OBJECTIVE</vt:lpstr>
      <vt:lpstr>                                      Problem Statement</vt:lpstr>
      <vt:lpstr>                                          Literature Review </vt:lpstr>
      <vt:lpstr>Methodology</vt:lpstr>
      <vt:lpstr>                                      System Architecture</vt:lpstr>
      <vt:lpstr>                                           Implementation</vt:lpstr>
      <vt:lpstr>                                         Implementation</vt:lpstr>
      <vt:lpstr>                                               Features</vt:lpstr>
      <vt:lpstr>                                                    Results</vt:lpstr>
      <vt:lpstr>                                     Challenges Faced</vt:lpstr>
      <vt:lpstr>                                             Future Work</vt:lpstr>
      <vt:lpstr>                                              Conclusion</vt:lpstr>
      <vt:lpstr>                                      Acknowledgement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Event Photo Sharing through full stack development</dc:title>
  <dc:creator>919305269423</dc:creator>
  <cp:lastModifiedBy>Prashant Bhadoria</cp:lastModifiedBy>
  <cp:revision>5</cp:revision>
  <dcterms:created xsi:type="dcterms:W3CDTF">2024-04-15T14:00:55Z</dcterms:created>
  <dcterms:modified xsi:type="dcterms:W3CDTF">2024-04-16T08:45:38Z</dcterms:modified>
</cp:coreProperties>
</file>