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8"/>
  </p:notesMasterIdLst>
  <p:sldIdLst>
    <p:sldId id="256" r:id="rId2"/>
    <p:sldId id="257" r:id="rId3"/>
    <p:sldId id="266" r:id="rId4"/>
    <p:sldId id="271" r:id="rId5"/>
    <p:sldId id="27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-46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7A987-7011-4FFF-B3C7-75268528F1D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D7D8B-D98D-45D3-9420-AA1D5744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0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2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745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47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36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0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65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3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1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9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C6BDF-6169-4DDA-9446-70FC92AF15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6B8B82-DB7D-4BB1-A92A-FD472F51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2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010202"/>
            <a:ext cx="7766936" cy="109689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Presented</a:t>
            </a:r>
          </a:p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</a:p>
          <a:p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Bhalchandra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092" y="1523820"/>
            <a:ext cx="9366076" cy="500470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j-lt"/>
              </a:rPr>
              <a:t>Why Spring?</a:t>
            </a:r>
            <a:endParaRPr lang="en-US" sz="2400" b="1" dirty="0" smtClean="0">
              <a:latin typeface="+mj-lt"/>
            </a:endParaRPr>
          </a:p>
          <a:p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Features of Spring.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Architecture of Spring.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A demo program.</a:t>
            </a:r>
            <a:endParaRPr lang="en-US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33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834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Spring?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091" y="1523820"/>
            <a:ext cx="10025009" cy="500470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+mj-lt"/>
              </a:rPr>
              <a:t>Reduces the complexity by avoiding boilerplate code.</a:t>
            </a:r>
          </a:p>
          <a:p>
            <a:pPr algn="just"/>
            <a:endParaRPr lang="en-US" sz="2400" b="1" dirty="0">
              <a:latin typeface="+mj-lt"/>
            </a:endParaRPr>
          </a:p>
          <a:p>
            <a:pPr algn="just"/>
            <a:r>
              <a:rPr lang="en-US" sz="2400" b="1" dirty="0" smtClean="0">
                <a:latin typeface="+mj-lt"/>
              </a:rPr>
              <a:t>Promotes loose coupling.</a:t>
            </a:r>
          </a:p>
          <a:p>
            <a:pPr algn="just"/>
            <a:endParaRPr lang="en-US" sz="2400" b="1" dirty="0">
              <a:latin typeface="+mj-lt"/>
            </a:endParaRPr>
          </a:p>
          <a:p>
            <a:pPr algn="just"/>
            <a:r>
              <a:rPr lang="en-US" sz="2400" b="1" dirty="0" smtClean="0">
                <a:latin typeface="+mj-lt"/>
              </a:rPr>
              <a:t>Lightweight.</a:t>
            </a:r>
          </a:p>
          <a:p>
            <a:pPr algn="just"/>
            <a:endParaRPr lang="en-US" sz="2400" b="1" dirty="0">
              <a:latin typeface="+mj-lt"/>
            </a:endParaRPr>
          </a:p>
          <a:p>
            <a:pPr algn="just"/>
            <a:r>
              <a:rPr lang="en-US" sz="2400" b="1" dirty="0" smtClean="0">
                <a:latin typeface="+mj-lt"/>
              </a:rPr>
              <a:t>Declarative programming through aspects &amp; templates.</a:t>
            </a:r>
          </a:p>
          <a:p>
            <a:pPr algn="just"/>
            <a:endParaRPr lang="en-US" sz="2400" b="1" dirty="0">
              <a:latin typeface="+mj-lt"/>
            </a:endParaRPr>
          </a:p>
          <a:p>
            <a:pPr algn="just"/>
            <a:r>
              <a:rPr lang="en-US" sz="2400" b="1" dirty="0" smtClean="0">
                <a:latin typeface="+mj-lt"/>
              </a:rPr>
              <a:t>New features in Spring 4.0.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743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834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of Spring.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9403" y="5267459"/>
            <a:ext cx="9594760" cy="11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Spring Core</a:t>
            </a:r>
          </a:p>
          <a:p>
            <a:pPr algn="ctr"/>
            <a:r>
              <a:rPr lang="en-US" sz="1400" b="1" dirty="0" smtClean="0"/>
              <a:t>Bean Factory/ Container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339403" y="1648496"/>
            <a:ext cx="1854558" cy="3464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Spring AOP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3361385" y="3779950"/>
            <a:ext cx="2331076" cy="13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Spring DAO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361385" y="1654936"/>
            <a:ext cx="2331076" cy="13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Spring ORM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962918" y="1654936"/>
            <a:ext cx="2331076" cy="13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Spring Web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5962918" y="3818587"/>
            <a:ext cx="2331076" cy="13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Spring Context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9079605" y="1654936"/>
            <a:ext cx="1854558" cy="3464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Spring MVC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998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834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demo program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091" y="1523820"/>
            <a:ext cx="10025009" cy="5004709"/>
          </a:xfrm>
        </p:spPr>
        <p:txBody>
          <a:bodyPr>
            <a:normAutofit/>
          </a:bodyPr>
          <a:lstStyle/>
          <a:p>
            <a:pPr algn="just"/>
            <a:endParaRPr lang="en-US" sz="2400" b="1" dirty="0" smtClean="0">
              <a:latin typeface="+mj-lt"/>
            </a:endParaRPr>
          </a:p>
          <a:p>
            <a:pPr algn="just"/>
            <a:endParaRPr lang="en-US" sz="2400" b="1" dirty="0">
              <a:latin typeface="+mj-lt"/>
            </a:endParaRPr>
          </a:p>
          <a:p>
            <a:pPr algn="just"/>
            <a:endParaRPr lang="en-US" sz="2400" b="1" dirty="0" smtClean="0">
              <a:latin typeface="+mj-lt"/>
            </a:endParaRPr>
          </a:p>
          <a:p>
            <a:pPr algn="just"/>
            <a:endParaRPr lang="en-US" sz="2400" b="1" dirty="0">
              <a:latin typeface="+mj-lt"/>
            </a:endParaRPr>
          </a:p>
          <a:p>
            <a:pPr algn="just"/>
            <a:endParaRPr lang="en-US" sz="2400" b="1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+mj-lt"/>
              </a:rPr>
              <a:t>Let’s learn through a demo program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296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7933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2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1792</TotalTime>
  <Words>85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Spring</vt:lpstr>
      <vt:lpstr>Objectives:</vt:lpstr>
      <vt:lpstr>Why Spring?</vt:lpstr>
      <vt:lpstr>Architecture of Spring.</vt:lpstr>
      <vt:lpstr>A demo program</vt:lpstr>
      <vt:lpstr>Thank You!!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Kalloorkar, Bhalchandra (Cognizant)</dc:creator>
  <cp:lastModifiedBy>Admin</cp:lastModifiedBy>
  <cp:revision>49</cp:revision>
  <dcterms:created xsi:type="dcterms:W3CDTF">2016-10-01T09:43:46Z</dcterms:created>
  <dcterms:modified xsi:type="dcterms:W3CDTF">2017-04-08T10:38:32Z</dcterms:modified>
</cp:coreProperties>
</file>