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7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1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19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61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83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9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9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7709-F2D6-4976-98BF-86A2438A5B8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9DE706-5B37-4F84-8F27-02D1A44CD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E1D-2E76-4686-8EB0-D1BF6E0C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759" y="1523030"/>
            <a:ext cx="7766936" cy="173507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With Purpose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Divine World Multi-purpose Ecommerce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AA4-5626-4869-8DCD-EDC8C4F5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59" y="4601248"/>
            <a:ext cx="7766936" cy="1096899"/>
          </a:xfrm>
        </p:spPr>
        <p:txBody>
          <a:bodyPr>
            <a:normAutofit/>
          </a:bodyPr>
          <a:lstStyle/>
          <a:p>
            <a:r>
              <a:rPr lang="en-US" sz="1400" dirty="0"/>
              <a:t>Presented By            :                       </a:t>
            </a:r>
          </a:p>
          <a:p>
            <a:r>
              <a:rPr lang="en-US" sz="1400" dirty="0"/>
              <a:t>Dipesh </a:t>
            </a:r>
            <a:r>
              <a:rPr lang="en-US" sz="1400" dirty="0" err="1"/>
              <a:t>Paudel</a:t>
            </a:r>
            <a:r>
              <a:rPr lang="en-US" sz="1400" dirty="0"/>
              <a:t>(1900149)</a:t>
            </a:r>
          </a:p>
          <a:p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0110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88ACF-A6A7-D1D2-48FF-C653B082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" y="974375"/>
            <a:ext cx="9806073" cy="47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0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D1CDE3-018E-6121-02C3-C676913464FF}"/>
              </a:ext>
            </a:extLst>
          </p:cNvPr>
          <p:cNvSpPr txBox="1"/>
          <p:nvPr/>
        </p:nvSpPr>
        <p:spPr>
          <a:xfrm>
            <a:off x="3817620" y="342900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F3866-8280-C7D9-3EDF-5797793B6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1039581"/>
            <a:ext cx="10102788" cy="42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D6491-BD8D-495E-937A-C9E689979311}"/>
              </a:ext>
            </a:extLst>
          </p:cNvPr>
          <p:cNvSpPr txBox="1"/>
          <p:nvPr/>
        </p:nvSpPr>
        <p:spPr>
          <a:xfrm>
            <a:off x="1169263" y="416732"/>
            <a:ext cx="72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297E5-3CE9-0923-A351-EB44D0B0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786064"/>
            <a:ext cx="11594237" cy="51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7F777-C717-DE5C-9544-F853DE00F6AA}"/>
              </a:ext>
            </a:extLst>
          </p:cNvPr>
          <p:cNvSpPr txBox="1"/>
          <p:nvPr/>
        </p:nvSpPr>
        <p:spPr>
          <a:xfrm>
            <a:off x="3124126" y="2104452"/>
            <a:ext cx="476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9789F-0293-4A6F-AEEE-61F907629212}"/>
              </a:ext>
            </a:extLst>
          </p:cNvPr>
          <p:cNvSpPr txBox="1"/>
          <p:nvPr/>
        </p:nvSpPr>
        <p:spPr>
          <a:xfrm>
            <a:off x="1908698" y="1100830"/>
            <a:ext cx="7341833" cy="302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Multi-purpose Ecommerce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 us to take daily used products, books and courses on technical topics.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my project we will use HTML, CSS, Bootstrap and Javascript as Front End. And I used Python Django, SQLite Database Connectivity as Back End.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6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25AB8-D02E-4AB1-9402-55CEB87F805A}"/>
              </a:ext>
            </a:extLst>
          </p:cNvPr>
          <p:cNvSpPr txBox="1"/>
          <p:nvPr/>
        </p:nvSpPr>
        <p:spPr>
          <a:xfrm>
            <a:off x="1482571" y="985421"/>
            <a:ext cx="675590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TO BE USED FOR DEVELOPMENT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pPr marL="342900" indent="-342900"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AutoNum type="arabicPeriod"/>
            </a:pPr>
            <a:r>
              <a:rPr lang="en-IN" sz="1600" b="1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VS Code</a:t>
            </a:r>
            <a:r>
              <a:rPr lang="en-IN" sz="1600" b="1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</a:pPr>
            <a:endParaRPr lang="en-IN" sz="1600" b="1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</a:pPr>
            <a:endParaRPr lang="en-IN" sz="1600" b="1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 b="1" dirty="0">
              <a:solidFill>
                <a:srgbClr val="252525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60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VS Code provides an editor for PHP, HTML,CSS and JavaScript with on-the-fly code analysis, error prevention and automated refactoring for PHP and JavaScript code. </a:t>
            </a: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ctr"/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IN" sz="1600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0E0FF-3506-DAF7-1E46-41BF6260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24100"/>
            <a:ext cx="181356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CCBAB-8D4A-493D-BE40-F48363455310}"/>
              </a:ext>
            </a:extLst>
          </p:cNvPr>
          <p:cNvSpPr txBox="1"/>
          <p:nvPr/>
        </p:nvSpPr>
        <p:spPr>
          <a:xfrm>
            <a:off x="1828800" y="1331650"/>
            <a:ext cx="7084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Django</a:t>
            </a:r>
            <a:r>
              <a:rPr lang="en-IN" sz="1800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:</a:t>
            </a:r>
          </a:p>
          <a:p>
            <a:endParaRPr lang="en-IN" b="1" dirty="0">
              <a:solidFill>
                <a:srgbClr val="252525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1600" b="1" dirty="0">
              <a:solidFill>
                <a:srgbClr val="252525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Python Django is a popular, free and open-source web framework used for building web applications. It is written in Python and follows the model-template-view architectural pattern. It has a built-in administration interface, ORM support, and a large and active community. Django also provides a lot of built-in functionality to handle common web development tasks such as user</a:t>
            </a:r>
          </a:p>
          <a:p>
            <a:r>
              <a:rPr lang="en-US" sz="1600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13</a:t>
            </a:r>
          </a:p>
          <a:p>
            <a:r>
              <a:rPr lang="en-US" sz="1600" b="1" dirty="0">
                <a:solidFill>
                  <a:srgbClr val="25252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authentication, URL routing, and database model management. It is used by many large companies such as Instagram and Pinterest.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6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F836-5093-43FA-978F-966E9F65B650}"/>
              </a:ext>
            </a:extLst>
          </p:cNvPr>
          <p:cNvSpPr txBox="1"/>
          <p:nvPr/>
        </p:nvSpPr>
        <p:spPr>
          <a:xfrm>
            <a:off x="2689934" y="452761"/>
            <a:ext cx="601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BE3CE-8272-AEE1-251C-51A0978D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1147229"/>
            <a:ext cx="10913616" cy="52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3719E-9C53-696E-38F6-BADB43645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771154"/>
            <a:ext cx="11272249" cy="51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46750-4A9A-6802-10F6-C886645B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" y="713976"/>
            <a:ext cx="10093911" cy="48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5E803-0C43-FF34-C847-9C9DF069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" y="807120"/>
            <a:ext cx="11632707" cy="52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7DB5-3E6C-C134-A672-02715E9A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893997"/>
            <a:ext cx="10085033" cy="47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4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203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Project With Purpose  Divine World Multi-purpose Ecommerce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Online Shopping Web Designing</dc:title>
  <dc:creator>aftab ansari</dc:creator>
  <cp:lastModifiedBy>aftab ansari</cp:lastModifiedBy>
  <cp:revision>36</cp:revision>
  <dcterms:created xsi:type="dcterms:W3CDTF">2021-11-30T13:42:19Z</dcterms:created>
  <dcterms:modified xsi:type="dcterms:W3CDTF">2023-01-19T05:12:11Z</dcterms:modified>
</cp:coreProperties>
</file>