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6" r:id="rId12"/>
    <p:sldId id="269" r:id="rId13"/>
    <p:sldId id="265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543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1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307e9c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307e9c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87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308d093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308d093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81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308d09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0308d09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6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308d093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308d093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49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308d093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308d093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6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308d093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0308d093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6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308d09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308d093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70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0308d093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0308d093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20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2D Ising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Dipesh Poudel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Snapshots At Different time for 10x10 Lattice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4" y="731375"/>
            <a:ext cx="5670958" cy="45081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Snapshots At Different time for </a:t>
            </a:r>
            <a:r>
              <a:rPr lang="en" dirty="0" smtClean="0"/>
              <a:t>64x64 Lattice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8" y="1098958"/>
            <a:ext cx="7740415" cy="43002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86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Achieved the Objectives set at the beginning</a:t>
            </a:r>
          </a:p>
          <a:p>
            <a:pPr lvl="0"/>
            <a:r>
              <a:rPr lang="en-US" dirty="0" smtClean="0"/>
              <a:t>Simulated </a:t>
            </a:r>
            <a:r>
              <a:rPr lang="en-US" dirty="0"/>
              <a:t>the interaction of particles at different temperatures </a:t>
            </a:r>
            <a:r>
              <a:rPr lang="en-US" dirty="0" smtClean="0"/>
              <a:t>and found out the </a:t>
            </a:r>
            <a:r>
              <a:rPr lang="en-US" dirty="0"/>
              <a:t>critical temperature</a:t>
            </a:r>
          </a:p>
          <a:p>
            <a:pPr lvl="0"/>
            <a:r>
              <a:rPr lang="en-US" dirty="0" smtClean="0"/>
              <a:t>Simulated </a:t>
            </a:r>
            <a:r>
              <a:rPr lang="en-US" dirty="0"/>
              <a:t>the interaction of particles at </a:t>
            </a:r>
            <a:r>
              <a:rPr lang="en-US" dirty="0" smtClean="0"/>
              <a:t>a given temperature </a:t>
            </a:r>
            <a:r>
              <a:rPr lang="en-US" dirty="0"/>
              <a:t>and see how they behave with respect to time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24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Hammel</a:t>
            </a:r>
            <a:r>
              <a:rPr lang="en-US" dirty="0"/>
              <a:t>, B. D. (2017, Jun 10). </a:t>
            </a:r>
            <a:r>
              <a:rPr lang="en-US" i="1" dirty="0"/>
              <a:t>B. D. </a:t>
            </a:r>
            <a:r>
              <a:rPr lang="en-US" i="1" dirty="0" err="1"/>
              <a:t>Hammel</a:t>
            </a:r>
            <a:r>
              <a:rPr lang="en-US" dirty="0"/>
              <a:t>. Retrieved from http://www.bdhammel.com/ising-model/</a:t>
            </a:r>
          </a:p>
          <a:p>
            <a:r>
              <a:rPr lang="en-US" dirty="0" err="1"/>
              <a:t>Leban</a:t>
            </a:r>
            <a:r>
              <a:rPr lang="en-US" dirty="0"/>
              <a:t>, J. (2020, May 8). </a:t>
            </a:r>
            <a:r>
              <a:rPr lang="en-US" i="1" dirty="0"/>
              <a:t>Medium</a:t>
            </a:r>
            <a:r>
              <a:rPr lang="en-US" dirty="0"/>
              <a:t>. Retrieved from Towards Data Science: https://towardsdatascience.com/monte-carlo-method-applied-on-a-2d-binary-alloy-using-an-ising-model-on-python-70afa03b172b</a:t>
            </a:r>
          </a:p>
          <a:p>
            <a:r>
              <a:rPr lang="en-US" dirty="0" err="1"/>
              <a:t>Mahapatra</a:t>
            </a:r>
            <a:r>
              <a:rPr lang="en-US" dirty="0"/>
              <a:t>, J. M. (2018). A comparative study of 2d </a:t>
            </a:r>
            <a:r>
              <a:rPr lang="en-US" dirty="0" err="1"/>
              <a:t>Ising</a:t>
            </a:r>
            <a:r>
              <a:rPr lang="en-US" dirty="0"/>
              <a:t> model at different boundary conditions using Cellular Automata. </a:t>
            </a:r>
            <a:r>
              <a:rPr lang="en-US" i="1" dirty="0"/>
              <a:t>International Journal of Modern Physics C</a:t>
            </a:r>
            <a:r>
              <a:rPr lang="en-US" dirty="0"/>
              <a:t>.</a:t>
            </a:r>
          </a:p>
          <a:p>
            <a:r>
              <a:rPr lang="en-US" dirty="0" smtClean="0"/>
              <a:t>Singh</a:t>
            </a:r>
            <a:r>
              <a:rPr lang="en-US" dirty="0"/>
              <a:t>, R. (2022, </a:t>
            </a:r>
            <a:r>
              <a:rPr lang="en-US" dirty="0" err="1"/>
              <a:t>Feburary</a:t>
            </a:r>
            <a:r>
              <a:rPr lang="en-US" dirty="0"/>
              <a:t>). Retrieved from https://rajeshrinet.github.io/blog/2014/ising-model/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2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45" y="535725"/>
            <a:ext cx="5598025" cy="37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Ising model is a mathematical model used to describe the behavior of a </a:t>
            </a:r>
            <a:r>
              <a:rPr lang="en" b="1" u="sng" dirty="0"/>
              <a:t>system of interacting spins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</a:t>
            </a:r>
            <a:r>
              <a:rPr lang="en" dirty="0" smtClean="0"/>
              <a:t>amed </a:t>
            </a:r>
            <a:r>
              <a:rPr lang="en" dirty="0"/>
              <a:t>after the physicist </a:t>
            </a:r>
            <a:r>
              <a:rPr lang="en" b="1" u="sng" dirty="0"/>
              <a:t>Ernst Ising</a:t>
            </a:r>
            <a:r>
              <a:rPr lang="en" dirty="0"/>
              <a:t>, who first introduced it in his PhD thesis in </a:t>
            </a:r>
            <a:r>
              <a:rPr lang="en" b="1" u="sng" dirty="0"/>
              <a:t>1925</a:t>
            </a:r>
            <a:endParaRPr b="1"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2D Ising model is one of the simplest models of a </a:t>
            </a:r>
            <a:r>
              <a:rPr lang="en" b="1" u="sng" dirty="0">
                <a:solidFill>
                  <a:srgbClr val="0000FF"/>
                </a:solidFill>
              </a:rPr>
              <a:t>phase transition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simulate the interaction of particles at different temperatures to find the critical temperature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simulate the interaction of particles at </a:t>
            </a:r>
            <a:r>
              <a:rPr lang="en" dirty="0" smtClean="0"/>
              <a:t>a given temperature </a:t>
            </a:r>
            <a:r>
              <a:rPr lang="en" dirty="0"/>
              <a:t>and see how they behave with respect to time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Monte Carlo Simulation of 2D Ising model according to Metropolis-Hastings algorithm.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steps of the algorithm are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Generate a initial spin configuration randomly. Use +1 as sping up and -1 as spin down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Choose a spin at random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Calculate energy (E_old)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Flip the spin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Calculate new energy (E_new)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If (E_new&lt;E_old) accept the flip and go to step 2 for another step else go to step 7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Find en = ((E_new-Eold)/T) and generate random number between 0 and 1 say ®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Accept the flip if r&gt;en else do not flip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to step 2 (Until Converges)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Configuration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2" y="1250156"/>
            <a:ext cx="4130375" cy="2823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33127" y="4126137"/>
            <a:ext cx="332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Initial Configuration of 10x10 Lattice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and Magnetization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93" y="1017725"/>
            <a:ext cx="5529263" cy="30718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028825" y="3543300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Energy and Magnetization with Increase in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Sample Snapshot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79" y="1152475"/>
            <a:ext cx="3271300" cy="31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657475" y="4321969"/>
            <a:ext cx="3278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of 10x10 Lattice after some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1169193"/>
            <a:ext cx="3850481" cy="27274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in Each Step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307431" y="4021931"/>
            <a:ext cx="3929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Decreases as step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45" y="1340616"/>
            <a:ext cx="4490641" cy="321919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Magnetization in Each Step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757488" y="4500563"/>
            <a:ext cx="415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Magnetization Increases with number of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871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419</Words>
  <Application>Microsoft Office PowerPoint</Application>
  <PresentationFormat>On-screen Show (16:9)</PresentationFormat>
  <Paragraphs>55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Simulation of 2D Ising Model</vt:lpstr>
      <vt:lpstr>Introduction</vt:lpstr>
      <vt:lpstr>Project Objective</vt:lpstr>
      <vt:lpstr>The Algorithm</vt:lpstr>
      <vt:lpstr>The Initial Configuration</vt:lpstr>
      <vt:lpstr>Energy and Magnetization</vt:lpstr>
      <vt:lpstr>Sample Snapshot</vt:lpstr>
      <vt:lpstr>Energy in Each Step</vt:lpstr>
      <vt:lpstr>Magnetization in Each Step</vt:lpstr>
      <vt:lpstr>Snapshots At Different time for 10x10 Lattice</vt:lpstr>
      <vt:lpstr>Snapshots At Different time for 64x64 Lattice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2D Ising Model</dc:title>
  <cp:lastModifiedBy>Dipesh Poudel</cp:lastModifiedBy>
  <cp:revision>8</cp:revision>
  <dcterms:modified xsi:type="dcterms:W3CDTF">2023-01-22T01:05:59Z</dcterms:modified>
</cp:coreProperties>
</file>