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0307e9c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0307e9c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0308d09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0308d09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0308d09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0308d09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0308d09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0308d09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308d093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308d093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0308d09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0308d09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0308d09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0308d09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0308d09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0308d09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2D Ising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Dipesh Poudel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Ising model is a mathematical model used to describe the behavior of a </a:t>
            </a:r>
            <a:r>
              <a:rPr b="1" lang="en" u="sng"/>
              <a:t>system of interacting spins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after the physicist Ernst Ising, who first introduced it in his PhD thesis in 1925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2D Ising model is one of the simplest models of a </a:t>
            </a:r>
            <a:r>
              <a:rPr b="1" lang="en" u="sng">
                <a:solidFill>
                  <a:srgbClr val="0000FF"/>
                </a:solidFill>
              </a:rPr>
              <a:t>phase transition</a:t>
            </a:r>
            <a:endParaRPr b="1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simulate the interaction of particles at different temperatures to find the critical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simulate the interaction of particles at different temperature and see how they behave with respect to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Monte Carlo Simulation of 2D Ising model according to Metropolis-Hastings algorithm.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 steps of the algorithm are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Generate a initial spin configuration randomly. Use +1 as sping up and -1 as spin down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Choose a spin at random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Calculate energy (E_old)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Flip the spin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Calculate new energy (E_new)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</a:t>
            </a:r>
            <a:r>
              <a:rPr lang="en"/>
              <a:t>f (E_new&lt;E_old) accept the flip and go to step 2 for another step else go to step 7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Find en = ((E_new-Eold)/T) and generate random number between 0 and 1 say ®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Accept the flip if r&gt;en else do not flip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 to step 2 (Until Converges)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Configuration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025" y="16158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and Magnetization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25" y="1284275"/>
            <a:ext cx="4183275" cy="27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84263"/>
            <a:ext cx="3774000" cy="25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Stage for Temperature=1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004" y="1390650"/>
            <a:ext cx="3271300" cy="31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433401"/>
            <a:ext cx="4686650" cy="45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45" y="535725"/>
            <a:ext cx="5598025" cy="372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