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9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1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A592-B6B3-493F-88AE-CADEAE85F83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0EC8-DAF5-4809-B989-E480627A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4/05/sql-drop-database-statement/" TargetMode="External"/><Relationship Id="rId2" Type="http://schemas.openxmlformats.org/officeDocument/2006/relationships/hyperlink" Target="http://beginnersbook.com/2014/05/sql-create-database-statemen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4/05/update-query-in-sql/" TargetMode="External"/><Relationship Id="rId2" Type="http://schemas.openxmlformats.org/officeDocument/2006/relationships/hyperlink" Target="http://beginnersbook.com/2014/05/sql-select-que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ginnersbook.com/2014/05/delete-query-in-sq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Structured Query Language (SQL)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4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 to SQL</a:t>
            </a:r>
          </a:p>
          <a:p>
            <a:pPr lvl="0"/>
            <a:r>
              <a:rPr lang="en-US" dirty="0"/>
              <a:t>Writing SQL Commands</a:t>
            </a:r>
          </a:p>
          <a:p>
            <a:pPr lvl="0"/>
            <a:r>
              <a:rPr lang="en-US" dirty="0"/>
              <a:t>SQL : Data Manipulation</a:t>
            </a:r>
          </a:p>
          <a:p>
            <a:pPr lvl="0"/>
            <a:r>
              <a:rPr lang="en-US" dirty="0"/>
              <a:t>SQL : Data Definition</a:t>
            </a:r>
          </a:p>
          <a:p>
            <a:r>
              <a:rPr lang="en-US" dirty="0"/>
              <a:t>Integrity Enhancement Features</a:t>
            </a:r>
          </a:p>
        </p:txBody>
      </p:sp>
    </p:spTree>
    <p:extLst>
      <p:ext uri="{BB962C8B-B14F-4D97-AF65-F5344CB8AC3E}">
        <p14:creationId xmlns:p14="http://schemas.microsoft.com/office/powerpoint/2010/main" val="225719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SQL lets you access and manipulate databases</a:t>
            </a:r>
          </a:p>
          <a:p>
            <a:r>
              <a:rPr lang="en-US" dirty="0"/>
              <a:t>SQL is an ANSI (American National Standards Institute)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Can SQL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can execute queries against a database</a:t>
            </a:r>
          </a:p>
          <a:p>
            <a:r>
              <a:rPr lang="en-US" dirty="0"/>
              <a:t>SQL can retrieve data from a database</a:t>
            </a:r>
          </a:p>
          <a:p>
            <a:r>
              <a:rPr lang="en-US" dirty="0"/>
              <a:t>SQL can insert records in a database</a:t>
            </a:r>
          </a:p>
          <a:p>
            <a:r>
              <a:rPr lang="en-US" dirty="0"/>
              <a:t>SQL can update records in a database</a:t>
            </a:r>
          </a:p>
          <a:p>
            <a:r>
              <a:rPr lang="en-US" dirty="0"/>
              <a:t>SQL can delete records from a database</a:t>
            </a:r>
          </a:p>
          <a:p>
            <a:r>
              <a:rPr lang="en-US" dirty="0"/>
              <a:t>SQL can create new databases</a:t>
            </a:r>
          </a:p>
          <a:p>
            <a:r>
              <a:rPr lang="en-US" dirty="0"/>
              <a:t>SQL can create new tables in a database</a:t>
            </a:r>
          </a:p>
          <a:p>
            <a:r>
              <a:rPr lang="en-US" dirty="0"/>
              <a:t>SQL can create stored procedures in a database</a:t>
            </a:r>
          </a:p>
          <a:p>
            <a:r>
              <a:rPr lang="en-US" dirty="0"/>
              <a:t>SQL can create views in a database</a:t>
            </a:r>
          </a:p>
          <a:p>
            <a:r>
              <a:rPr lang="en-US" dirty="0"/>
              <a:t>SQL can set permissions on tables, procedures, and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9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language: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languages are used for read, update and store data in a database. There are several such languages that can be used for this purpose; one of them is SQL (Structured Query Language).</a:t>
            </a:r>
          </a:p>
        </p:txBody>
      </p:sp>
    </p:spTree>
    <p:extLst>
      <p:ext uri="{BB962C8B-B14F-4D97-AF65-F5344CB8AC3E}">
        <p14:creationId xmlns:p14="http://schemas.microsoft.com/office/powerpoint/2010/main" val="266878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DBMS languages:</a:t>
            </a:r>
            <a:br>
              <a:rPr lang="en-US" dirty="0"/>
            </a:br>
            <a:r>
              <a:rPr lang="en-US" b="1" dirty="0"/>
              <a:t>Data Definition Language (DDL)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DDL is used for specifying the database schema. Let’s take SQL for instance to categorize the statements that comes under DDL.</a:t>
            </a:r>
          </a:p>
          <a:p>
            <a:r>
              <a:rPr lang="en-US" dirty="0"/>
              <a:t>To create the database instance – </a:t>
            </a:r>
            <a:r>
              <a:rPr lang="en-US" b="1" dirty="0">
                <a:hlinkClick r:id="rId2" tooltip="SQL – CREATE DATABASE Statement"/>
              </a:rPr>
              <a:t>CREATE</a:t>
            </a:r>
            <a:endParaRPr lang="en-US" dirty="0"/>
          </a:p>
          <a:p>
            <a:r>
              <a:rPr lang="en-US" dirty="0"/>
              <a:t>To alter the structure of database – </a:t>
            </a:r>
            <a:r>
              <a:rPr lang="en-US" b="1" dirty="0"/>
              <a:t>ALTER</a:t>
            </a:r>
            <a:endParaRPr lang="en-US" dirty="0"/>
          </a:p>
          <a:p>
            <a:r>
              <a:rPr lang="en-US" dirty="0"/>
              <a:t>To drop database instances – </a:t>
            </a:r>
            <a:r>
              <a:rPr lang="en-US" b="1" dirty="0">
                <a:hlinkClick r:id="rId3" tooltip="SQL – DROP DATABASE statement"/>
              </a:rPr>
              <a:t>DROP</a:t>
            </a:r>
            <a:endParaRPr lang="en-US" dirty="0"/>
          </a:p>
          <a:p>
            <a:r>
              <a:rPr lang="en-US" dirty="0"/>
              <a:t>To delete tables in a database instance – </a:t>
            </a:r>
            <a:r>
              <a:rPr lang="en-US" b="1" dirty="0"/>
              <a:t>TRUNCATE</a:t>
            </a:r>
            <a:endParaRPr lang="en-US" dirty="0"/>
          </a:p>
          <a:p>
            <a:r>
              <a:rPr lang="en-US" dirty="0"/>
              <a:t>To rename database instances – </a:t>
            </a:r>
            <a:r>
              <a:rPr lang="en-US" b="1" dirty="0"/>
              <a:t>RENAME</a:t>
            </a:r>
            <a:endParaRPr lang="en-US" dirty="0"/>
          </a:p>
          <a:p>
            <a:r>
              <a:rPr lang="en-US" dirty="0"/>
              <a:t>All these commands specify or update the database schema that’s why they come under Data Definition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2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Manipulation Language (DML)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 is used for accessing and manipulating data in a database.</a:t>
            </a:r>
          </a:p>
          <a:p>
            <a:r>
              <a:rPr lang="en-US" dirty="0"/>
              <a:t>To read records from table(s) – </a:t>
            </a:r>
            <a:r>
              <a:rPr lang="en-US" b="1" dirty="0">
                <a:hlinkClick r:id="rId2" tooltip="SQL – SELECT Query"/>
              </a:rPr>
              <a:t>SELECT</a:t>
            </a:r>
            <a:endParaRPr lang="en-US" dirty="0"/>
          </a:p>
          <a:p>
            <a:r>
              <a:rPr lang="en-US" dirty="0"/>
              <a:t>To insert record(s) into the table(s) – </a:t>
            </a:r>
            <a:r>
              <a:rPr lang="en-US" b="1" dirty="0"/>
              <a:t>INSERT</a:t>
            </a:r>
            <a:endParaRPr lang="en-US" dirty="0"/>
          </a:p>
          <a:p>
            <a:r>
              <a:rPr lang="en-US" dirty="0"/>
              <a:t>Update the data in table(s) – </a:t>
            </a:r>
            <a:r>
              <a:rPr lang="en-US" b="1" dirty="0">
                <a:hlinkClick r:id="rId3" tooltip="UPDATE Query in SQL"/>
              </a:rPr>
              <a:t>UPDATE</a:t>
            </a:r>
            <a:endParaRPr lang="en-US" dirty="0"/>
          </a:p>
          <a:p>
            <a:r>
              <a:rPr lang="en-US" dirty="0"/>
              <a:t>Delete all the records from the table – </a:t>
            </a:r>
            <a:r>
              <a:rPr lang="en-US" b="1" dirty="0">
                <a:hlinkClick r:id="rId4" tooltip="DELETE Query in SQL"/>
              </a:rPr>
              <a:t>DELETE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Control language (DCL)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DCL is used for granting and revoking user access on a database –</a:t>
            </a:r>
          </a:p>
          <a:p>
            <a:r>
              <a:rPr lang="en-US" dirty="0"/>
              <a:t>To grant access to user – </a:t>
            </a:r>
            <a:r>
              <a:rPr lang="en-US" b="1" dirty="0"/>
              <a:t>GRANT</a:t>
            </a:r>
          </a:p>
          <a:p>
            <a:r>
              <a:rPr lang="en-US" dirty="0"/>
              <a:t>To revoke access from user – </a:t>
            </a:r>
            <a:r>
              <a:rPr lang="en-US" b="1" dirty="0"/>
              <a:t>REVOKE</a:t>
            </a:r>
          </a:p>
          <a:p>
            <a:r>
              <a:rPr lang="en-US" dirty="0"/>
              <a:t>In practical data definition language, data manipulation language and data control languages are not separate language; rather they are the parts of a single database language such as 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6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3</vt:lpstr>
      <vt:lpstr>Topics</vt:lpstr>
      <vt:lpstr>Introduction to SQL </vt:lpstr>
      <vt:lpstr>What Can SQL can do?</vt:lpstr>
      <vt:lpstr>Database language:</vt:lpstr>
      <vt:lpstr>Types of DBMS languages: Data Definition Language (DDL):</vt:lpstr>
      <vt:lpstr>Data Manipulation Language (DML):</vt:lpstr>
      <vt:lpstr>Data Control language (DCL):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amrsubedi</dc:creator>
  <cp:lastModifiedBy>amrsubedi</cp:lastModifiedBy>
  <cp:revision>6</cp:revision>
  <dcterms:created xsi:type="dcterms:W3CDTF">2017-04-26T23:20:20Z</dcterms:created>
  <dcterms:modified xsi:type="dcterms:W3CDTF">2017-07-23T17:04:19Z</dcterms:modified>
</cp:coreProperties>
</file>