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618" y="101600"/>
            <a:ext cx="8903855" cy="200429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MultiVersion</a:t>
            </a:r>
            <a:r>
              <a:rPr lang="en-US" sz="3600" b="1" dirty="0"/>
              <a:t> Concurrency Control (MVCC)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773382"/>
            <a:ext cx="10441709" cy="46828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Multiversion</a:t>
            </a:r>
            <a:r>
              <a:rPr lang="en-US" dirty="0"/>
              <a:t> Concurrency Control (MVCC) provides concurrent access to the database without locking the data so that readers do not block writers and writers do not block readers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 smtClean="0"/>
              <a:t>Multiversion</a:t>
            </a:r>
            <a:r>
              <a:rPr lang="en-US" dirty="0" smtClean="0"/>
              <a:t> </a:t>
            </a:r>
            <a:r>
              <a:rPr lang="en-US" dirty="0"/>
              <a:t>Concurrency Control (MVCC) is a method of controlling consistency of data accessed by multiple users concurrently. 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 MVCC improves the performance of database applications in a multiuser environment.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MVCC provides each user connected to the database with a consistent point in time "snapshot" of the data. Other users of the database do not see any changes until the transaction is committed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MVCC </a:t>
            </a:r>
            <a:r>
              <a:rPr lang="en-US" dirty="0"/>
              <a:t>provides concurrent access to the database without locking the data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This feature improves the performance of database applications in a multiuser environment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Validation Based Protocol in DBMS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Validation Based Protocol</a:t>
            </a:r>
            <a:r>
              <a:rPr lang="en-US" dirty="0"/>
              <a:t> is also called Optimistic Concurrency Control Technique.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protocol is used in DBMS (Database Management System) for avoiding concurrency in transactions. </a:t>
            </a:r>
            <a:endParaRPr lang="en-US" dirty="0" smtClean="0"/>
          </a:p>
          <a:p>
            <a:r>
              <a:rPr lang="en-US" dirty="0"/>
              <a:t>It is called optimistic because of the assumption it makes, i.e. very less interference occurs therefore there is no need for checking while the transaction is executed</a:t>
            </a:r>
            <a:r>
              <a:rPr lang="en-US" dirty="0" smtClean="0"/>
              <a:t>.</a:t>
            </a:r>
          </a:p>
          <a:p>
            <a:r>
              <a:rPr lang="en-US" dirty="0"/>
              <a:t>All updates are applied to local copies of data items kept for transaction.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3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phases for validation based protocol: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Read Phase: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Values of committed data items from the database can be read by a transaction. Updates are only applied to local data versions.</a:t>
            </a:r>
          </a:p>
          <a:p>
            <a:pPr fontAlgn="base"/>
            <a:r>
              <a:rPr lang="en-US" b="1" dirty="0"/>
              <a:t>Validation Phase: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Checking is performed to make sure that there is no violation of </a:t>
            </a:r>
            <a:r>
              <a:rPr lang="en-US" dirty="0" err="1"/>
              <a:t>serializability</a:t>
            </a:r>
            <a:r>
              <a:rPr lang="en-US" dirty="0"/>
              <a:t> when the transaction updates are applied to database.</a:t>
            </a:r>
          </a:p>
          <a:p>
            <a:pPr fontAlgn="base"/>
            <a:r>
              <a:rPr lang="en-US" b="1" dirty="0"/>
              <a:t>Write Phase: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On the success of validation phase, the transaction updates are applied to the database, otherwise, the updates are discarded and the transaction is slowed down.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951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</TotalTime>
  <Words>74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</vt:lpstr>
      <vt:lpstr>Vapor Trail</vt:lpstr>
      <vt:lpstr>MultiVersion Concurrency Control (MVCC) </vt:lpstr>
      <vt:lpstr>Validation Based Protocol in DBMS </vt:lpstr>
      <vt:lpstr>three phases for validation based protocol: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MultiVersion Concurrency Control (MVCC)</dc:title>
  <dc:creator>Dipesh tha Shrestha</dc:creator>
  <cp:lastModifiedBy>Dipesh tha Shrestha</cp:lastModifiedBy>
  <cp:revision>2</cp:revision>
  <dcterms:created xsi:type="dcterms:W3CDTF">2020-09-17T10:48:18Z</dcterms:created>
  <dcterms:modified xsi:type="dcterms:W3CDTF">2020-09-17T11:03:12Z</dcterms:modified>
</cp:coreProperties>
</file>