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
  </p:notesMasterIdLst>
  <p:sldIdLst>
    <p:sldId id="256" r:id="rId2"/>
    <p:sldId id="313" r:id="rId3"/>
    <p:sldId id="314" r:id="rId4"/>
    <p:sldId id="315" r:id="rId5"/>
    <p:sldId id="316" r:id="rId6"/>
    <p:sldId id="317" r:id="rId7"/>
    <p:sldId id="318" r:id="rId8"/>
    <p:sldId id="321" r:id="rId9"/>
    <p:sldId id="322" r:id="rId10"/>
    <p:sldId id="324" r:id="rId11"/>
    <p:sldId id="325" r:id="rId12"/>
    <p:sldId id="326" r:id="rId13"/>
    <p:sldId id="32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kal Koju" initials="BK" lastIdx="1" clrIdx="0">
    <p:extLst>
      <p:ext uri="{19B8F6BF-5375-455C-9EA6-DF929625EA0E}">
        <p15:presenceInfo xmlns:p15="http://schemas.microsoft.com/office/powerpoint/2012/main" userId="91b3b6dce8cbe3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9C060-A02D-1D4F-9F73-7791481B3DDD}" v="1" dt="2020-09-17T14:25:36.350"/>
    <p1510:client id="{5363C48F-BFA0-4E0A-A239-1841B0B093D7}" v="132" dt="2020-09-17T12:56:59.988"/>
    <p1510:client id="{CF0EDCA5-2C6B-477C-91D3-9EF540DAF242}" v="139" dt="2020-09-17T14:25:3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363C48F-BFA0-4E0A-A239-1841B0B093D7}"/>
    <pc:docChg chg="modSld">
      <pc:chgData name="Guest User" userId="" providerId="Windows Live" clId="Web-{5363C48F-BFA0-4E0A-A239-1841B0B093D7}" dt="2020-09-17T12:56:59.988" v="123" actId="20577"/>
      <pc:docMkLst>
        <pc:docMk/>
      </pc:docMkLst>
      <pc:sldChg chg="modSp">
        <pc:chgData name="Guest User" userId="" providerId="Windows Live" clId="Web-{5363C48F-BFA0-4E0A-A239-1841B0B093D7}" dt="2020-09-17T12:49:17.063" v="3" actId="20577"/>
        <pc:sldMkLst>
          <pc:docMk/>
          <pc:sldMk cId="1420798063" sldId="256"/>
        </pc:sldMkLst>
        <pc:spChg chg="mod">
          <ac:chgData name="Guest User" userId="" providerId="Windows Live" clId="Web-{5363C48F-BFA0-4E0A-A239-1841B0B093D7}" dt="2020-09-17T12:49:17.063" v="3" actId="20577"/>
          <ac:spMkLst>
            <pc:docMk/>
            <pc:sldMk cId="1420798063" sldId="256"/>
            <ac:spMk id="3" creationId="{00000000-0000-0000-0000-000000000000}"/>
          </ac:spMkLst>
        </pc:spChg>
      </pc:sldChg>
      <pc:sldChg chg="addSp delSp modSp">
        <pc:chgData name="Guest User" userId="" providerId="Windows Live" clId="Web-{5363C48F-BFA0-4E0A-A239-1841B0B093D7}" dt="2020-09-17T12:55:11.315" v="78" actId="20577"/>
        <pc:sldMkLst>
          <pc:docMk/>
          <pc:sldMk cId="1148286739" sldId="313"/>
        </pc:sldMkLst>
        <pc:spChg chg="mod">
          <ac:chgData name="Guest User" userId="" providerId="Windows Live" clId="Web-{5363C48F-BFA0-4E0A-A239-1841B0B093D7}" dt="2020-09-17T12:51:09.298" v="37" actId="20577"/>
          <ac:spMkLst>
            <pc:docMk/>
            <pc:sldMk cId="1148286739" sldId="313"/>
            <ac:spMk id="2" creationId="{00000000-0000-0000-0000-000000000000}"/>
          </ac:spMkLst>
        </pc:spChg>
        <pc:spChg chg="add del">
          <ac:chgData name="Guest User" userId="" providerId="Windows Live" clId="Web-{5363C48F-BFA0-4E0A-A239-1841B0B093D7}" dt="2020-09-17T12:54:19.471" v="73"/>
          <ac:spMkLst>
            <pc:docMk/>
            <pc:sldMk cId="1148286739" sldId="313"/>
            <ac:spMk id="3" creationId="{7414311D-356A-4BAA-B651-C471C8D6753B}"/>
          </ac:spMkLst>
        </pc:spChg>
        <pc:spChg chg="mod">
          <ac:chgData name="Guest User" userId="" providerId="Windows Live" clId="Web-{5363C48F-BFA0-4E0A-A239-1841B0B093D7}" dt="2020-09-17T12:55:11.315" v="78" actId="20577"/>
          <ac:spMkLst>
            <pc:docMk/>
            <pc:sldMk cId="1148286739" sldId="313"/>
            <ac:spMk id="6" creationId="{00000000-0000-0000-0000-000000000000}"/>
          </ac:spMkLst>
        </pc:spChg>
      </pc:sldChg>
      <pc:sldChg chg="modSp">
        <pc:chgData name="Guest User" userId="" providerId="Windows Live" clId="Web-{5363C48F-BFA0-4E0A-A239-1841B0B093D7}" dt="2020-09-17T12:56:40.941" v="116" actId="20577"/>
        <pc:sldMkLst>
          <pc:docMk/>
          <pc:sldMk cId="476016680" sldId="314"/>
        </pc:sldMkLst>
        <pc:spChg chg="mod">
          <ac:chgData name="Guest User" userId="" providerId="Windows Live" clId="Web-{5363C48F-BFA0-4E0A-A239-1841B0B093D7}" dt="2020-09-17T12:50:25.376" v="7" actId="20577"/>
          <ac:spMkLst>
            <pc:docMk/>
            <pc:sldMk cId="476016680" sldId="314"/>
            <ac:spMk id="2" creationId="{6993D49E-5046-6540-A00B-B54E39B2365E}"/>
          </ac:spMkLst>
        </pc:spChg>
        <pc:spChg chg="mod">
          <ac:chgData name="Guest User" userId="" providerId="Windows Live" clId="Web-{5363C48F-BFA0-4E0A-A239-1841B0B093D7}" dt="2020-09-17T12:56:40.941" v="116" actId="20577"/>
          <ac:spMkLst>
            <pc:docMk/>
            <pc:sldMk cId="476016680" sldId="314"/>
            <ac:spMk id="3" creationId="{13DABA2D-C3ED-7C4F-9E48-FC36D053291F}"/>
          </ac:spMkLst>
        </pc:spChg>
      </pc:sldChg>
      <pc:sldChg chg="modSp">
        <pc:chgData name="Guest User" userId="" providerId="Windows Live" clId="Web-{5363C48F-BFA0-4E0A-A239-1841B0B093D7}" dt="2020-09-17T12:56:59.988" v="122" actId="20577"/>
        <pc:sldMkLst>
          <pc:docMk/>
          <pc:sldMk cId="792708918" sldId="315"/>
        </pc:sldMkLst>
        <pc:spChg chg="mod">
          <ac:chgData name="Guest User" userId="" providerId="Windows Live" clId="Web-{5363C48F-BFA0-4E0A-A239-1841B0B093D7}" dt="2020-09-17T12:50:46.485" v="24" actId="20577"/>
          <ac:spMkLst>
            <pc:docMk/>
            <pc:sldMk cId="792708918" sldId="315"/>
            <ac:spMk id="2" creationId="{BBC06B4D-17B0-E243-A9A3-8FD12FB5AE81}"/>
          </ac:spMkLst>
        </pc:spChg>
        <pc:spChg chg="mod">
          <ac:chgData name="Guest User" userId="" providerId="Windows Live" clId="Web-{5363C48F-BFA0-4E0A-A239-1841B0B093D7}" dt="2020-09-17T12:56:59.988" v="122" actId="20577"/>
          <ac:spMkLst>
            <pc:docMk/>
            <pc:sldMk cId="792708918" sldId="315"/>
            <ac:spMk id="3" creationId="{3B27E484-D169-204F-8955-D98B2031EECC}"/>
          </ac:spMkLst>
        </pc:spChg>
      </pc:sldChg>
    </pc:docChg>
  </pc:docChgLst>
  <pc:docChgLst>
    <pc:chgData name="Guest User" providerId="Windows Live" clId="Web-{CF0EDCA5-2C6B-477C-91D3-9EF540DAF242}"/>
    <pc:docChg chg="modSld">
      <pc:chgData name="Guest User" userId="" providerId="Windows Live" clId="Web-{CF0EDCA5-2C6B-477C-91D3-9EF540DAF242}" dt="2020-09-17T14:25:38.245" v="138" actId="20577"/>
      <pc:docMkLst>
        <pc:docMk/>
      </pc:docMkLst>
      <pc:sldChg chg="modSp">
        <pc:chgData name="Guest User" userId="" providerId="Windows Live" clId="Web-{CF0EDCA5-2C6B-477C-91D3-9EF540DAF242}" dt="2020-09-17T14:19:53.759" v="5" actId="20577"/>
        <pc:sldMkLst>
          <pc:docMk/>
          <pc:sldMk cId="1420798063" sldId="256"/>
        </pc:sldMkLst>
        <pc:spChg chg="mod">
          <ac:chgData name="Guest User" userId="" providerId="Windows Live" clId="Web-{CF0EDCA5-2C6B-477C-91D3-9EF540DAF242}" dt="2020-09-17T14:19:53.759" v="5" actId="20577"/>
          <ac:spMkLst>
            <pc:docMk/>
            <pc:sldMk cId="1420798063" sldId="256"/>
            <ac:spMk id="3" creationId="{00000000-0000-0000-0000-000000000000}"/>
          </ac:spMkLst>
        </pc:spChg>
      </pc:sldChg>
      <pc:sldChg chg="addSp delSp modSp">
        <pc:chgData name="Guest User" userId="" providerId="Windows Live" clId="Web-{CF0EDCA5-2C6B-477C-91D3-9EF540DAF242}" dt="2020-09-17T14:23:33.885" v="101" actId="20577"/>
        <pc:sldMkLst>
          <pc:docMk/>
          <pc:sldMk cId="3142329243" sldId="316"/>
        </pc:sldMkLst>
        <pc:spChg chg="add del mod">
          <ac:chgData name="Guest User" userId="" providerId="Windows Live" clId="Web-{CF0EDCA5-2C6B-477C-91D3-9EF540DAF242}" dt="2020-09-17T14:23:33.885" v="101" actId="20577"/>
          <ac:spMkLst>
            <pc:docMk/>
            <pc:sldMk cId="3142329243" sldId="316"/>
            <ac:spMk id="2" creationId="{4A670777-E6D9-4608-9641-6B22D597822C}"/>
          </ac:spMkLst>
        </pc:spChg>
        <pc:spChg chg="mod">
          <ac:chgData name="Guest User" userId="" providerId="Windows Live" clId="Web-{CF0EDCA5-2C6B-477C-91D3-9EF540DAF242}" dt="2020-09-17T14:20:47.181" v="25" actId="14100"/>
          <ac:spMkLst>
            <pc:docMk/>
            <pc:sldMk cId="3142329243" sldId="316"/>
            <ac:spMk id="3" creationId="{90E4C39C-525D-0948-A0E4-A7DC18A6AC48}"/>
          </ac:spMkLst>
        </pc:spChg>
      </pc:sldChg>
      <pc:sldChg chg="modSp">
        <pc:chgData name="Guest User" userId="" providerId="Windows Live" clId="Web-{CF0EDCA5-2C6B-477C-91D3-9EF540DAF242}" dt="2020-09-17T14:24:10.510" v="109" actId="20577"/>
        <pc:sldMkLst>
          <pc:docMk/>
          <pc:sldMk cId="3072705769" sldId="317"/>
        </pc:sldMkLst>
        <pc:spChg chg="mod">
          <ac:chgData name="Guest User" userId="" providerId="Windows Live" clId="Web-{CF0EDCA5-2C6B-477C-91D3-9EF540DAF242}" dt="2020-09-17T14:24:03.510" v="105" actId="20577"/>
          <ac:spMkLst>
            <pc:docMk/>
            <pc:sldMk cId="3072705769" sldId="317"/>
            <ac:spMk id="2" creationId="{D931CE19-FEF8-EE46-87FC-0E896E161E7E}"/>
          </ac:spMkLst>
        </pc:spChg>
        <pc:spChg chg="mod">
          <ac:chgData name="Guest User" userId="" providerId="Windows Live" clId="Web-{CF0EDCA5-2C6B-477C-91D3-9EF540DAF242}" dt="2020-09-17T14:24:10.510" v="109" actId="20577"/>
          <ac:spMkLst>
            <pc:docMk/>
            <pc:sldMk cId="3072705769" sldId="317"/>
            <ac:spMk id="3" creationId="{0571C1E9-B7FD-E148-B6C6-9E3D37BAF388}"/>
          </ac:spMkLst>
        </pc:spChg>
      </pc:sldChg>
      <pc:sldChg chg="modSp">
        <pc:chgData name="Guest User" userId="" providerId="Windows Live" clId="Web-{CF0EDCA5-2C6B-477C-91D3-9EF540DAF242}" dt="2020-09-17T14:25:38.229" v="137" actId="20577"/>
        <pc:sldMkLst>
          <pc:docMk/>
          <pc:sldMk cId="2401047548" sldId="318"/>
        </pc:sldMkLst>
        <pc:spChg chg="mod">
          <ac:chgData name="Guest User" userId="" providerId="Windows Live" clId="Web-{CF0EDCA5-2C6B-477C-91D3-9EF540DAF242}" dt="2020-09-17T14:24:31.526" v="113" actId="20577"/>
          <ac:spMkLst>
            <pc:docMk/>
            <pc:sldMk cId="2401047548" sldId="318"/>
            <ac:spMk id="2" creationId="{DC3DC526-9416-9A46-B3D6-37538390E6EF}"/>
          </ac:spMkLst>
        </pc:spChg>
        <pc:spChg chg="mod">
          <ac:chgData name="Guest User" userId="" providerId="Windows Live" clId="Web-{CF0EDCA5-2C6B-477C-91D3-9EF540DAF242}" dt="2020-09-17T14:25:38.229" v="137" actId="20577"/>
          <ac:spMkLst>
            <pc:docMk/>
            <pc:sldMk cId="2401047548" sldId="318"/>
            <ac:spMk id="3" creationId="{AC463E12-3D2D-3E4F-813E-7936BC60EED3}"/>
          </ac:spMkLst>
        </pc:spChg>
      </pc:sldChg>
    </pc:docChg>
  </pc:docChgLst>
  <pc:docChgLst>
    <pc:chgData name="subash lamichhane" userId="392f0ce87fb8c977" providerId="LiveId" clId="{03B9C060-A02D-1D4F-9F73-7791481B3DDD}"/>
    <pc:docChg chg="undo custSel addSld delSld modSld">
      <pc:chgData name="subash lamichhane" userId="392f0ce87fb8c977" providerId="LiveId" clId="{03B9C060-A02D-1D4F-9F73-7791481B3DDD}" dt="2020-09-18T01:06:01.134" v="1377" actId="2696"/>
      <pc:docMkLst>
        <pc:docMk/>
      </pc:docMkLst>
      <pc:sldChg chg="delSp modSp">
        <pc:chgData name="subash lamichhane" userId="392f0ce87fb8c977" providerId="LiveId" clId="{03B9C060-A02D-1D4F-9F73-7791481B3DDD}" dt="2020-09-17T11:12:35.540" v="554" actId="255"/>
        <pc:sldMkLst>
          <pc:docMk/>
          <pc:sldMk cId="1420798063" sldId="256"/>
        </pc:sldMkLst>
        <pc:spChg chg="mod">
          <ac:chgData name="subash lamichhane" userId="392f0ce87fb8c977" providerId="LiveId" clId="{03B9C060-A02D-1D4F-9F73-7791481B3DDD}" dt="2020-09-17T11:12:35.540" v="554" actId="255"/>
          <ac:spMkLst>
            <pc:docMk/>
            <pc:sldMk cId="1420798063" sldId="256"/>
            <ac:spMk id="2" creationId="{00000000-0000-0000-0000-000000000000}"/>
          </ac:spMkLst>
        </pc:spChg>
        <pc:spChg chg="mod">
          <ac:chgData name="subash lamichhane" userId="392f0ce87fb8c977" providerId="LiveId" clId="{03B9C060-A02D-1D4F-9F73-7791481B3DDD}" dt="2020-09-17T11:11:19.482" v="519" actId="20577"/>
          <ac:spMkLst>
            <pc:docMk/>
            <pc:sldMk cId="1420798063" sldId="256"/>
            <ac:spMk id="3" creationId="{00000000-0000-0000-0000-000000000000}"/>
          </ac:spMkLst>
        </pc:spChg>
        <pc:spChg chg="mod">
          <ac:chgData name="subash lamichhane" userId="392f0ce87fb8c977" providerId="LiveId" clId="{03B9C060-A02D-1D4F-9F73-7791481B3DDD}" dt="2020-09-17T11:11:13.037" v="503" actId="1076"/>
          <ac:spMkLst>
            <pc:docMk/>
            <pc:sldMk cId="1420798063" sldId="256"/>
            <ac:spMk id="6" creationId="{00000000-0000-0000-0000-000000000000}"/>
          </ac:spMkLst>
        </pc:spChg>
        <pc:spChg chg="del">
          <ac:chgData name="subash lamichhane" userId="392f0ce87fb8c977" providerId="LiveId" clId="{03B9C060-A02D-1D4F-9F73-7791481B3DDD}" dt="2020-09-17T11:09:53.158" v="382" actId="478"/>
          <ac:spMkLst>
            <pc:docMk/>
            <pc:sldMk cId="1420798063" sldId="256"/>
            <ac:spMk id="7" creationId="{00000000-0000-0000-0000-000000000000}"/>
          </ac:spMkLst>
        </pc:spChg>
      </pc:sldChg>
      <pc:sldChg chg="delSp modSp">
        <pc:chgData name="subash lamichhane" userId="392f0ce87fb8c977" providerId="LiveId" clId="{03B9C060-A02D-1D4F-9F73-7791481B3DDD}" dt="2020-09-17T14:10:59.541" v="753" actId="478"/>
        <pc:sldMkLst>
          <pc:docMk/>
          <pc:sldMk cId="1148286739" sldId="313"/>
        </pc:sldMkLst>
        <pc:spChg chg="mod">
          <ac:chgData name="subash lamichhane" userId="392f0ce87fb8c977" providerId="LiveId" clId="{03B9C060-A02D-1D4F-9F73-7791481B3DDD}" dt="2020-09-17T11:20:35.454" v="555" actId="21"/>
          <ac:spMkLst>
            <pc:docMk/>
            <pc:sldMk cId="1148286739" sldId="313"/>
            <ac:spMk id="2" creationId="{00000000-0000-0000-0000-000000000000}"/>
          </ac:spMkLst>
        </pc:spChg>
        <pc:spChg chg="del">
          <ac:chgData name="subash lamichhane" userId="392f0ce87fb8c977" providerId="LiveId" clId="{03B9C060-A02D-1D4F-9F73-7791481B3DDD}" dt="2020-09-17T14:10:59.541" v="753" actId="478"/>
          <ac:spMkLst>
            <pc:docMk/>
            <pc:sldMk cId="1148286739" sldId="313"/>
            <ac:spMk id="4" creationId="{00000000-0000-0000-0000-000000000000}"/>
          </ac:spMkLst>
        </pc:spChg>
      </pc:sldChg>
      <pc:sldChg chg="modSp">
        <pc:chgData name="subash lamichhane" userId="392f0ce87fb8c977" providerId="LiveId" clId="{03B9C060-A02D-1D4F-9F73-7791481B3DDD}" dt="2020-09-17T11:12:04.821" v="547" actId="5793"/>
        <pc:sldMkLst>
          <pc:docMk/>
          <pc:sldMk cId="476016680" sldId="314"/>
        </pc:sldMkLst>
        <pc:spChg chg="mod">
          <ac:chgData name="subash lamichhane" userId="392f0ce87fb8c977" providerId="LiveId" clId="{03B9C060-A02D-1D4F-9F73-7791481B3DDD}" dt="2020-09-17T11:12:04.821" v="547" actId="5793"/>
          <ac:spMkLst>
            <pc:docMk/>
            <pc:sldMk cId="476016680" sldId="314"/>
            <ac:spMk id="3" creationId="{13DABA2D-C3ED-7C4F-9E48-FC36D053291F}"/>
          </ac:spMkLst>
        </pc:spChg>
      </pc:sldChg>
      <pc:sldChg chg="modSp">
        <pc:chgData name="subash lamichhane" userId="392f0ce87fb8c977" providerId="LiveId" clId="{03B9C060-A02D-1D4F-9F73-7791481B3DDD}" dt="2020-09-17T11:21:04.487" v="568" actId="20577"/>
        <pc:sldMkLst>
          <pc:docMk/>
          <pc:sldMk cId="3142329243" sldId="316"/>
        </pc:sldMkLst>
        <pc:spChg chg="mod">
          <ac:chgData name="subash lamichhane" userId="392f0ce87fb8c977" providerId="LiveId" clId="{03B9C060-A02D-1D4F-9F73-7791481B3DDD}" dt="2020-09-17T11:21:04.487" v="568" actId="20577"/>
          <ac:spMkLst>
            <pc:docMk/>
            <pc:sldMk cId="3142329243" sldId="316"/>
            <ac:spMk id="3" creationId="{90E4C39C-525D-0948-A0E4-A7DC18A6AC48}"/>
          </ac:spMkLst>
        </pc:spChg>
      </pc:sldChg>
      <pc:sldChg chg="del">
        <pc:chgData name="subash lamichhane" userId="392f0ce87fb8c977" providerId="LiveId" clId="{03B9C060-A02D-1D4F-9F73-7791481B3DDD}" dt="2020-09-17T14:25:36.351" v="799" actId="2696"/>
        <pc:sldMkLst>
          <pc:docMk/>
          <pc:sldMk cId="1868007621" sldId="319"/>
        </pc:sldMkLst>
      </pc:sldChg>
      <pc:sldChg chg="addSp modSp del">
        <pc:chgData name="subash lamichhane" userId="392f0ce87fb8c977" providerId="LiveId" clId="{03B9C060-A02D-1D4F-9F73-7791481B3DDD}" dt="2020-09-18T01:01:40.646" v="1300" actId="2696"/>
        <pc:sldMkLst>
          <pc:docMk/>
          <pc:sldMk cId="2624098038" sldId="320"/>
        </pc:sldMkLst>
        <pc:spChg chg="add mod">
          <ac:chgData name="subash lamichhane" userId="392f0ce87fb8c977" providerId="LiveId" clId="{03B9C060-A02D-1D4F-9F73-7791481B3DDD}" dt="2020-09-18T01:01:38.746" v="1299" actId="1076"/>
          <ac:spMkLst>
            <pc:docMk/>
            <pc:sldMk cId="2624098038" sldId="320"/>
            <ac:spMk id="2" creationId="{456B06CB-1FD8-BC4F-8828-29706C603647}"/>
          </ac:spMkLst>
        </pc:spChg>
        <pc:spChg chg="mod">
          <ac:chgData name="subash lamichhane" userId="392f0ce87fb8c977" providerId="LiveId" clId="{03B9C060-A02D-1D4F-9F73-7791481B3DDD}" dt="2020-09-18T01:01:10.316" v="1296" actId="5793"/>
          <ac:spMkLst>
            <pc:docMk/>
            <pc:sldMk cId="2624098038" sldId="320"/>
            <ac:spMk id="3" creationId="{FB034879-8E17-124F-8BD6-22D7AA0B10E6}"/>
          </ac:spMkLst>
        </pc:spChg>
      </pc:sldChg>
      <pc:sldChg chg="modSp">
        <pc:chgData name="subash lamichhane" userId="392f0ce87fb8c977" providerId="LiveId" clId="{03B9C060-A02D-1D4F-9F73-7791481B3DDD}" dt="2020-09-18T01:05:52.031" v="1376" actId="12"/>
        <pc:sldMkLst>
          <pc:docMk/>
          <pc:sldMk cId="3887535151" sldId="321"/>
        </pc:sldMkLst>
        <pc:spChg chg="mod">
          <ac:chgData name="subash lamichhane" userId="392f0ce87fb8c977" providerId="LiveId" clId="{03B9C060-A02D-1D4F-9F73-7791481B3DDD}" dt="2020-09-18T01:01:59.278" v="1319" actId="20577"/>
          <ac:spMkLst>
            <pc:docMk/>
            <pc:sldMk cId="3887535151" sldId="321"/>
            <ac:spMk id="2" creationId="{B7A5A457-30A7-3D48-B03C-5CB8EB15AD8A}"/>
          </ac:spMkLst>
        </pc:spChg>
        <pc:spChg chg="mod">
          <ac:chgData name="subash lamichhane" userId="392f0ce87fb8c977" providerId="LiveId" clId="{03B9C060-A02D-1D4F-9F73-7791481B3DDD}" dt="2020-09-18T01:05:52.031" v="1376" actId="12"/>
          <ac:spMkLst>
            <pc:docMk/>
            <pc:sldMk cId="3887535151" sldId="321"/>
            <ac:spMk id="3" creationId="{CA7490A6-EC7D-454B-A351-27F4308470F0}"/>
          </ac:spMkLst>
        </pc:spChg>
      </pc:sldChg>
      <pc:sldChg chg="modSp">
        <pc:chgData name="subash lamichhane" userId="392f0ce87fb8c977" providerId="LiveId" clId="{03B9C060-A02D-1D4F-9F73-7791481B3DDD}" dt="2020-09-17T14:10:18.427" v="752" actId="255"/>
        <pc:sldMkLst>
          <pc:docMk/>
          <pc:sldMk cId="1342200511" sldId="322"/>
        </pc:sldMkLst>
        <pc:spChg chg="mod">
          <ac:chgData name="subash lamichhane" userId="392f0ce87fb8c977" providerId="LiveId" clId="{03B9C060-A02D-1D4F-9F73-7791481B3DDD}" dt="2020-09-17T14:10:18.427" v="752" actId="255"/>
          <ac:spMkLst>
            <pc:docMk/>
            <pc:sldMk cId="1342200511" sldId="322"/>
            <ac:spMk id="3" creationId="{CBE5DEE6-DB39-0C41-A6B2-A305A17D07AC}"/>
          </ac:spMkLst>
        </pc:spChg>
      </pc:sldChg>
      <pc:sldChg chg="addSp delSp modSp del">
        <pc:chgData name="subash lamichhane" userId="392f0ce87fb8c977" providerId="LiveId" clId="{03B9C060-A02D-1D4F-9F73-7791481B3DDD}" dt="2020-09-17T14:05:45.330" v="727" actId="2696"/>
        <pc:sldMkLst>
          <pc:docMk/>
          <pc:sldMk cId="2225613184" sldId="323"/>
        </pc:sldMkLst>
        <pc:spChg chg="del mod">
          <ac:chgData name="subash lamichhane" userId="392f0ce87fb8c977" providerId="LiveId" clId="{03B9C060-A02D-1D4F-9F73-7791481B3DDD}" dt="2020-09-17T14:04:28.032" v="724" actId="478"/>
          <ac:spMkLst>
            <pc:docMk/>
            <pc:sldMk cId="2225613184" sldId="323"/>
            <ac:spMk id="2" creationId="{0991CF8C-B09C-4945-9EEF-73CAE3760DD0}"/>
          </ac:spMkLst>
        </pc:spChg>
        <pc:spChg chg="add del mod">
          <ac:chgData name="subash lamichhane" userId="392f0ce87fb8c977" providerId="LiveId" clId="{03B9C060-A02D-1D4F-9F73-7791481B3DDD}" dt="2020-09-17T14:04:35.803" v="726" actId="478"/>
          <ac:spMkLst>
            <pc:docMk/>
            <pc:sldMk cId="2225613184" sldId="323"/>
            <ac:spMk id="3" creationId="{E427082E-4278-8347-846B-B7D3B36B6B54}"/>
          </ac:spMkLst>
        </pc:spChg>
      </pc:sldChg>
      <pc:sldChg chg="modSp">
        <pc:chgData name="subash lamichhane" userId="392f0ce87fb8c977" providerId="LiveId" clId="{03B9C060-A02D-1D4F-9F73-7791481B3DDD}" dt="2020-09-17T11:03:58.611" v="257" actId="255"/>
        <pc:sldMkLst>
          <pc:docMk/>
          <pc:sldMk cId="102113186" sldId="324"/>
        </pc:sldMkLst>
        <pc:spChg chg="mod">
          <ac:chgData name="subash lamichhane" userId="392f0ce87fb8c977" providerId="LiveId" clId="{03B9C060-A02D-1D4F-9F73-7791481B3DDD}" dt="2020-09-17T10:55:53.600" v="69" actId="20577"/>
          <ac:spMkLst>
            <pc:docMk/>
            <pc:sldMk cId="102113186" sldId="324"/>
            <ac:spMk id="2" creationId="{E1951992-C001-C346-ACBA-E663203FE873}"/>
          </ac:spMkLst>
        </pc:spChg>
        <pc:spChg chg="mod">
          <ac:chgData name="subash lamichhane" userId="392f0ce87fb8c977" providerId="LiveId" clId="{03B9C060-A02D-1D4F-9F73-7791481B3DDD}" dt="2020-09-17T11:03:58.611" v="257" actId="255"/>
          <ac:spMkLst>
            <pc:docMk/>
            <pc:sldMk cId="102113186" sldId="324"/>
            <ac:spMk id="3" creationId="{0CCB3AEC-3616-F54C-8D95-0E416CC70C0E}"/>
          </ac:spMkLst>
        </pc:spChg>
      </pc:sldChg>
      <pc:sldChg chg="delSp modSp">
        <pc:chgData name="subash lamichhane" userId="392f0ce87fb8c977" providerId="LiveId" clId="{03B9C060-A02D-1D4F-9F73-7791481B3DDD}" dt="2020-09-17T11:04:56.111" v="260" actId="255"/>
        <pc:sldMkLst>
          <pc:docMk/>
          <pc:sldMk cId="882559094" sldId="325"/>
        </pc:sldMkLst>
        <pc:spChg chg="del">
          <ac:chgData name="subash lamichhane" userId="392f0ce87fb8c977" providerId="LiveId" clId="{03B9C060-A02D-1D4F-9F73-7791481B3DDD}" dt="2020-09-17T10:58:32.581" v="102" actId="478"/>
          <ac:spMkLst>
            <pc:docMk/>
            <pc:sldMk cId="882559094" sldId="325"/>
            <ac:spMk id="2" creationId="{286D1C79-0129-6D43-9027-DBB04DAC87A7}"/>
          </ac:spMkLst>
        </pc:spChg>
        <pc:spChg chg="mod">
          <ac:chgData name="subash lamichhane" userId="392f0ce87fb8c977" providerId="LiveId" clId="{03B9C060-A02D-1D4F-9F73-7791481B3DDD}" dt="2020-09-17T11:04:56.111" v="260" actId="255"/>
          <ac:spMkLst>
            <pc:docMk/>
            <pc:sldMk cId="882559094" sldId="325"/>
            <ac:spMk id="3" creationId="{C28A6FE1-5697-334B-A38B-465E5FB6BC3D}"/>
          </ac:spMkLst>
        </pc:spChg>
      </pc:sldChg>
      <pc:sldChg chg="modSp">
        <pc:chgData name="subash lamichhane" userId="392f0ce87fb8c977" providerId="LiveId" clId="{03B9C060-A02D-1D4F-9F73-7791481B3DDD}" dt="2020-09-17T14:09:45.579" v="751" actId="22"/>
        <pc:sldMkLst>
          <pc:docMk/>
          <pc:sldMk cId="1978477796" sldId="326"/>
        </pc:sldMkLst>
        <pc:spChg chg="mod">
          <ac:chgData name="subash lamichhane" userId="392f0ce87fb8c977" providerId="LiveId" clId="{03B9C060-A02D-1D4F-9F73-7791481B3DDD}" dt="2020-09-17T14:09:45.579" v="751" actId="22"/>
          <ac:spMkLst>
            <pc:docMk/>
            <pc:sldMk cId="1978477796" sldId="326"/>
            <ac:spMk id="2" creationId="{D3C27FC6-A520-274A-9860-AD813E74E1D0}"/>
          </ac:spMkLst>
        </pc:spChg>
        <pc:spChg chg="mod">
          <ac:chgData name="subash lamichhane" userId="392f0ce87fb8c977" providerId="LiveId" clId="{03B9C060-A02D-1D4F-9F73-7791481B3DDD}" dt="2020-09-17T14:08:14.108" v="732" actId="12"/>
          <ac:spMkLst>
            <pc:docMk/>
            <pc:sldMk cId="1978477796" sldId="326"/>
            <ac:spMk id="3" creationId="{DA6764CF-0301-0E48-9D6B-4C8A9CFD1670}"/>
          </ac:spMkLst>
        </pc:spChg>
      </pc:sldChg>
      <pc:sldChg chg="addSp delSp modSp">
        <pc:chgData name="subash lamichhane" userId="392f0ce87fb8c977" providerId="LiveId" clId="{03B9C060-A02D-1D4F-9F73-7791481B3DDD}" dt="2020-09-17T14:14:41.886" v="771" actId="1076"/>
        <pc:sldMkLst>
          <pc:docMk/>
          <pc:sldMk cId="2831280337" sldId="327"/>
        </pc:sldMkLst>
        <pc:spChg chg="del">
          <ac:chgData name="subash lamichhane" userId="392f0ce87fb8c977" providerId="LiveId" clId="{03B9C060-A02D-1D4F-9F73-7791481B3DDD}" dt="2020-09-17T14:13:47.236" v="754" actId="478"/>
          <ac:spMkLst>
            <pc:docMk/>
            <pc:sldMk cId="2831280337" sldId="327"/>
            <ac:spMk id="2" creationId="{F1CD73CD-0A1E-7B45-9433-BEDA47171149}"/>
          </ac:spMkLst>
        </pc:spChg>
        <pc:spChg chg="del">
          <ac:chgData name="subash lamichhane" userId="392f0ce87fb8c977" providerId="LiveId" clId="{03B9C060-A02D-1D4F-9F73-7791481B3DDD}" dt="2020-09-17T14:13:49.874" v="755" actId="478"/>
          <ac:spMkLst>
            <pc:docMk/>
            <pc:sldMk cId="2831280337" sldId="327"/>
            <ac:spMk id="3" creationId="{F32C5603-0363-494D-916B-113048898932}"/>
          </ac:spMkLst>
        </pc:spChg>
        <pc:picChg chg="add mod">
          <ac:chgData name="subash lamichhane" userId="392f0ce87fb8c977" providerId="LiveId" clId="{03B9C060-A02D-1D4F-9F73-7791481B3DDD}" dt="2020-09-17T14:14:41.886" v="771" actId="1076"/>
          <ac:picMkLst>
            <pc:docMk/>
            <pc:sldMk cId="2831280337" sldId="327"/>
            <ac:picMk id="6" creationId="{56FB7867-FE03-284D-B112-D9918A30AAA3}"/>
          </ac:picMkLst>
        </pc:picChg>
      </pc:sldChg>
      <pc:sldChg chg="new del">
        <pc:chgData name="subash lamichhane" userId="392f0ce87fb8c977" providerId="LiveId" clId="{03B9C060-A02D-1D4F-9F73-7791481B3DDD}" dt="2020-09-18T01:06:01.134" v="1377" actId="2696"/>
        <pc:sldMkLst>
          <pc:docMk/>
          <pc:sldMk cId="1379549644" sldId="328"/>
        </pc:sldMkLst>
      </pc:sldChg>
      <pc:sldChg chg="new del">
        <pc:chgData name="subash lamichhane" userId="392f0ce87fb8c977" providerId="LiveId" clId="{03B9C060-A02D-1D4F-9F73-7791481B3DDD}" dt="2020-09-17T14:04:18.978" v="722" actId="680"/>
        <pc:sldMkLst>
          <pc:docMk/>
          <pc:sldMk cId="2382194279" sldId="3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1791A-81AF-41E5-BAEE-5F233F77D95E}" type="datetimeFigureOut">
              <a:rPr lang="en-US" smtClean="0"/>
              <a:t>9/19/2020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0815F-4396-4860-A701-04C57AED770F}" type="slidenum">
              <a:rPr lang="en-US" smtClean="0"/>
              <a:t>‹#›</a:t>
            </a:fld>
            <a:endParaRPr lang="en-US"/>
          </a:p>
        </p:txBody>
      </p:sp>
    </p:spTree>
    <p:extLst>
      <p:ext uri="{BB962C8B-B14F-4D97-AF65-F5344CB8AC3E}">
        <p14:creationId xmlns:p14="http://schemas.microsoft.com/office/powerpoint/2010/main" val="130935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CA9CE9-4C1A-4A0C-A2F9-5BFB6581D474}" type="slidenum">
              <a:rPr lang="en-US" smtClean="0"/>
              <a:t>2</a:t>
            </a:fld>
            <a:endParaRPr lang="en-US"/>
          </a:p>
        </p:txBody>
      </p:sp>
    </p:spTree>
    <p:extLst>
      <p:ext uri="{BB962C8B-B14F-4D97-AF65-F5344CB8AC3E}">
        <p14:creationId xmlns:p14="http://schemas.microsoft.com/office/powerpoint/2010/main" val="3292051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181600" y="6324601"/>
            <a:ext cx="2844800" cy="365125"/>
          </a:xfrm>
        </p:spPr>
        <p:txBody>
          <a:bodyPr/>
          <a:lstStyle/>
          <a:p>
            <a:fld id="{B532305C-D5CF-4184-8090-E5589D413F35}" type="datetime1">
              <a:rPr lang="en-US" smtClean="0"/>
              <a:t>9/19/2020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6"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3C0FA-EAD7-409B-86A4-011FDEC95D77}" type="datetime1">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39D768-1493-4CC8-AC41-DAD8C62C9D54}" type="datetime1">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13580" y="6324601"/>
            <a:ext cx="2844800" cy="365125"/>
          </a:xfrm>
        </p:spPr>
        <p:txBody>
          <a:bodyPr/>
          <a:lstStyle/>
          <a:p>
            <a:fld id="{FCD47101-CBD6-4F53-A302-87DCA4CB1E27}" type="datetime1">
              <a:rPr lang="en-US" smtClean="0"/>
              <a:t>9/19/2020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BB2547-E385-403B-81F1-F2535848A52F}" type="datetime1">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1D2942-D171-4097-9615-91A30B396E80}" type="datetime1">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1D2801-FE17-46D0-8DDF-0D8C4F20A925}" type="datetime1">
              <a:rPr lang="en-US" smtClean="0"/>
              <a:t>9/19/2020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A13A27-FBD3-4BEC-9A3C-54AA893302B3}" type="datetime1">
              <a:rPr lang="en-US" smtClean="0"/>
              <a:t>9/19/2020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1561D-6B29-4022-9018-C3AAA364D0EA}" type="datetime1">
              <a:rPr lang="en-US" smtClean="0"/>
              <a:t>9/19/2020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90571C-A395-45FD-906A-50151BC7E062}" type="datetime1">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5F6061-A2E2-4BFA-AEFE-2DE797895A4A}" type="datetime1">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0363E-B036-4F90-B2BC-9E83FD229732}" type="datetime1">
              <a:rPr lang="en-US" smtClean="0"/>
              <a:t>9/19/2020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9" name="Rectangle 8"/>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4757" y="2274109"/>
            <a:ext cx="7772400" cy="1154891"/>
          </a:xfrm>
        </p:spPr>
        <p:txBody>
          <a:bodyPr>
            <a:normAutofit fontScale="90000"/>
          </a:bodyPr>
          <a:lstStyle/>
          <a:p>
            <a:r>
              <a:rPr lang="en-US" sz="4900" b="1">
                <a:effectLst>
                  <a:outerShdw blurRad="38100" dist="38100" dir="2700000" algn="tl">
                    <a:srgbClr val="000000">
                      <a:alpha val="43137"/>
                    </a:srgbClr>
                  </a:outerShdw>
                </a:effectLst>
              </a:rPr>
              <a:t>Presentation on</a:t>
            </a:r>
            <a:r>
              <a:rPr lang="en-GB" b="1">
                <a:effectLst>
                  <a:outerShdw blurRad="38100" dist="38100" dir="2700000" algn="tl">
                    <a:srgbClr val="000000">
                      <a:alpha val="43137"/>
                    </a:srgbClr>
                  </a:outerShdw>
                </a:effectLst>
              </a:rPr>
              <a:t> Concurrency Control Techniques And Deadlock</a:t>
            </a:r>
            <a:r>
              <a:rPr lang="en-US" b="1">
                <a:effectLst>
                  <a:outerShdw blurRad="38100" dist="38100" dir="2700000" algn="tl">
                    <a:srgbClr val="000000">
                      <a:alpha val="43137"/>
                    </a:srgbClr>
                  </a:outerShdw>
                </a:effectLst>
              </a:rPr>
              <a:t/>
            </a:r>
            <a:br>
              <a:rPr lang="en-US" b="1">
                <a:effectLst>
                  <a:outerShdw blurRad="38100" dist="38100" dir="2700000" algn="tl">
                    <a:srgbClr val="000000">
                      <a:alpha val="43137"/>
                    </a:srgbClr>
                  </a:outerShdw>
                </a:effectLst>
              </a:rPr>
            </a:br>
            <a:r>
              <a:rPr lang="en-US"/>
              <a:t/>
            </a:r>
            <a:br>
              <a:rPr lang="en-US"/>
            </a:br>
            <a:endParaRPr lang="en-US" b="1">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4081277"/>
            <a:ext cx="4636957" cy="1837385"/>
          </a:xfrm>
        </p:spPr>
        <p:txBody>
          <a:bodyPr vert="horz" lIns="91440" tIns="45720" rIns="91440" bIns="45720" rtlCol="0" anchor="t">
            <a:noAutofit/>
          </a:bodyPr>
          <a:lstStyle/>
          <a:p>
            <a:pPr algn="l"/>
            <a:r>
              <a:rPr lang="en-US" sz="2000" b="1" dirty="0">
                <a:solidFill>
                  <a:schemeClr val="tx1"/>
                </a:solidFill>
              </a:rPr>
              <a:t>Presented by: </a:t>
            </a:r>
            <a:r>
              <a:rPr lang="en-GB" sz="2000" b="1" dirty="0">
                <a:solidFill>
                  <a:schemeClr val="tx1"/>
                </a:solidFill>
              </a:rPr>
              <a:t>Dipesh Tha Shrestha</a:t>
            </a:r>
            <a:endParaRPr lang="en-US" sz="100" b="1" dirty="0">
              <a:solidFill>
                <a:schemeClr val="tx1"/>
              </a:solidFill>
            </a:endParaRPr>
          </a:p>
          <a:p>
            <a:r>
              <a:rPr lang="en-GB" sz="2000" b="1" dirty="0">
                <a:solidFill>
                  <a:schemeClr val="tx1"/>
                </a:solidFill>
              </a:rPr>
              <a:t>   </a:t>
            </a:r>
            <a:r>
              <a:rPr lang="en-GB" sz="2000" b="1" dirty="0" err="1">
                <a:solidFill>
                  <a:schemeClr val="tx1"/>
                </a:solidFill>
              </a:rPr>
              <a:t>Subash</a:t>
            </a:r>
            <a:r>
              <a:rPr lang="en-GB" sz="2000" b="1" dirty="0">
                <a:solidFill>
                  <a:schemeClr val="tx1"/>
                </a:solidFill>
              </a:rPr>
              <a:t> </a:t>
            </a:r>
            <a:r>
              <a:rPr lang="en-GB" sz="2000" b="1" dirty="0" err="1">
                <a:solidFill>
                  <a:schemeClr val="tx1"/>
                </a:solidFill>
              </a:rPr>
              <a:t>S</a:t>
            </a:r>
            <a:r>
              <a:rPr lang="en-GB" sz="2000" b="1" dirty="0" err="1" smtClean="0">
                <a:solidFill>
                  <a:schemeClr val="tx1"/>
                </a:solidFill>
              </a:rPr>
              <a:t>unar</a:t>
            </a:r>
            <a:endParaRPr lang="en-GB" sz="2000" b="1" dirty="0">
              <a:solidFill>
                <a:schemeClr val="tx1"/>
              </a:solidFill>
              <a:cs typeface="Calibri"/>
            </a:endParaRPr>
          </a:p>
          <a:p>
            <a:r>
              <a:rPr lang="en-GB" sz="2000" b="1" dirty="0" err="1">
                <a:solidFill>
                  <a:schemeClr val="tx1"/>
                </a:solidFill>
              </a:rPr>
              <a:t>Aayush</a:t>
            </a:r>
            <a:r>
              <a:rPr lang="en-GB" sz="2000" b="1" dirty="0">
                <a:solidFill>
                  <a:schemeClr val="tx1"/>
                </a:solidFill>
              </a:rPr>
              <a:t> N</a:t>
            </a:r>
            <a:r>
              <a:rPr lang="en-GB" sz="2000" b="1" dirty="0" smtClean="0">
                <a:solidFill>
                  <a:schemeClr val="tx1"/>
                </a:solidFill>
              </a:rPr>
              <a:t>epal</a:t>
            </a:r>
            <a:endParaRPr lang="en-GB" sz="2000" b="1" dirty="0">
              <a:solidFill>
                <a:schemeClr val="tx1"/>
              </a:solidFill>
            </a:endParaRPr>
          </a:p>
          <a:p>
            <a:r>
              <a:rPr lang="en-GB" sz="2000" b="1" dirty="0">
                <a:solidFill>
                  <a:schemeClr val="tx1"/>
                </a:solidFill>
              </a:rPr>
              <a:t>            </a:t>
            </a:r>
            <a:r>
              <a:rPr lang="en-GB" sz="2000" b="1" dirty="0" err="1">
                <a:solidFill>
                  <a:schemeClr val="tx1"/>
                </a:solidFill>
              </a:rPr>
              <a:t>Subash</a:t>
            </a:r>
            <a:r>
              <a:rPr lang="en-GB" sz="2000" b="1" dirty="0">
                <a:solidFill>
                  <a:schemeClr val="tx1"/>
                </a:solidFill>
              </a:rPr>
              <a:t> </a:t>
            </a:r>
            <a:r>
              <a:rPr lang="en-GB" sz="2000" b="1" dirty="0" err="1" smtClean="0">
                <a:solidFill>
                  <a:schemeClr val="tx1"/>
                </a:solidFill>
              </a:rPr>
              <a:t>Lamichhane</a:t>
            </a:r>
            <a:endParaRPr lang="en-GB" sz="2000" b="1" dirty="0" smtClean="0">
              <a:solidFill>
                <a:schemeClr val="tx1"/>
              </a:solidFill>
            </a:endParaRPr>
          </a:p>
          <a:p>
            <a:r>
              <a:rPr lang="en-GB" sz="2000" b="1" smtClean="0">
                <a:solidFill>
                  <a:schemeClr val="tx1"/>
                </a:solidFill>
              </a:rPr>
              <a:t>Manish Chaudhary</a:t>
            </a:r>
            <a:endParaRPr lang="en-GB" sz="2000" b="1" dirty="0" smtClean="0">
              <a:solidFill>
                <a:schemeClr val="tx1"/>
              </a:solidFill>
            </a:endParaRPr>
          </a:p>
          <a:p>
            <a:r>
              <a:rPr lang="en-US" sz="2000" b="1" dirty="0">
                <a:solidFill>
                  <a:schemeClr val="tx1"/>
                </a:solidFill>
              </a:rPr>
              <a:t>		</a:t>
            </a:r>
            <a:endParaRPr lang="en-US" sz="2000" b="1" dirty="0">
              <a:solidFill>
                <a:schemeClr val="tx1"/>
              </a:solidFill>
              <a:cs typeface="Calibri"/>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p:cNvSpPr txBox="1">
            <a:spLocks/>
          </p:cNvSpPr>
          <p:nvPr/>
        </p:nvSpPr>
        <p:spPr>
          <a:xfrm>
            <a:off x="6710597" y="4081277"/>
            <a:ext cx="4636957" cy="183738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a:solidFill>
                  <a:schemeClr val="tx1"/>
                </a:solidFill>
              </a:rPr>
              <a:t>Presented To: </a:t>
            </a:r>
            <a:r>
              <a:rPr lang="en-GB" sz="2000" b="1">
                <a:solidFill>
                  <a:schemeClr val="tx1"/>
                </a:solidFill>
              </a:rPr>
              <a:t>Amar Subedi</a:t>
            </a:r>
            <a:endParaRPr lang="en-US" sz="2000" b="1">
              <a:solidFill>
                <a:schemeClr val="tx1"/>
              </a:solidFill>
            </a:endParaRPr>
          </a:p>
          <a:p>
            <a:pPr algn="l"/>
            <a:endParaRPr lang="en-US" sz="2000" b="1">
              <a:solidFill>
                <a:schemeClr val="tx1"/>
              </a:solidFill>
            </a:endParaRPr>
          </a:p>
          <a:p>
            <a:r>
              <a:rPr lang="en-US" sz="2000" b="1">
                <a:solidFill>
                  <a:schemeClr val="tx1"/>
                </a:solidFill>
              </a:rPr>
              <a:t>					</a:t>
            </a:r>
          </a:p>
        </p:txBody>
      </p:sp>
    </p:spTree>
    <p:extLst>
      <p:ext uri="{BB962C8B-B14F-4D97-AF65-F5344CB8AC3E}">
        <p14:creationId xmlns:p14="http://schemas.microsoft.com/office/powerpoint/2010/main" val="1420798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1992-C001-C346-ACBA-E663203FE873}"/>
              </a:ext>
            </a:extLst>
          </p:cNvPr>
          <p:cNvSpPr>
            <a:spLocks noGrp="1"/>
          </p:cNvSpPr>
          <p:nvPr>
            <p:ph type="title"/>
          </p:nvPr>
        </p:nvSpPr>
        <p:spPr/>
        <p:txBody>
          <a:bodyPr/>
          <a:lstStyle/>
          <a:p>
            <a:r>
              <a:rPr lang="en-GB"/>
              <a:t>Deadlock prevension</a:t>
            </a:r>
            <a:endParaRPr lang="en-US"/>
          </a:p>
        </p:txBody>
      </p:sp>
      <p:sp>
        <p:nvSpPr>
          <p:cNvPr id="3" name="Content Placeholder 2">
            <a:extLst>
              <a:ext uri="{FF2B5EF4-FFF2-40B4-BE49-F238E27FC236}">
                <a16:creationId xmlns:a16="http://schemas.microsoft.com/office/drawing/2014/main" id="{0CCB3AEC-3616-F54C-8D95-0E416CC70C0E}"/>
              </a:ext>
            </a:extLst>
          </p:cNvPr>
          <p:cNvSpPr>
            <a:spLocks noGrp="1"/>
          </p:cNvSpPr>
          <p:nvPr>
            <p:ph idx="1"/>
          </p:nvPr>
        </p:nvSpPr>
        <p:spPr>
          <a:xfrm>
            <a:off x="512236" y="1600201"/>
            <a:ext cx="11070164" cy="4038600"/>
          </a:xfrm>
        </p:spPr>
        <p:txBody>
          <a:bodyPr>
            <a:noAutofit/>
          </a:bodyPr>
          <a:lstStyle/>
          <a:p>
            <a:pPr marL="0" indent="0">
              <a:buNone/>
            </a:pPr>
            <a:r>
              <a:rPr lang="en-GB" sz="2800"/>
              <a:t>■ Mutual Exclusion – not required for sharable resources; </a:t>
            </a:r>
          </a:p>
          <a:p>
            <a:pPr marL="0" indent="0">
              <a:buNone/>
            </a:pPr>
            <a:r>
              <a:rPr lang="en-GB" sz="2800"/>
              <a:t>must hold for nonsharable resources.
■ Hold and Wait – must guarantee that whenever a process </a:t>
            </a:r>
          </a:p>
          <a:p>
            <a:pPr marL="0" indent="0">
              <a:buNone/>
            </a:pPr>
            <a:r>
              <a:rPr lang="en-GB" sz="2800"/>
              <a:t>requests a resource, it does not hold any other resources.</a:t>
            </a:r>
          </a:p>
          <a:p>
            <a:pPr marL="0" indent="0">
              <a:buNone/>
            </a:pPr>
            <a:r>
              <a:rPr lang="en-GB" sz="2800"/>
              <a:t>     ● Require process to request and be allocated all its </a:t>
            </a:r>
          </a:p>
          <a:p>
            <a:pPr marL="0" indent="0">
              <a:buNone/>
            </a:pPr>
            <a:r>
              <a:rPr lang="en-GB" sz="2800"/>
              <a:t>        resources before it begins execution, or allow process </a:t>
            </a:r>
          </a:p>
          <a:p>
            <a:pPr marL="0" indent="0">
              <a:buNone/>
            </a:pPr>
            <a:r>
              <a:rPr lang="en-GB" sz="2800"/>
              <a:t>        to request resources only when the process has none.</a:t>
            </a:r>
          </a:p>
          <a:p>
            <a:pPr marL="0" indent="0">
              <a:buNone/>
            </a:pPr>
            <a:r>
              <a:rPr lang="en-GB" sz="2800"/>
              <a:t>    ● Low resource utilization; starvation possible.</a:t>
            </a:r>
            <a:endParaRPr lang="en-US" sz="2800"/>
          </a:p>
        </p:txBody>
      </p:sp>
      <p:sp>
        <p:nvSpPr>
          <p:cNvPr id="4" name="Date Placeholder 3">
            <a:extLst>
              <a:ext uri="{FF2B5EF4-FFF2-40B4-BE49-F238E27FC236}">
                <a16:creationId xmlns:a16="http://schemas.microsoft.com/office/drawing/2014/main" id="{31AB3E25-32C5-2A46-BECF-AA8F6B2AD0F8}"/>
              </a:ext>
            </a:extLst>
          </p:cNvPr>
          <p:cNvSpPr>
            <a:spLocks noGrp="1"/>
          </p:cNvSpPr>
          <p:nvPr>
            <p:ph type="dt" sz="half" idx="10"/>
          </p:nvPr>
        </p:nvSpPr>
        <p:spPr/>
        <p:txBody>
          <a:bodyPr/>
          <a:lstStyle/>
          <a:p>
            <a:fld id="{FCD47101-CBD6-4F53-A302-87DCA4CB1E27}" type="datetime1">
              <a:rPr lang="en-US" smtClean="0"/>
              <a:t>9/19/2020</a:t>
            </a:fld>
            <a:endParaRPr lang="en-US"/>
          </a:p>
        </p:txBody>
      </p:sp>
      <p:sp>
        <p:nvSpPr>
          <p:cNvPr id="5" name="Slide Number Placeholder 4">
            <a:extLst>
              <a:ext uri="{FF2B5EF4-FFF2-40B4-BE49-F238E27FC236}">
                <a16:creationId xmlns:a16="http://schemas.microsoft.com/office/drawing/2014/main" id="{654A62E0-F5B8-FE47-BB3F-B2FD39228CD0}"/>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211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A6FE1-5697-334B-A38B-465E5FB6BC3D}"/>
              </a:ext>
            </a:extLst>
          </p:cNvPr>
          <p:cNvSpPr>
            <a:spLocks noGrp="1"/>
          </p:cNvSpPr>
          <p:nvPr>
            <p:ph idx="1"/>
          </p:nvPr>
        </p:nvSpPr>
        <p:spPr>
          <a:xfrm>
            <a:off x="609600" y="405023"/>
            <a:ext cx="10972800" cy="4753070"/>
          </a:xfrm>
        </p:spPr>
        <p:txBody>
          <a:bodyPr>
            <a:noAutofit/>
          </a:bodyPr>
          <a:lstStyle/>
          <a:p>
            <a:pPr marL="0" indent="0">
              <a:buNone/>
            </a:pPr>
            <a:r>
              <a:rPr lang="en-GB" sz="2400"/>
              <a:t>■ No Preemption –</a:t>
            </a:r>
          </a:p>
          <a:p>
            <a:pPr marL="0" indent="0">
              <a:buNone/>
            </a:pPr>
            <a:r>
              <a:rPr lang="en-GB" sz="2400"/>
              <a:t>         ● If a process that is holding some resources requests </a:t>
            </a:r>
          </a:p>
          <a:p>
            <a:pPr marL="0" indent="0">
              <a:buNone/>
            </a:pPr>
            <a:r>
              <a:rPr lang="en-GB" sz="2400"/>
              <a:t>            another resource that cannot be immediately allocated to </a:t>
            </a:r>
          </a:p>
          <a:p>
            <a:pPr marL="0" indent="0">
              <a:buNone/>
            </a:pPr>
            <a:r>
              <a:rPr lang="en-GB" sz="2400"/>
              <a:t>             it, then all resources currently being held are released.</a:t>
            </a:r>
          </a:p>
          <a:p>
            <a:pPr marL="0" indent="0">
              <a:buNone/>
            </a:pPr>
            <a:r>
              <a:rPr lang="en-GB" sz="2400"/>
              <a:t>        ● Preempted resources are added to the list of resources </a:t>
            </a:r>
          </a:p>
          <a:p>
            <a:pPr marL="0" indent="0">
              <a:buNone/>
            </a:pPr>
            <a:r>
              <a:rPr lang="en-GB" sz="2400"/>
              <a:t>            for which the process is waiting.</a:t>
            </a:r>
          </a:p>
          <a:p>
            <a:pPr marL="0" indent="0">
              <a:buNone/>
            </a:pPr>
            <a:r>
              <a:rPr lang="en-GB" sz="2400"/>
              <a:t>        ● Process will be restarted only when it can regain its old </a:t>
            </a:r>
          </a:p>
          <a:p>
            <a:pPr marL="0" indent="0">
              <a:buNone/>
            </a:pPr>
            <a:r>
              <a:rPr lang="en-GB" sz="2400"/>
              <a:t>             resources, as well as the new ones that it is requesting.</a:t>
            </a:r>
          </a:p>
          <a:p>
            <a:pPr marL="0" indent="0">
              <a:buNone/>
            </a:pPr>
            <a:r>
              <a:rPr lang="en-GB" sz="2400"/>
              <a:t>■ Circular Wait – impose a total ordering of all resource types, </a:t>
            </a:r>
          </a:p>
          <a:p>
            <a:pPr marL="0" indent="0">
              <a:buNone/>
            </a:pPr>
            <a:r>
              <a:rPr lang="en-GB" sz="2400"/>
              <a:t>and require that each process requests resources in an </a:t>
            </a:r>
          </a:p>
          <a:p>
            <a:pPr marL="0" indent="0">
              <a:buNone/>
            </a:pPr>
            <a:r>
              <a:rPr lang="en-GB" sz="2400"/>
              <a:t>increasing order of enumeration.</a:t>
            </a:r>
            <a:endParaRPr lang="en-US" sz="2400"/>
          </a:p>
        </p:txBody>
      </p:sp>
      <p:sp>
        <p:nvSpPr>
          <p:cNvPr id="4" name="Date Placeholder 3">
            <a:extLst>
              <a:ext uri="{FF2B5EF4-FFF2-40B4-BE49-F238E27FC236}">
                <a16:creationId xmlns:a16="http://schemas.microsoft.com/office/drawing/2014/main" id="{51314754-C8AD-394E-84B3-25EAA0D706A0}"/>
              </a:ext>
            </a:extLst>
          </p:cNvPr>
          <p:cNvSpPr>
            <a:spLocks noGrp="1"/>
          </p:cNvSpPr>
          <p:nvPr>
            <p:ph type="dt" sz="half" idx="10"/>
          </p:nvPr>
        </p:nvSpPr>
        <p:spPr/>
        <p:txBody>
          <a:bodyPr/>
          <a:lstStyle/>
          <a:p>
            <a:fld id="{FCD47101-CBD6-4F53-A302-87DCA4CB1E27}" type="datetime1">
              <a:rPr lang="en-US" smtClean="0"/>
              <a:t>9/19/2020</a:t>
            </a:fld>
            <a:endParaRPr lang="en-US"/>
          </a:p>
        </p:txBody>
      </p:sp>
      <p:sp>
        <p:nvSpPr>
          <p:cNvPr id="5" name="Slide Number Placeholder 4">
            <a:extLst>
              <a:ext uri="{FF2B5EF4-FFF2-40B4-BE49-F238E27FC236}">
                <a16:creationId xmlns:a16="http://schemas.microsoft.com/office/drawing/2014/main" id="{3F3059F4-D7DC-C944-9CDB-B3ECBB61958B}"/>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8255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7FC6-A520-274A-9860-AD813E74E1D0}"/>
              </a:ext>
            </a:extLst>
          </p:cNvPr>
          <p:cNvSpPr>
            <a:spLocks noGrp="1"/>
          </p:cNvSpPr>
          <p:nvPr>
            <p:ph type="title"/>
          </p:nvPr>
        </p:nvSpPr>
        <p:spPr/>
        <p:txBody>
          <a:bodyPr/>
          <a:lstStyle/>
          <a:p>
            <a:r>
              <a:rPr lang="en-US" b="1">
                <a:cs typeface="Calibri Light"/>
              </a:rPr>
              <a:t>Deadlock recovery</a:t>
            </a:r>
            <a:endParaRPr lang="en-US"/>
          </a:p>
        </p:txBody>
      </p:sp>
      <p:sp>
        <p:nvSpPr>
          <p:cNvPr id="3" name="Content Placeholder 2">
            <a:extLst>
              <a:ext uri="{FF2B5EF4-FFF2-40B4-BE49-F238E27FC236}">
                <a16:creationId xmlns:a16="http://schemas.microsoft.com/office/drawing/2014/main" id="{DA6764CF-0301-0E48-9D6B-4C8A9CFD1670}"/>
              </a:ext>
            </a:extLst>
          </p:cNvPr>
          <p:cNvSpPr>
            <a:spLocks noGrp="1"/>
          </p:cNvSpPr>
          <p:nvPr>
            <p:ph idx="1"/>
          </p:nvPr>
        </p:nvSpPr>
        <p:spPr/>
        <p:txBody>
          <a:bodyPr>
            <a:normAutofit lnSpcReduction="10000"/>
          </a:bodyPr>
          <a:lstStyle/>
          <a:p>
            <a:r>
              <a:rPr lang="en-GB"/>
              <a:t>When a detection algorithm determines that a deadlock exists, the system must recover from the deadlock. The most common solution is to rollback one or more transactions to break the deadlock.
Three actions need to be taken
Selection of a victim.
Rollback.
Starvation.</a:t>
            </a:r>
            <a:endParaRPr lang="en-US"/>
          </a:p>
        </p:txBody>
      </p:sp>
      <p:sp>
        <p:nvSpPr>
          <p:cNvPr id="4" name="Date Placeholder 3">
            <a:extLst>
              <a:ext uri="{FF2B5EF4-FFF2-40B4-BE49-F238E27FC236}">
                <a16:creationId xmlns:a16="http://schemas.microsoft.com/office/drawing/2014/main" id="{5457E95F-9D49-E446-8A17-9BC57B5DD749}"/>
              </a:ext>
            </a:extLst>
          </p:cNvPr>
          <p:cNvSpPr>
            <a:spLocks noGrp="1"/>
          </p:cNvSpPr>
          <p:nvPr>
            <p:ph type="dt" sz="half" idx="10"/>
          </p:nvPr>
        </p:nvSpPr>
        <p:spPr/>
        <p:txBody>
          <a:bodyPr/>
          <a:lstStyle/>
          <a:p>
            <a:fld id="{FCD47101-CBD6-4F53-A302-87DCA4CB1E27}" type="datetime1">
              <a:rPr lang="en-US" smtClean="0"/>
              <a:t>9/19/2020</a:t>
            </a:fld>
            <a:endParaRPr lang="en-US"/>
          </a:p>
        </p:txBody>
      </p:sp>
      <p:sp>
        <p:nvSpPr>
          <p:cNvPr id="5" name="Slide Number Placeholder 4">
            <a:extLst>
              <a:ext uri="{FF2B5EF4-FFF2-40B4-BE49-F238E27FC236}">
                <a16:creationId xmlns:a16="http://schemas.microsoft.com/office/drawing/2014/main" id="{53BEC4B0-8B17-E245-9E2F-42E307CECA5D}"/>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97847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2D1997-81F3-864F-988E-80C046DDA472}"/>
              </a:ext>
            </a:extLst>
          </p:cNvPr>
          <p:cNvSpPr>
            <a:spLocks noGrp="1"/>
          </p:cNvSpPr>
          <p:nvPr>
            <p:ph type="dt" sz="half" idx="10"/>
          </p:nvPr>
        </p:nvSpPr>
        <p:spPr/>
        <p:txBody>
          <a:bodyPr/>
          <a:lstStyle/>
          <a:p>
            <a:fld id="{FCD47101-CBD6-4F53-A302-87DCA4CB1E27}" type="datetime1">
              <a:rPr lang="en-US" smtClean="0"/>
              <a:t>9/19/2020</a:t>
            </a:fld>
            <a:endParaRPr lang="en-US"/>
          </a:p>
        </p:txBody>
      </p:sp>
      <p:sp>
        <p:nvSpPr>
          <p:cNvPr id="5" name="Slide Number Placeholder 4">
            <a:extLst>
              <a:ext uri="{FF2B5EF4-FFF2-40B4-BE49-F238E27FC236}">
                <a16:creationId xmlns:a16="http://schemas.microsoft.com/office/drawing/2014/main" id="{CF479D66-3BC8-4149-BA7D-2AB42D3784F8}"/>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6">
            <a:extLst>
              <a:ext uri="{FF2B5EF4-FFF2-40B4-BE49-F238E27FC236}">
                <a16:creationId xmlns:a16="http://schemas.microsoft.com/office/drawing/2014/main" id="{56FB7867-FE03-284D-B112-D9918A30A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732" y="250161"/>
            <a:ext cx="7773480" cy="5180130"/>
          </a:xfrm>
          <a:prstGeom prst="rect">
            <a:avLst/>
          </a:prstGeom>
        </p:spPr>
      </p:pic>
    </p:spTree>
    <p:extLst>
      <p:ext uri="{BB962C8B-B14F-4D97-AF65-F5344CB8AC3E}">
        <p14:creationId xmlns:p14="http://schemas.microsoft.com/office/powerpoint/2010/main" val="283128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72518"/>
          </a:xfrm>
        </p:spPr>
        <p:txBody>
          <a:bodyPr>
            <a:normAutofit/>
          </a:bodyPr>
          <a:lstStyle/>
          <a:p>
            <a:r>
              <a:rPr lang="en-GB" b="1">
                <a:effectLst>
                  <a:outerShdw blurRad="38100" dist="38100" dir="2700000" algn="tl">
                    <a:srgbClr val="000000">
                      <a:alpha val="43137"/>
                    </a:srgbClr>
                  </a:outerShdw>
                </a:effectLst>
              </a:rPr>
              <a:t> </a:t>
            </a:r>
            <a:r>
              <a:rPr lang="en-GB">
                <a:effectLst>
                  <a:outerShdw blurRad="38100" dist="38100" dir="2700000" algn="tl">
                    <a:srgbClr val="000000">
                      <a:alpha val="43137"/>
                    </a:srgbClr>
                  </a:outerShdw>
                </a:effectLst>
                <a:ea typeface="+mj-lt"/>
                <a:cs typeface="+mj-lt"/>
              </a:rPr>
              <a:t>Concurrency Control Techniques</a:t>
            </a:r>
            <a:endParaRPr lang="en-US" b="1">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5"/>
          <p:cNvSpPr>
            <a:spLocks noGrp="1"/>
          </p:cNvSpPr>
          <p:nvPr>
            <p:ph idx="1"/>
          </p:nvPr>
        </p:nvSpPr>
        <p:spPr>
          <a:xfrm>
            <a:off x="-6703" y="1334194"/>
            <a:ext cx="12065479" cy="4536899"/>
          </a:xfrm>
        </p:spPr>
        <p:txBody>
          <a:bodyPr vert="horz" lIns="91440" tIns="45720" rIns="91440" bIns="45720" rtlCol="0" anchor="t">
            <a:normAutofit/>
          </a:bodyPr>
          <a:lstStyle/>
          <a:p>
            <a:pPr marL="0" indent="0">
              <a:buNone/>
            </a:pPr>
            <a:r>
              <a:rPr lang="en-GB">
                <a:ea typeface="+mn-lt"/>
                <a:cs typeface="+mn-lt"/>
              </a:rPr>
              <a:t>1. Enforce isolation among transactions. </a:t>
            </a:r>
          </a:p>
          <a:p>
            <a:pPr marL="0" indent="0">
              <a:buNone/>
            </a:pPr>
            <a:r>
              <a:rPr lang="en-GB">
                <a:cs typeface="Calibri"/>
              </a:rPr>
              <a:t>2. </a:t>
            </a:r>
            <a:r>
              <a:rPr lang="en-GB">
                <a:ea typeface="+mn-lt"/>
                <a:cs typeface="+mn-lt"/>
              </a:rPr>
              <a:t>preserve database consistency through consistency preserving execution of transactions. </a:t>
            </a:r>
          </a:p>
          <a:p>
            <a:pPr marL="0" indent="0">
              <a:buNone/>
            </a:pPr>
            <a:r>
              <a:rPr lang="en-GB">
                <a:ea typeface="+mn-lt"/>
                <a:cs typeface="+mn-lt"/>
              </a:rPr>
              <a:t>3.resolve read-write and write-read conflicts.</a:t>
            </a:r>
          </a:p>
        </p:txBody>
      </p:sp>
    </p:spTree>
    <p:extLst>
      <p:ext uri="{BB962C8B-B14F-4D97-AF65-F5344CB8AC3E}">
        <p14:creationId xmlns:p14="http://schemas.microsoft.com/office/powerpoint/2010/main" val="114828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D49E-5046-6540-A00B-B54E39B2365E}"/>
              </a:ext>
            </a:extLst>
          </p:cNvPr>
          <p:cNvSpPr>
            <a:spLocks noGrp="1"/>
          </p:cNvSpPr>
          <p:nvPr>
            <p:ph type="title"/>
          </p:nvPr>
        </p:nvSpPr>
        <p:spPr/>
        <p:txBody>
          <a:bodyPr/>
          <a:lstStyle/>
          <a:p>
            <a:r>
              <a:rPr lang="en-GB">
                <a:ea typeface="+mj-lt"/>
                <a:cs typeface="+mj-lt"/>
              </a:rPr>
              <a:t>Two-phase locking Protocol</a:t>
            </a:r>
            <a:endParaRPr lang="en-US"/>
          </a:p>
        </p:txBody>
      </p:sp>
      <p:sp>
        <p:nvSpPr>
          <p:cNvPr id="3" name="Content Placeholder 2">
            <a:extLst>
              <a:ext uri="{FF2B5EF4-FFF2-40B4-BE49-F238E27FC236}">
                <a16:creationId xmlns:a16="http://schemas.microsoft.com/office/drawing/2014/main" id="{13DABA2D-C3ED-7C4F-9E48-FC36D053291F}"/>
              </a:ext>
            </a:extLst>
          </p:cNvPr>
          <p:cNvSpPr>
            <a:spLocks noGrp="1"/>
          </p:cNvSpPr>
          <p:nvPr>
            <p:ph idx="1"/>
          </p:nvPr>
        </p:nvSpPr>
        <p:spPr>
          <a:xfrm>
            <a:off x="5751" y="1082617"/>
            <a:ext cx="11562272" cy="4556184"/>
          </a:xfrm>
        </p:spPr>
        <p:txBody>
          <a:bodyPr vert="horz" lIns="91440" tIns="45720" rIns="91440" bIns="45720" rtlCol="0" anchor="t">
            <a:normAutofit/>
          </a:bodyPr>
          <a:lstStyle/>
          <a:p>
            <a:pPr marL="0" indent="0">
              <a:buNone/>
            </a:pPr>
            <a:r>
              <a:rPr lang="en-US">
                <a:ea typeface="+mn-lt"/>
                <a:cs typeface="+mn-lt"/>
              </a:rPr>
              <a:t>Locking is an operation which secures: permission to read, OR permission to write a data item. Two phase locking is a process used to gain ownership of shared resources without creating the possibility of deadlock. </a:t>
            </a:r>
          </a:p>
          <a:p>
            <a:pPr>
              <a:buNone/>
            </a:pPr>
            <a:r>
              <a:rPr lang="en-US">
                <a:ea typeface="+mn-lt"/>
                <a:cs typeface="+mn-lt"/>
              </a:rPr>
              <a:t>The 3 activities taking place in the two phase update algorithm are:</a:t>
            </a:r>
            <a:endParaRPr lang="en-US"/>
          </a:p>
          <a:p>
            <a:pPr marL="514350" indent="-514350">
              <a:buAutoNum type="arabicPeriod"/>
            </a:pPr>
            <a:r>
              <a:rPr lang="en-US">
                <a:ea typeface="+mn-lt"/>
                <a:cs typeface="+mn-lt"/>
              </a:rPr>
              <a:t>Lock Acquisition</a:t>
            </a:r>
          </a:p>
          <a:p>
            <a:pPr marL="514350" indent="-514350">
              <a:buAutoNum type="arabicPeriod"/>
            </a:pPr>
            <a:r>
              <a:rPr lang="en-US">
                <a:ea typeface="+mn-lt"/>
                <a:cs typeface="+mn-lt"/>
              </a:rPr>
              <a:t> Modification of Data</a:t>
            </a:r>
          </a:p>
          <a:p>
            <a:pPr marL="514350" indent="-514350">
              <a:buAutoNum type="arabicPeriod"/>
            </a:pPr>
            <a:r>
              <a:rPr lang="en-US">
                <a:ea typeface="+mn-lt"/>
                <a:cs typeface="+mn-lt"/>
              </a:rPr>
              <a:t> Release Lock </a:t>
            </a:r>
            <a:endParaRPr lang="en-US">
              <a:cs typeface="Calibri"/>
            </a:endParaRPr>
          </a:p>
        </p:txBody>
      </p:sp>
      <p:sp>
        <p:nvSpPr>
          <p:cNvPr id="4" name="Date Placeholder 3">
            <a:extLst>
              <a:ext uri="{FF2B5EF4-FFF2-40B4-BE49-F238E27FC236}">
                <a16:creationId xmlns:a16="http://schemas.microsoft.com/office/drawing/2014/main" id="{DCB08CE0-909E-3640-8D64-8A853974EA5D}"/>
              </a:ext>
            </a:extLst>
          </p:cNvPr>
          <p:cNvSpPr>
            <a:spLocks noGrp="1"/>
          </p:cNvSpPr>
          <p:nvPr>
            <p:ph type="dt" sz="half" idx="10"/>
          </p:nvPr>
        </p:nvSpPr>
        <p:spPr/>
        <p:txBody>
          <a:bodyPr/>
          <a:lstStyle/>
          <a:p>
            <a:fld id="{FCD47101-CBD6-4F53-A302-87DCA4CB1E27}" type="datetime1">
              <a:rPr lang="en-US" smtClean="0"/>
              <a:t>9/19/2020</a:t>
            </a:fld>
            <a:endParaRPr lang="en-US"/>
          </a:p>
        </p:txBody>
      </p:sp>
      <p:sp>
        <p:nvSpPr>
          <p:cNvPr id="5" name="Slide Number Placeholder 4">
            <a:extLst>
              <a:ext uri="{FF2B5EF4-FFF2-40B4-BE49-F238E27FC236}">
                <a16:creationId xmlns:a16="http://schemas.microsoft.com/office/drawing/2014/main" id="{D745A224-C851-7442-B35F-D183BBD3AA11}"/>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7601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6B4D-17B0-E243-A9A3-8FD12FB5AE81}"/>
              </a:ext>
            </a:extLst>
          </p:cNvPr>
          <p:cNvSpPr>
            <a:spLocks noGrp="1"/>
          </p:cNvSpPr>
          <p:nvPr>
            <p:ph type="title"/>
          </p:nvPr>
        </p:nvSpPr>
        <p:spPr/>
        <p:txBody>
          <a:bodyPr/>
          <a:lstStyle/>
          <a:p>
            <a:r>
              <a:rPr lang="en-GB">
                <a:ea typeface="+mj-lt"/>
                <a:cs typeface="+mj-lt"/>
              </a:rPr>
              <a:t>Time stamp ordering Protocol</a:t>
            </a:r>
            <a:endParaRPr lang="en-US"/>
          </a:p>
        </p:txBody>
      </p:sp>
      <p:sp>
        <p:nvSpPr>
          <p:cNvPr id="3" name="Content Placeholder 2">
            <a:extLst>
              <a:ext uri="{FF2B5EF4-FFF2-40B4-BE49-F238E27FC236}">
                <a16:creationId xmlns:a16="http://schemas.microsoft.com/office/drawing/2014/main" id="{3B27E484-D169-204F-8955-D98B2031EECC}"/>
              </a:ext>
            </a:extLst>
          </p:cNvPr>
          <p:cNvSpPr>
            <a:spLocks noGrp="1"/>
          </p:cNvSpPr>
          <p:nvPr>
            <p:ph idx="1"/>
          </p:nvPr>
        </p:nvSpPr>
        <p:spPr>
          <a:xfrm>
            <a:off x="77638" y="1168881"/>
            <a:ext cx="11490385" cy="4469920"/>
          </a:xfrm>
        </p:spPr>
        <p:txBody>
          <a:bodyPr vert="horz" lIns="91440" tIns="45720" rIns="91440" bIns="45720" rtlCol="0" anchor="t">
            <a:normAutofit fontScale="77500" lnSpcReduction="20000"/>
          </a:bodyPr>
          <a:lstStyle/>
          <a:p>
            <a:pPr>
              <a:buNone/>
            </a:pPr>
            <a:r>
              <a:rPr lang="en-US">
                <a:ea typeface="+mn-lt"/>
                <a:cs typeface="+mn-lt"/>
              </a:rPr>
              <a:t>A timestamp is a tag that can be attached to any transaction or any data item, which denotes a specific time on which the transaction or the data item had been used in any way. A timestamp can be implemented in 2 ways. One is to directly assign the current value of the clock to the transaction or data item. The other is to attach the value of a logical counter that keeps increment as new timestamps are required. </a:t>
            </a:r>
            <a:endParaRPr lang="en-US"/>
          </a:p>
          <a:p>
            <a:pPr>
              <a:buNone/>
            </a:pPr>
            <a:r>
              <a:rPr lang="en-US">
                <a:ea typeface="+mn-lt"/>
                <a:cs typeface="+mn-lt"/>
              </a:rPr>
              <a:t>The timestamp of a data item can be of 2 types:</a:t>
            </a:r>
            <a:endParaRPr lang="en-US"/>
          </a:p>
          <a:p>
            <a:pPr>
              <a:buFont typeface="Arial"/>
              <a:buChar char="•"/>
            </a:pPr>
            <a:r>
              <a:rPr lang="en-US" b="1">
                <a:ea typeface="+mn-lt"/>
                <a:cs typeface="+mn-lt"/>
              </a:rPr>
              <a:t>(</a:t>
            </a:r>
            <a:r>
              <a:rPr lang="en-US" b="1" err="1">
                <a:ea typeface="+mn-lt"/>
                <a:cs typeface="+mn-lt"/>
              </a:rPr>
              <a:t>i</a:t>
            </a:r>
            <a:r>
              <a:rPr lang="en-US" b="1">
                <a:ea typeface="+mn-lt"/>
                <a:cs typeface="+mn-lt"/>
              </a:rPr>
              <a:t>) W-timestamp(X):</a:t>
            </a:r>
            <a:endParaRPr lang="en-US"/>
          </a:p>
          <a:p>
            <a:pPr indent="0">
              <a:buNone/>
            </a:pPr>
            <a:r>
              <a:rPr lang="en-US">
                <a:ea typeface="+mn-lt"/>
                <a:cs typeface="+mn-lt"/>
              </a:rPr>
              <a:t> This means the latest time when the data item X has been written into. </a:t>
            </a:r>
            <a:endParaRPr lang="en-US"/>
          </a:p>
          <a:p>
            <a:pPr>
              <a:buFont typeface="Arial"/>
              <a:buChar char="•"/>
            </a:pPr>
            <a:r>
              <a:rPr lang="en-US" b="1">
                <a:ea typeface="+mn-lt"/>
                <a:cs typeface="+mn-lt"/>
              </a:rPr>
              <a:t>(ii) R-timestamp(X):</a:t>
            </a:r>
            <a:endParaRPr lang="en-US"/>
          </a:p>
          <a:p>
            <a:pPr indent="0">
              <a:buNone/>
            </a:pPr>
            <a:r>
              <a:rPr lang="en-US">
                <a:ea typeface="+mn-lt"/>
                <a:cs typeface="+mn-lt"/>
              </a:rPr>
              <a:t> This means the latest time when the data item X has been read from. These 2 timestamps are updated each time a successful read/write operation is performed on the data item X. </a:t>
            </a:r>
            <a:endParaRPr lang="en-US"/>
          </a:p>
          <a:p>
            <a:pPr marL="0" indent="0">
              <a:buNone/>
            </a:pPr>
            <a:endParaRPr lang="en-US">
              <a:cs typeface="Calibri"/>
            </a:endParaRPr>
          </a:p>
        </p:txBody>
      </p:sp>
      <p:sp>
        <p:nvSpPr>
          <p:cNvPr id="4" name="Date Placeholder 3">
            <a:extLst>
              <a:ext uri="{FF2B5EF4-FFF2-40B4-BE49-F238E27FC236}">
                <a16:creationId xmlns:a16="http://schemas.microsoft.com/office/drawing/2014/main" id="{C1F824AE-6D5F-114E-9AE2-628C7AA452F6}"/>
              </a:ext>
            </a:extLst>
          </p:cNvPr>
          <p:cNvSpPr>
            <a:spLocks noGrp="1"/>
          </p:cNvSpPr>
          <p:nvPr>
            <p:ph type="dt" sz="half" idx="10"/>
          </p:nvPr>
        </p:nvSpPr>
        <p:spPr/>
        <p:txBody>
          <a:bodyPr/>
          <a:lstStyle/>
          <a:p>
            <a:fld id="{FCD47101-CBD6-4F53-A302-87DCA4CB1E27}" type="datetime1">
              <a:rPr lang="en-US" smtClean="0"/>
              <a:t>9/19/2020</a:t>
            </a:fld>
            <a:endParaRPr lang="en-US"/>
          </a:p>
        </p:txBody>
      </p:sp>
      <p:sp>
        <p:nvSpPr>
          <p:cNvPr id="5" name="Slide Number Placeholder 4">
            <a:extLst>
              <a:ext uri="{FF2B5EF4-FFF2-40B4-BE49-F238E27FC236}">
                <a16:creationId xmlns:a16="http://schemas.microsoft.com/office/drawing/2014/main" id="{6DA19667-0F3B-1549-9A55-B8277E50D26F}"/>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79270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4C39C-525D-0948-A0E4-A7DC18A6AC48}"/>
              </a:ext>
            </a:extLst>
          </p:cNvPr>
          <p:cNvSpPr>
            <a:spLocks noGrp="1"/>
          </p:cNvSpPr>
          <p:nvPr>
            <p:ph idx="1"/>
          </p:nvPr>
        </p:nvSpPr>
        <p:spPr>
          <a:xfrm>
            <a:off x="1532815" y="392587"/>
            <a:ext cx="7640472" cy="1070213"/>
          </a:xfrm>
        </p:spPr>
        <p:txBody>
          <a:bodyPr vert="horz" lIns="91440" tIns="45720" rIns="91440" bIns="45720" rtlCol="0" anchor="t">
            <a:normAutofit fontScale="85000" lnSpcReduction="10000"/>
          </a:bodyPr>
          <a:lstStyle/>
          <a:p>
            <a:pPr marL="0" indent="0">
              <a:buNone/>
            </a:pPr>
            <a:r>
              <a:rPr lang="en-GB" b="1" cap="all">
                <a:ea typeface="+mn-lt"/>
                <a:cs typeface="+mn-lt"/>
              </a:rPr>
              <a:t>MULTIVERSION CONCURRENCY CONTROL (MVCC)</a:t>
            </a:r>
            <a:br>
              <a:rPr lang="en-GB" b="1" cap="all">
                <a:ea typeface="+mn-lt"/>
                <a:cs typeface="+mn-lt"/>
              </a:rPr>
            </a:br>
            <a:endParaRPr lang="en-GB" cap="all">
              <a:ea typeface="+mn-lt"/>
              <a:cs typeface="+mn-lt"/>
            </a:endParaRPr>
          </a:p>
        </p:txBody>
      </p:sp>
      <p:sp>
        <p:nvSpPr>
          <p:cNvPr id="4" name="Date Placeholder 3">
            <a:extLst>
              <a:ext uri="{FF2B5EF4-FFF2-40B4-BE49-F238E27FC236}">
                <a16:creationId xmlns:a16="http://schemas.microsoft.com/office/drawing/2014/main" id="{3D72E5CB-3523-374C-A3EA-65195E96AE41}"/>
              </a:ext>
            </a:extLst>
          </p:cNvPr>
          <p:cNvSpPr>
            <a:spLocks noGrp="1"/>
          </p:cNvSpPr>
          <p:nvPr>
            <p:ph type="dt" sz="half" idx="10"/>
          </p:nvPr>
        </p:nvSpPr>
        <p:spPr/>
        <p:txBody>
          <a:bodyPr/>
          <a:lstStyle/>
          <a:p>
            <a:fld id="{FCD47101-CBD6-4F53-A302-87DCA4CB1E27}" type="datetime1">
              <a:rPr lang="en-US" smtClean="0"/>
              <a:t>9/19/2020</a:t>
            </a:fld>
            <a:endParaRPr lang="en-US"/>
          </a:p>
        </p:txBody>
      </p:sp>
      <p:sp>
        <p:nvSpPr>
          <p:cNvPr id="5" name="Slide Number Placeholder 4">
            <a:extLst>
              <a:ext uri="{FF2B5EF4-FFF2-40B4-BE49-F238E27FC236}">
                <a16:creationId xmlns:a16="http://schemas.microsoft.com/office/drawing/2014/main" id="{A750ED1E-93CD-A14D-9851-5D190173D945}"/>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2" name="TextBox 1">
            <a:extLst>
              <a:ext uri="{FF2B5EF4-FFF2-40B4-BE49-F238E27FC236}">
                <a16:creationId xmlns:a16="http://schemas.microsoft.com/office/drawing/2014/main" id="{4A670777-E6D9-4608-9641-6B22D597822C}"/>
              </a:ext>
            </a:extLst>
          </p:cNvPr>
          <p:cNvSpPr txBox="1"/>
          <p:nvPr/>
        </p:nvSpPr>
        <p:spPr>
          <a:xfrm>
            <a:off x="470848" y="1073623"/>
            <a:ext cx="1126167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2400" err="1"/>
              <a:t>Multiversion</a:t>
            </a:r>
            <a:r>
              <a:rPr lang="en-US" sz="2400">
                <a:ea typeface="+mn-lt"/>
                <a:cs typeface="+mn-lt"/>
              </a:rPr>
              <a:t> Concurrency Control (MVCC) provides concurrent access to the database without locking the data so that readers do not block writers and writers do not block readers.</a:t>
            </a:r>
            <a:endParaRPr lang="en-US" sz="2400">
              <a:cs typeface="Calibri"/>
            </a:endParaRPr>
          </a:p>
          <a:p>
            <a:pPr marL="285750" indent="-285750">
              <a:buFont typeface="Wingdings"/>
              <a:buChar char="q"/>
            </a:pPr>
            <a:r>
              <a:rPr lang="en-US" sz="2400" err="1">
                <a:ea typeface="+mn-lt"/>
                <a:cs typeface="+mn-lt"/>
              </a:rPr>
              <a:t>Multiversion</a:t>
            </a:r>
            <a:r>
              <a:rPr lang="en-US" sz="2400">
                <a:ea typeface="+mn-lt"/>
                <a:cs typeface="+mn-lt"/>
              </a:rPr>
              <a:t> Concurrency Control (MVCC) is a method of controlling consistency of data accessed by multiple users concurrently. </a:t>
            </a:r>
            <a:endParaRPr lang="en-US" sz="2400">
              <a:cs typeface="Calibri"/>
            </a:endParaRPr>
          </a:p>
          <a:p>
            <a:pPr marL="285750" indent="-285750">
              <a:buFont typeface="Wingdings"/>
              <a:buChar char="q"/>
            </a:pPr>
            <a:r>
              <a:rPr lang="en-US" sz="2400">
                <a:ea typeface="+mn-lt"/>
                <a:cs typeface="+mn-lt"/>
              </a:rPr>
              <a:t>MVCC improves the performance of database applications in a multiuser environment.</a:t>
            </a:r>
            <a:endParaRPr lang="en-US" sz="2400">
              <a:cs typeface="Calibri"/>
            </a:endParaRPr>
          </a:p>
          <a:p>
            <a:pPr marL="285750" indent="-285750">
              <a:buFont typeface="Wingdings"/>
              <a:buChar char="q"/>
            </a:pPr>
            <a:r>
              <a:rPr lang="en-US" sz="2400">
                <a:ea typeface="+mn-lt"/>
                <a:cs typeface="+mn-lt"/>
              </a:rPr>
              <a:t>MVCC provides each user connected to the database with a consistent point in time "snapshot" of the data. Other users of the database do not see any changes until the transaction is committed.</a:t>
            </a:r>
            <a:endParaRPr lang="en-US" sz="2400">
              <a:cs typeface="Calibri"/>
            </a:endParaRPr>
          </a:p>
          <a:p>
            <a:pPr marL="285750" indent="-285750">
              <a:buFont typeface="Wingdings"/>
              <a:buChar char="q"/>
            </a:pPr>
            <a:r>
              <a:rPr lang="en-US" sz="2400">
                <a:ea typeface="+mn-lt"/>
                <a:cs typeface="+mn-lt"/>
              </a:rPr>
              <a:t>MVCC provides concurrent access to the database without locking the data. This feature improves the performance of database applications in a multiuser environment. </a:t>
            </a:r>
            <a:endParaRPr lang="en-US" sz="2400">
              <a:cs typeface="Calibri"/>
            </a:endParaRPr>
          </a:p>
          <a:p>
            <a:pPr algn="l"/>
            <a:endParaRPr lang="en-US">
              <a:cs typeface="Calibri"/>
            </a:endParaRPr>
          </a:p>
        </p:txBody>
      </p:sp>
    </p:spTree>
    <p:extLst>
      <p:ext uri="{BB962C8B-B14F-4D97-AF65-F5344CB8AC3E}">
        <p14:creationId xmlns:p14="http://schemas.microsoft.com/office/powerpoint/2010/main" val="314232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CE19-FEF8-EE46-87FC-0E896E161E7E}"/>
              </a:ext>
            </a:extLst>
          </p:cNvPr>
          <p:cNvSpPr>
            <a:spLocks noGrp="1"/>
          </p:cNvSpPr>
          <p:nvPr>
            <p:ph type="title"/>
          </p:nvPr>
        </p:nvSpPr>
        <p:spPr/>
        <p:txBody>
          <a:bodyPr>
            <a:normAutofit fontScale="90000"/>
          </a:bodyPr>
          <a:lstStyle/>
          <a:p>
            <a:r>
              <a:rPr lang="en-US" cap="all">
                <a:ea typeface="+mj-lt"/>
                <a:cs typeface="+mj-lt"/>
              </a:rPr>
              <a:t>Validation Based Protocol in DBMS</a:t>
            </a:r>
            <a:br>
              <a:rPr lang="en-US" cap="all">
                <a:ea typeface="+mj-lt"/>
                <a:cs typeface="+mj-lt"/>
              </a:rPr>
            </a:br>
            <a:endParaRPr lang="en-US" cap="all">
              <a:ea typeface="+mj-lt"/>
              <a:cs typeface="+mj-lt"/>
            </a:endParaRPr>
          </a:p>
        </p:txBody>
      </p:sp>
      <p:sp>
        <p:nvSpPr>
          <p:cNvPr id="3" name="Content Placeholder 2">
            <a:extLst>
              <a:ext uri="{FF2B5EF4-FFF2-40B4-BE49-F238E27FC236}">
                <a16:creationId xmlns:a16="http://schemas.microsoft.com/office/drawing/2014/main" id="{0571C1E9-B7FD-E148-B6C6-9E3D37BAF388}"/>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a:t>
            </a:r>
            <a:r>
              <a:rPr lang="en-US" b="1">
                <a:ea typeface="+mn-lt"/>
                <a:cs typeface="+mn-lt"/>
              </a:rPr>
              <a:t>Validation Based Protocol</a:t>
            </a:r>
            <a:r>
              <a:rPr lang="en-US">
                <a:ea typeface="+mn-lt"/>
                <a:cs typeface="+mn-lt"/>
              </a:rPr>
              <a:t> is also called Optimistic Concurrency Control Technique. </a:t>
            </a:r>
            <a:endParaRPr lang="en-US">
              <a:cs typeface="Calibri"/>
            </a:endParaRPr>
          </a:p>
          <a:p>
            <a:r>
              <a:rPr lang="en-US">
                <a:ea typeface="+mn-lt"/>
                <a:cs typeface="+mn-lt"/>
              </a:rPr>
              <a:t>•This protocol is used in DBMS (Database Management System) for avoiding concurrency in transactions. </a:t>
            </a:r>
            <a:endParaRPr lang="en-US"/>
          </a:p>
          <a:p>
            <a:r>
              <a:rPr lang="en-US">
                <a:ea typeface="+mn-lt"/>
                <a:cs typeface="+mn-lt"/>
              </a:rPr>
              <a:t>•It is called optimistic because of the assumption it makes, i.e. very less interference occurs therefore there is no need for checking while the transaction is executed.</a:t>
            </a:r>
            <a:endParaRPr lang="en-US"/>
          </a:p>
          <a:p>
            <a:r>
              <a:rPr lang="en-US">
                <a:ea typeface="+mn-lt"/>
                <a:cs typeface="+mn-lt"/>
              </a:rPr>
              <a:t>•All updates are applied to local copies of data items kept for transaction.</a:t>
            </a:r>
            <a:endParaRPr lang="en-US"/>
          </a:p>
          <a:p>
            <a:endParaRPr lang="en-US">
              <a:cs typeface="Calibri"/>
            </a:endParaRPr>
          </a:p>
        </p:txBody>
      </p:sp>
      <p:sp>
        <p:nvSpPr>
          <p:cNvPr id="4" name="Date Placeholder 3">
            <a:extLst>
              <a:ext uri="{FF2B5EF4-FFF2-40B4-BE49-F238E27FC236}">
                <a16:creationId xmlns:a16="http://schemas.microsoft.com/office/drawing/2014/main" id="{F0D3851E-CDEF-8A45-B5A1-21E4032D6350}"/>
              </a:ext>
            </a:extLst>
          </p:cNvPr>
          <p:cNvSpPr>
            <a:spLocks noGrp="1"/>
          </p:cNvSpPr>
          <p:nvPr>
            <p:ph type="dt" sz="half" idx="10"/>
          </p:nvPr>
        </p:nvSpPr>
        <p:spPr/>
        <p:txBody>
          <a:bodyPr/>
          <a:lstStyle/>
          <a:p>
            <a:fld id="{FCD47101-CBD6-4F53-A302-87DCA4CB1E27}" type="datetime1">
              <a:rPr lang="en-US" smtClean="0"/>
              <a:t>9/19/2020</a:t>
            </a:fld>
            <a:endParaRPr lang="en-US"/>
          </a:p>
        </p:txBody>
      </p:sp>
      <p:sp>
        <p:nvSpPr>
          <p:cNvPr id="5" name="Slide Number Placeholder 4">
            <a:extLst>
              <a:ext uri="{FF2B5EF4-FFF2-40B4-BE49-F238E27FC236}">
                <a16:creationId xmlns:a16="http://schemas.microsoft.com/office/drawing/2014/main" id="{8A06B91C-D227-B44A-8811-99E0A1A17BF9}"/>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07270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C526-9416-9A46-B3D6-37538390E6EF}"/>
              </a:ext>
            </a:extLst>
          </p:cNvPr>
          <p:cNvSpPr>
            <a:spLocks noGrp="1"/>
          </p:cNvSpPr>
          <p:nvPr>
            <p:ph type="title"/>
          </p:nvPr>
        </p:nvSpPr>
        <p:spPr/>
        <p:txBody>
          <a:bodyPr>
            <a:normAutofit fontScale="90000"/>
          </a:bodyPr>
          <a:lstStyle/>
          <a:p>
            <a:r>
              <a:rPr lang="en-US" cap="all">
                <a:ea typeface="+mj-lt"/>
                <a:cs typeface="+mj-lt"/>
              </a:rPr>
              <a:t>three phases for validation based protocol:</a:t>
            </a:r>
            <a:endParaRPr lang="en-US"/>
          </a:p>
        </p:txBody>
      </p:sp>
      <p:sp>
        <p:nvSpPr>
          <p:cNvPr id="3" name="Content Placeholder 2">
            <a:extLst>
              <a:ext uri="{FF2B5EF4-FFF2-40B4-BE49-F238E27FC236}">
                <a16:creationId xmlns:a16="http://schemas.microsoft.com/office/drawing/2014/main" id="{AC463E12-3D2D-3E4F-813E-7936BC60EED3}"/>
              </a:ext>
            </a:extLst>
          </p:cNvPr>
          <p:cNvSpPr>
            <a:spLocks noGrp="1"/>
          </p:cNvSpPr>
          <p:nvPr>
            <p:ph idx="1"/>
          </p:nvPr>
        </p:nvSpPr>
        <p:spPr/>
        <p:txBody>
          <a:bodyPr vert="horz" lIns="91440" tIns="45720" rIns="91440" bIns="45720" rtlCol="0" anchor="t">
            <a:normAutofit fontScale="85000" lnSpcReduction="10000"/>
          </a:bodyPr>
          <a:lstStyle/>
          <a:p>
            <a:r>
              <a:rPr lang="en-US">
                <a:ea typeface="+mn-lt"/>
                <a:cs typeface="+mn-lt"/>
              </a:rPr>
              <a:t>•</a:t>
            </a:r>
            <a:r>
              <a:rPr lang="en-US" b="1">
                <a:ea typeface="+mn-lt"/>
                <a:cs typeface="+mn-lt"/>
              </a:rPr>
              <a:t>Read Phase:</a:t>
            </a:r>
            <a:br>
              <a:rPr lang="en-US" b="1">
                <a:ea typeface="+mn-lt"/>
                <a:cs typeface="+mn-lt"/>
              </a:rPr>
            </a:br>
            <a:r>
              <a:rPr lang="en-US" b="1">
                <a:ea typeface="+mn-lt"/>
                <a:cs typeface="+mn-lt"/>
              </a:rPr>
              <a:t> </a:t>
            </a:r>
            <a:r>
              <a:rPr lang="en-US">
                <a:ea typeface="+mn-lt"/>
                <a:cs typeface="+mn-lt"/>
              </a:rPr>
              <a:t>Values of committed data items from the database can be read by a transaction. Updates are only applied to local data versions.</a:t>
            </a:r>
            <a:endParaRPr lang="en-US">
              <a:cs typeface="Calibri"/>
            </a:endParaRPr>
          </a:p>
          <a:p>
            <a:r>
              <a:rPr lang="en-US">
                <a:ea typeface="+mn-lt"/>
                <a:cs typeface="+mn-lt"/>
              </a:rPr>
              <a:t>•</a:t>
            </a:r>
            <a:r>
              <a:rPr lang="en-US" b="1">
                <a:ea typeface="+mn-lt"/>
                <a:cs typeface="+mn-lt"/>
              </a:rPr>
              <a:t>Validation Phase:</a:t>
            </a:r>
            <a:br>
              <a:rPr lang="en-US" b="1">
                <a:ea typeface="+mn-lt"/>
                <a:cs typeface="+mn-lt"/>
              </a:rPr>
            </a:br>
            <a:r>
              <a:rPr lang="en-US" b="1">
                <a:ea typeface="+mn-lt"/>
                <a:cs typeface="+mn-lt"/>
              </a:rPr>
              <a:t> </a:t>
            </a:r>
            <a:r>
              <a:rPr lang="en-US">
                <a:ea typeface="+mn-lt"/>
                <a:cs typeface="+mn-lt"/>
              </a:rPr>
              <a:t>Checking is performed to make sure that there is no violation of</a:t>
            </a:r>
            <a:r>
              <a:rPr lang="en-US" b="1">
                <a:ea typeface="+mn-lt"/>
                <a:cs typeface="+mn-lt"/>
              </a:rPr>
              <a:t> </a:t>
            </a:r>
            <a:r>
              <a:rPr lang="en-US">
                <a:ea typeface="+mn-lt"/>
                <a:cs typeface="+mn-lt"/>
              </a:rPr>
              <a:t>serializability when the transaction updates are applied to database.</a:t>
            </a:r>
            <a:endParaRPr lang="en-US"/>
          </a:p>
          <a:p>
            <a:r>
              <a:rPr lang="en-US">
                <a:ea typeface="+mn-lt"/>
                <a:cs typeface="+mn-lt"/>
              </a:rPr>
              <a:t>•</a:t>
            </a:r>
            <a:r>
              <a:rPr lang="en-US" b="1">
                <a:ea typeface="+mn-lt"/>
                <a:cs typeface="+mn-lt"/>
              </a:rPr>
              <a:t>Write Phase:</a:t>
            </a:r>
            <a:br>
              <a:rPr lang="en-US" b="1">
                <a:ea typeface="+mn-lt"/>
                <a:cs typeface="+mn-lt"/>
              </a:rPr>
            </a:br>
            <a:r>
              <a:rPr lang="en-US">
                <a:ea typeface="+mn-lt"/>
                <a:cs typeface="+mn-lt"/>
              </a:rPr>
              <a:t>On the success of validation phase, the transaction updates are applied to the database, otherwise, the updates are discarded and the transaction is slowed down.</a:t>
            </a:r>
            <a:endParaRPr lang="en-US"/>
          </a:p>
          <a:p>
            <a:endParaRPr lang="en-US">
              <a:cs typeface="Calibri"/>
            </a:endParaRPr>
          </a:p>
        </p:txBody>
      </p:sp>
      <p:sp>
        <p:nvSpPr>
          <p:cNvPr id="4" name="Date Placeholder 3">
            <a:extLst>
              <a:ext uri="{FF2B5EF4-FFF2-40B4-BE49-F238E27FC236}">
                <a16:creationId xmlns:a16="http://schemas.microsoft.com/office/drawing/2014/main" id="{F64EE04B-46DC-1F42-B615-A8EA309823F0}"/>
              </a:ext>
            </a:extLst>
          </p:cNvPr>
          <p:cNvSpPr>
            <a:spLocks noGrp="1"/>
          </p:cNvSpPr>
          <p:nvPr>
            <p:ph type="dt" sz="half" idx="10"/>
          </p:nvPr>
        </p:nvSpPr>
        <p:spPr/>
        <p:txBody>
          <a:bodyPr/>
          <a:lstStyle/>
          <a:p>
            <a:fld id="{FCD47101-CBD6-4F53-A302-87DCA4CB1E27}" type="datetime1">
              <a:rPr lang="en-US" smtClean="0"/>
              <a:t>9/19/2020</a:t>
            </a:fld>
            <a:endParaRPr lang="en-US"/>
          </a:p>
        </p:txBody>
      </p:sp>
      <p:sp>
        <p:nvSpPr>
          <p:cNvPr id="5" name="Slide Number Placeholder 4">
            <a:extLst>
              <a:ext uri="{FF2B5EF4-FFF2-40B4-BE49-F238E27FC236}">
                <a16:creationId xmlns:a16="http://schemas.microsoft.com/office/drawing/2014/main" id="{E5590D2B-6A04-864A-A782-BB635AF712B0}"/>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40104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A457-30A7-3D48-B03C-5CB8EB15AD8A}"/>
              </a:ext>
            </a:extLst>
          </p:cNvPr>
          <p:cNvSpPr>
            <a:spLocks noGrp="1"/>
          </p:cNvSpPr>
          <p:nvPr>
            <p:ph type="title"/>
          </p:nvPr>
        </p:nvSpPr>
        <p:spPr/>
        <p:txBody>
          <a:bodyPr/>
          <a:lstStyle/>
          <a:p>
            <a:r>
              <a:rPr lang="en-GB"/>
              <a:t>Deadlock Avoidance</a:t>
            </a:r>
            <a:endParaRPr lang="en-US"/>
          </a:p>
        </p:txBody>
      </p:sp>
      <p:sp>
        <p:nvSpPr>
          <p:cNvPr id="3" name="Content Placeholder 2">
            <a:extLst>
              <a:ext uri="{FF2B5EF4-FFF2-40B4-BE49-F238E27FC236}">
                <a16:creationId xmlns:a16="http://schemas.microsoft.com/office/drawing/2014/main" id="{CA7490A6-EC7D-454B-A351-27F4308470F0}"/>
              </a:ext>
            </a:extLst>
          </p:cNvPr>
          <p:cNvSpPr>
            <a:spLocks noGrp="1"/>
          </p:cNvSpPr>
          <p:nvPr>
            <p:ph idx="1"/>
          </p:nvPr>
        </p:nvSpPr>
        <p:spPr/>
        <p:txBody>
          <a:bodyPr>
            <a:normAutofit fontScale="85000" lnSpcReduction="20000"/>
          </a:bodyPr>
          <a:lstStyle/>
          <a:p>
            <a:r>
              <a:rPr lang="en-GB"/>
              <a:t>We accept the 3 policy conditions but make judicious choices to assure that deadlock points is never reached
Allows more concurrency that prevention.</a:t>
            </a:r>
          </a:p>
          <a:p>
            <a:r>
              <a:rPr lang="en-GB"/>
              <a:t>                                 Two Approaches
Do not start a process if it’s total demand might lead to deadlock: (“Process Initiation Denial”) or
Do not grant an incremental resource  request if this allocation could lead to deadlock ‘ (“Resource Allocation Denial”)
In both cases: maximum requirements of each resource must be stated in advance.</a:t>
            </a:r>
            <a:endParaRPr lang="en-US"/>
          </a:p>
        </p:txBody>
      </p:sp>
      <p:sp>
        <p:nvSpPr>
          <p:cNvPr id="4" name="Date Placeholder 3">
            <a:extLst>
              <a:ext uri="{FF2B5EF4-FFF2-40B4-BE49-F238E27FC236}">
                <a16:creationId xmlns:a16="http://schemas.microsoft.com/office/drawing/2014/main" id="{E72292A7-82BE-EE4C-B628-ADB8B297E7DF}"/>
              </a:ext>
            </a:extLst>
          </p:cNvPr>
          <p:cNvSpPr>
            <a:spLocks noGrp="1"/>
          </p:cNvSpPr>
          <p:nvPr>
            <p:ph type="dt" sz="half" idx="10"/>
          </p:nvPr>
        </p:nvSpPr>
        <p:spPr/>
        <p:txBody>
          <a:bodyPr/>
          <a:lstStyle/>
          <a:p>
            <a:fld id="{FCD47101-CBD6-4F53-A302-87DCA4CB1E27}" type="datetime1">
              <a:rPr lang="en-US" smtClean="0"/>
              <a:t>9/19/2020</a:t>
            </a:fld>
            <a:endParaRPr lang="en-US"/>
          </a:p>
        </p:txBody>
      </p:sp>
      <p:sp>
        <p:nvSpPr>
          <p:cNvPr id="5" name="Slide Number Placeholder 4">
            <a:extLst>
              <a:ext uri="{FF2B5EF4-FFF2-40B4-BE49-F238E27FC236}">
                <a16:creationId xmlns:a16="http://schemas.microsoft.com/office/drawing/2014/main" id="{73B8F4E4-F2EC-9448-8214-F0F53ED6ED29}"/>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88753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5DEE6-DB39-0C41-A6B2-A305A17D07AC}"/>
              </a:ext>
            </a:extLst>
          </p:cNvPr>
          <p:cNvSpPr>
            <a:spLocks noGrp="1"/>
          </p:cNvSpPr>
          <p:nvPr>
            <p:ph idx="1"/>
          </p:nvPr>
        </p:nvSpPr>
        <p:spPr>
          <a:xfrm>
            <a:off x="609600" y="262074"/>
            <a:ext cx="10972800" cy="5376727"/>
          </a:xfrm>
        </p:spPr>
        <p:txBody>
          <a:bodyPr>
            <a:normAutofit fontScale="92500" lnSpcReduction="20000"/>
          </a:bodyPr>
          <a:lstStyle/>
          <a:p>
            <a:pPr marL="0" indent="0">
              <a:buNone/>
            </a:pPr>
            <a:r>
              <a:rPr lang="en-GB"/>
              <a:t>                                      </a:t>
            </a:r>
            <a:r>
              <a:rPr lang="en-GB" sz="4800"/>
              <a:t>Deadlock Detection</a:t>
            </a:r>
          </a:p>
          <a:p>
            <a:pPr marL="0" indent="0">
              <a:buNone/>
            </a:pPr>
            <a:endParaRPr lang="en-GB"/>
          </a:p>
          <a:p>
            <a:pPr marL="0" indent="0">
              <a:buNone/>
            </a:pPr>
            <a:r>
              <a:rPr lang="en-GB" sz="2400">
                <a:cs typeface="Calibri"/>
              </a:rPr>
              <a:t>DETECTION</a:t>
            </a:r>
            <a:r>
              <a:rPr lang="en-US" sz="2400">
                <a:cs typeface="Calibri"/>
              </a:rPr>
              <a:t> ALGORITHM</a:t>
            </a:r>
            <a:endParaRPr lang="en-GB" sz="2400">
              <a:cs typeface="Calibri"/>
            </a:endParaRPr>
          </a:p>
          <a:p>
            <a:pPr marL="0" indent="0">
              <a:buNone/>
            </a:pPr>
            <a:r>
              <a:rPr lang="en-GB" sz="3000"/>
              <a:t>The invoke of detection algorithm is based on two factors:
•How often does a deadlock occur?
•How many transactions will be affected by the deadlock?
•If deadlock occurs frequently, then the detection algorithm should be invoked more frequently than usual.
•Data items allocated to deadlock transactions will be unavailable.
•The number of cycles in the graph may also grow. 
•The detection algorithm would be invoked every time a request for allocation could not be granted immediately. </a:t>
            </a:r>
            <a:endParaRPr lang="en-US" sz="3000"/>
          </a:p>
        </p:txBody>
      </p:sp>
      <p:sp>
        <p:nvSpPr>
          <p:cNvPr id="4" name="Date Placeholder 3">
            <a:extLst>
              <a:ext uri="{FF2B5EF4-FFF2-40B4-BE49-F238E27FC236}">
                <a16:creationId xmlns:a16="http://schemas.microsoft.com/office/drawing/2014/main" id="{E8466647-C47D-5F4F-975D-2559DBA5FCD9}"/>
              </a:ext>
            </a:extLst>
          </p:cNvPr>
          <p:cNvSpPr>
            <a:spLocks noGrp="1"/>
          </p:cNvSpPr>
          <p:nvPr>
            <p:ph type="dt" sz="half" idx="10"/>
          </p:nvPr>
        </p:nvSpPr>
        <p:spPr/>
        <p:txBody>
          <a:bodyPr/>
          <a:lstStyle/>
          <a:p>
            <a:fld id="{FCD47101-CBD6-4F53-A302-87DCA4CB1E27}" type="datetime1">
              <a:rPr lang="en-US" smtClean="0"/>
              <a:t>9/19/2020</a:t>
            </a:fld>
            <a:endParaRPr lang="en-US"/>
          </a:p>
        </p:txBody>
      </p:sp>
      <p:sp>
        <p:nvSpPr>
          <p:cNvPr id="5" name="Slide Number Placeholder 4">
            <a:extLst>
              <a:ext uri="{FF2B5EF4-FFF2-40B4-BE49-F238E27FC236}">
                <a16:creationId xmlns:a16="http://schemas.microsoft.com/office/drawing/2014/main" id="{6725F112-74D7-6D41-9E15-653470D1E2BE}"/>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342200511"/>
      </p:ext>
    </p:extLst>
  </p:cSld>
  <p:clrMapOvr>
    <a:masterClrMapping/>
  </p:clrMapOvr>
</p:sld>
</file>

<file path=ppt/theme/theme1.xml><?xml version="1.0" encoding="utf-8"?>
<a:theme xmlns:a="http://schemas.openxmlformats.org/drawingml/2006/main" name="Sunway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way Template" id="{523E7DBB-0CC8-4E3D-9F5C-957FE0DCBFB0}" vid="{652A268B-1399-4AF2-91F1-271B7F38FA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Sunway Template (1)</Template>
  <TotalTime>0</TotalTime>
  <Words>454</Words>
  <Application>Microsoft Office PowerPoint</Application>
  <PresentationFormat>Widescreen</PresentationFormat>
  <Paragraphs>95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Sunway Template</vt:lpstr>
      <vt:lpstr>Presentation on Concurrency Control Techniques And Deadlock  </vt:lpstr>
      <vt:lpstr> Concurrency Control Techniques</vt:lpstr>
      <vt:lpstr>Two-phase locking Protocol</vt:lpstr>
      <vt:lpstr>Time stamp ordering Protocol</vt:lpstr>
      <vt:lpstr>PowerPoint Presentation</vt:lpstr>
      <vt:lpstr>Validation Based Protocol in DBMS </vt:lpstr>
      <vt:lpstr>three phases for validation based protocol:</vt:lpstr>
      <vt:lpstr>Deadlock Avoidance</vt:lpstr>
      <vt:lpstr>PowerPoint Presentation</vt:lpstr>
      <vt:lpstr>Deadlock prevension</vt:lpstr>
      <vt:lpstr>PowerPoint Presentation</vt:lpstr>
      <vt:lpstr>Deadlock recovery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Sunway Learning Community (SLC)</dc:title>
  <dc:creator>user</dc:creator>
  <cp:lastModifiedBy>Dipesh tha Shrestha</cp:lastModifiedBy>
  <cp:revision>3</cp:revision>
  <dcterms:created xsi:type="dcterms:W3CDTF">2019-02-07T10:14:34Z</dcterms:created>
  <dcterms:modified xsi:type="dcterms:W3CDTF">2020-09-19T02:30:44Z</dcterms:modified>
</cp:coreProperties>
</file>