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7A5BE1F-3AEF-424A-87E5-F178211A18E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041CB3B-12AF-4425-A99B-493EA44F9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6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E1F-3AEF-424A-87E5-F178211A18E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B3B-12AF-4425-A99B-493EA44F9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1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E1F-3AEF-424A-87E5-F178211A18E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B3B-12AF-4425-A99B-493EA44F9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27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E1F-3AEF-424A-87E5-F178211A18E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B3B-12AF-4425-A99B-493EA44F9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8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E1F-3AEF-424A-87E5-F178211A18E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B3B-12AF-4425-A99B-493EA44F9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39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E1F-3AEF-424A-87E5-F178211A18E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B3B-12AF-4425-A99B-493EA44F9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63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E1F-3AEF-424A-87E5-F178211A18E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B3B-12AF-4425-A99B-493EA44F9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67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7A5BE1F-3AEF-424A-87E5-F178211A18E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B3B-12AF-4425-A99B-493EA44F9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19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7A5BE1F-3AEF-424A-87E5-F178211A18E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B3B-12AF-4425-A99B-493EA44F9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7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E1F-3AEF-424A-87E5-F178211A18E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B3B-12AF-4425-A99B-493EA44F9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7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E1F-3AEF-424A-87E5-F178211A18E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B3B-12AF-4425-A99B-493EA44F9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3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E1F-3AEF-424A-87E5-F178211A18E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B3B-12AF-4425-A99B-493EA44F9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7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E1F-3AEF-424A-87E5-F178211A18E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B3B-12AF-4425-A99B-493EA44F9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4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E1F-3AEF-424A-87E5-F178211A18E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B3B-12AF-4425-A99B-493EA44F9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7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E1F-3AEF-424A-87E5-F178211A18E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B3B-12AF-4425-A99B-493EA44F9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E1F-3AEF-424A-87E5-F178211A18E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B3B-12AF-4425-A99B-493EA44F9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3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E1F-3AEF-424A-87E5-F178211A18E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B3B-12AF-4425-A99B-493EA44F9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0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7A5BE1F-3AEF-424A-87E5-F178211A18E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041CB3B-12AF-4425-A99B-493EA44F9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7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9600" b="1" dirty="0" err="1" smtClean="0"/>
              <a:t>MicroKernel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kernel is an important part of an OS that manages system resources.</a:t>
            </a:r>
          </a:p>
          <a:p>
            <a:r>
              <a:rPr lang="en-US" dirty="0"/>
              <a:t>A microkernel is a software or code which contains the required minimum amount of functions, data, and features to implement an operating system.</a:t>
            </a:r>
          </a:p>
          <a:p>
            <a:r>
              <a:rPr lang="en-US" dirty="0"/>
              <a:t>In Monolithic Kernel approach, the entire operating system runs as a single program in kernel mode</a:t>
            </a:r>
          </a:p>
          <a:p>
            <a:r>
              <a:rPr lang="en-US" dirty="0"/>
              <a:t>A Microkernel is the most important part for correct implementation of an operating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70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Microkernel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074" y="1725435"/>
            <a:ext cx="7961744" cy="4703073"/>
          </a:xfrm>
        </p:spPr>
      </p:pic>
    </p:spTree>
    <p:extLst>
      <p:ext uri="{BB962C8B-B14F-4D97-AF65-F5344CB8AC3E}">
        <p14:creationId xmlns:p14="http://schemas.microsoft.com/office/powerpoint/2010/main" val="37949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5455" y="683491"/>
            <a:ext cx="9079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/>
              <a:t>Advantages of Microkernel –</a:t>
            </a:r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31636" y="2558473"/>
            <a:ext cx="90885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The architecture of this kernel is small and isolated hence it can function better.</a:t>
            </a:r>
          </a:p>
          <a:p>
            <a:pPr fontAlgn="base"/>
            <a:endParaRPr lang="en-US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Expansion of the system is easier, it is simply added in the system application without disturbing the kernel.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Microkernels are secure because only those components are included that disrupt the functionality of the system otherwise</a:t>
            </a:r>
            <a:r>
              <a:rPr lang="en-US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Microkernel interface helps you to enforce a more modular system structure.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92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236" y="50006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Disadvantage of Microkernel</a:t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Providing services in a microkernel system are expensive compared to the normal monolithic system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Context </a:t>
            </a:r>
            <a:r>
              <a:rPr lang="en-US" dirty="0"/>
              <a:t>switch or a function call needed when the drivers are implemented as procedures or processes, respectively.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performance of a microkernel system can be indifferent and may lead to some problems.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15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526473"/>
            <a:ext cx="8761413" cy="1154159"/>
          </a:xfrm>
        </p:spPr>
        <p:txBody>
          <a:bodyPr/>
          <a:lstStyle/>
          <a:p>
            <a:pPr algn="ctr"/>
            <a:r>
              <a:rPr lang="en-US" dirty="0"/>
              <a:t>Modules Architecture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1680632"/>
            <a:ext cx="9291782" cy="4339168"/>
          </a:xfrm>
        </p:spPr>
      </p:pic>
    </p:spTree>
    <p:extLst>
      <p:ext uri="{BB962C8B-B14F-4D97-AF65-F5344CB8AC3E}">
        <p14:creationId xmlns:p14="http://schemas.microsoft.com/office/powerpoint/2010/main" val="176109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best current methodology for operating-system design involves using loadable </a:t>
            </a:r>
            <a:r>
              <a:rPr lang="en-US" dirty="0" smtClean="0"/>
              <a:t>kernel modules</a:t>
            </a:r>
          </a:p>
          <a:p>
            <a:r>
              <a:rPr lang="en-US" dirty="0" smtClean="0"/>
              <a:t>The kernel has a set of core components and links in additional services via modules, either at boot time or during run time.</a:t>
            </a:r>
          </a:p>
          <a:p>
            <a:r>
              <a:rPr lang="en-US" dirty="0" smtClean="0"/>
              <a:t>The kernel to provide core service while other services are implemented dynamically, as the kernel is running.</a:t>
            </a:r>
          </a:p>
          <a:p>
            <a:r>
              <a:rPr lang="en-US" dirty="0" smtClean="0"/>
              <a:t>More flexible than a layered system, because any module can call any other module.</a:t>
            </a:r>
          </a:p>
          <a:p>
            <a:r>
              <a:rPr lang="en-US" dirty="0" smtClean="0"/>
              <a:t>More efficient than a microkernel, because modules do not need to invoke message passing in order to communicate.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loadable kernel modules in an operating System is an object file that contains code to extend the running kernel, which is also know as the base kernel.</a:t>
            </a:r>
          </a:p>
          <a:p>
            <a:r>
              <a:rPr lang="en-US" dirty="0"/>
              <a:t>The loadable kernel modules are used to add the support the files systems, hardware, system calls etc.</a:t>
            </a:r>
          </a:p>
          <a:p>
            <a:r>
              <a:rPr lang="en-US" dirty="0"/>
              <a:t>Her, the kernel has a set of core components and links in additional services via modules, either at boot time or during run time.</a:t>
            </a:r>
          </a:p>
          <a:p>
            <a:r>
              <a:rPr lang="en-US" dirty="0"/>
              <a:t>The idea of the design is for the kernel to provide core services while other services are implemented dynamically, as the kernel is running.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25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53</TotalTime>
  <Words>379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MicroKernel</vt:lpstr>
      <vt:lpstr>Microkernel</vt:lpstr>
      <vt:lpstr>PowerPoint Presentation</vt:lpstr>
      <vt:lpstr>Disadvantage of Microkernel  </vt:lpstr>
      <vt:lpstr>Modules Architecture </vt:lpstr>
      <vt:lpstr>Modules</vt:lpstr>
      <vt:lpstr>modules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MicroKernel</dc:title>
  <dc:creator>Dipesh tha Shrestha</dc:creator>
  <cp:lastModifiedBy>Dipesh tha Shrestha</cp:lastModifiedBy>
  <cp:revision>6</cp:revision>
  <dcterms:created xsi:type="dcterms:W3CDTF">2020-09-16T11:30:47Z</dcterms:created>
  <dcterms:modified xsi:type="dcterms:W3CDTF">2020-09-16T13:56:00Z</dcterms:modified>
</cp:coreProperties>
</file>