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6/7/2020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6/7/2020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6/7/2020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6/7/2020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Sports Science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Badminton</a:t>
            </a:r>
            <a:endParaRPr lang="en-US" dirty="0"/>
          </a:p>
        </p:txBody>
      </p:sp>
      <p:sp>
        <p:nvSpPr>
          <p:cNvPr id="3" name="Content Placeholder 2"/>
          <p:cNvSpPr>
            <a:spLocks noGrp="1"/>
          </p:cNvSpPr>
          <p:nvPr>
            <p:ph idx="1"/>
          </p:nvPr>
        </p:nvSpPr>
        <p:spPr/>
        <p:txBody>
          <a:bodyPr>
            <a:normAutofit lnSpcReduction="10000"/>
          </a:bodyPr>
          <a:lstStyle/>
          <a:p>
            <a:r>
              <a:rPr lang="en-US" dirty="0" smtClean="0"/>
              <a:t>Badminton is a racquet sport played using racquets to hit a shuttlecock across a net. Although it may be played with larger teams, the most common forms of the game are "singles" (with one player per side) and "doubles" (with two players per side). Badminton is often played as a casual outdoor activity in a yard or on a beach; formal games are played on a rectangular indoor court. Points are scored by striking the shuttlecock with the racquet and landing it within the opposing side's half of the court.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Badminton</a:t>
            </a:r>
            <a:endParaRPr lang="en-US" dirty="0"/>
          </a:p>
        </p:txBody>
      </p:sp>
      <p:sp>
        <p:nvSpPr>
          <p:cNvPr id="3" name="Content Placeholder 2"/>
          <p:cNvSpPr>
            <a:spLocks noGrp="1"/>
          </p:cNvSpPr>
          <p:nvPr>
            <p:ph idx="1"/>
          </p:nvPr>
        </p:nvSpPr>
        <p:spPr/>
        <p:txBody>
          <a:bodyPr/>
          <a:lstStyle/>
          <a:p>
            <a:r>
              <a:rPr lang="en-US" dirty="0" smtClean="0"/>
              <a:t> The modern game of badminton developed in the mid-19th century among the British as a variant of the earlier game of battledore and shuttlecock. ("Battledore" was an older term for "racquet")</a:t>
            </a:r>
          </a:p>
          <a:p>
            <a:r>
              <a:rPr lang="en-US" dirty="0" smtClean="0"/>
              <a:t> The name derives from the Duke of Beaufort's Badminton House in Gloucestershire, but why or when remains unclear.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Badminton</a:t>
            </a:r>
            <a:endParaRPr lang="en-US" dirty="0"/>
          </a:p>
        </p:txBody>
      </p:sp>
      <p:sp>
        <p:nvSpPr>
          <p:cNvPr id="3" name="Content Placeholder 2"/>
          <p:cNvSpPr>
            <a:spLocks noGrp="1"/>
          </p:cNvSpPr>
          <p:nvPr>
            <p:ph idx="1"/>
          </p:nvPr>
        </p:nvSpPr>
        <p:spPr/>
        <p:txBody>
          <a:bodyPr/>
          <a:lstStyle/>
          <a:p>
            <a:r>
              <a:rPr lang="en-US" dirty="0" smtClean="0"/>
              <a:t>The game may have originally developed among expatriate officers in British India, where it was very popular by the 1870s. </a:t>
            </a:r>
          </a:p>
          <a:p>
            <a:r>
              <a:rPr lang="en-US" dirty="0" smtClean="0"/>
              <a:t>Early on, the game was also known as Poona or </a:t>
            </a:r>
            <a:r>
              <a:rPr lang="en-US" dirty="0" err="1" smtClean="0"/>
              <a:t>Poonah</a:t>
            </a:r>
            <a:r>
              <a:rPr lang="en-US" dirty="0" smtClean="0"/>
              <a:t> after the garrison town of </a:t>
            </a:r>
            <a:r>
              <a:rPr lang="en-US" dirty="0" err="1" smtClean="0"/>
              <a:t>Pune</a:t>
            </a:r>
            <a:r>
              <a:rPr lang="en-US" dirty="0" smtClean="0"/>
              <a:t>, where it was particularly popular and where the first rules for the game were drawn up in 1873.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8229600" cy="1069848"/>
          </a:xfrm>
        </p:spPr>
        <p:txBody>
          <a:bodyPr/>
          <a:lstStyle/>
          <a:p>
            <a:r>
              <a:rPr lang="en-US" dirty="0" smtClean="0"/>
              <a:t>Court Measurement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Badminton</a:t>
            </a:r>
            <a:endParaRPr lang="en-US" dirty="0"/>
          </a:p>
        </p:txBody>
      </p:sp>
      <p:pic>
        <p:nvPicPr>
          <p:cNvPr id="1026" name="Picture 2" descr="court measurement of badmintonà¤à¥ à¤²à¤¾à¤à¤¿ à¤¤à¤¸à¥à¤¬à¤¿à¤° à¤ªà¤°à¤¿à¤£à¤¾à¤®"/>
          <p:cNvPicPr>
            <a:picLocks noChangeAspect="1" noChangeArrowheads="1"/>
          </p:cNvPicPr>
          <p:nvPr/>
        </p:nvPicPr>
        <p:blipFill>
          <a:blip r:embed="rId2"/>
          <a:srcRect/>
          <a:stretch>
            <a:fillRect/>
          </a:stretch>
        </p:blipFill>
        <p:spPr bwMode="auto">
          <a:xfrm>
            <a:off x="609600" y="1905000"/>
            <a:ext cx="7924800" cy="4648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C0F930E2FE5A4D8170A9E921004D19" ma:contentTypeVersion="0" ma:contentTypeDescription="Create a new document." ma:contentTypeScope="" ma:versionID="e2227bdc2de6da61429ad224b068be8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44B83E-9109-4755-AE39-E55F4C73D3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0C92F3-2062-4358-A244-3DBD2625E680}">
  <ds:schemaRefs>
    <ds:schemaRef ds:uri="http://schemas.microsoft.com/sharepoint/v3/contenttype/forms"/>
  </ds:schemaRefs>
</ds:datastoreItem>
</file>

<file path=customXml/itemProps3.xml><?xml version="1.0" encoding="utf-8"?>
<ds:datastoreItem xmlns:ds="http://schemas.openxmlformats.org/officeDocument/2006/customXml" ds:itemID="{640064DA-A00A-48A7-9F50-1D4FA313E3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Urban</Template>
  <TotalTime>25</TotalTime>
  <Words>236</Words>
  <Application>Microsoft Office PowerPoint</Application>
  <PresentationFormat>On-screen Show (4:3)</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Georgia</vt:lpstr>
      <vt:lpstr>Trebuchet MS</vt:lpstr>
      <vt:lpstr>Wingdings 2</vt:lpstr>
      <vt:lpstr>Urban</vt:lpstr>
      <vt:lpstr>Introduction</vt:lpstr>
      <vt:lpstr>Introduction to Badminton</vt:lpstr>
      <vt:lpstr>History of Badminton</vt:lpstr>
      <vt:lpstr>History of Badminton</vt:lpstr>
      <vt:lpstr>Court Measurement</vt:lpstr>
      <vt:lpstr>Badminton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sahista thapa</cp:lastModifiedBy>
  <cp:revision>5</cp:revision>
  <dcterms:created xsi:type="dcterms:W3CDTF">2006-08-16T00:00:00Z</dcterms:created>
  <dcterms:modified xsi:type="dcterms:W3CDTF">2020-06-07T03:57:46Z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0x010100CEC0F930E2FE5A4D8170A9E921004D19</vt:lpwstr>
  </property>
</Properties>
</file>