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Regulations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Sports Science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Badminton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Tossing for serve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Underarm Diagonal Service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smtClean="0"/>
              <a:t>Let</a:t>
            </a:r>
          </a:p>
          <a:p>
            <a:r>
              <a:rPr lang="en-US" dirty="0" smtClean="0"/>
              <a:t>Ace</a:t>
            </a:r>
          </a:p>
          <a:p>
            <a:r>
              <a:rPr lang="en-US" dirty="0" smtClean="0"/>
              <a:t>Rubber set</a:t>
            </a:r>
          </a:p>
          <a:p>
            <a:r>
              <a:rPr lang="en-US" dirty="0" smtClean="0"/>
              <a:t>Service over</a:t>
            </a:r>
          </a:p>
          <a:p>
            <a:r>
              <a:rPr lang="en-US" dirty="0" smtClean="0"/>
              <a:t>Side change</a:t>
            </a:r>
          </a:p>
          <a:p>
            <a:r>
              <a:rPr lang="en-US" smtClean="0"/>
              <a:t>Double shots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0F930E2FE5A4D8170A9E921004D19" ma:contentTypeVersion="0" ma:contentTypeDescription="Create a new document." ma:contentTypeScope="" ma:versionID="e2227bdc2de6da61429ad224b068be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1822D6-2002-4150-87EE-866B04BF3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40182B-086F-41FE-821C-38E003026C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44ABCB-C73A-42C8-AD0E-8D86C3F57D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24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Georgia</vt:lpstr>
      <vt:lpstr>Trebuchet MS</vt:lpstr>
      <vt:lpstr>Wingdings 2</vt:lpstr>
      <vt:lpstr>Urban</vt:lpstr>
      <vt:lpstr>Rules and Regulations</vt:lpstr>
      <vt:lpstr>Badminton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and Regulations</dc:title>
  <dc:creator>dell</dc:creator>
  <cp:lastModifiedBy>sahista thapa</cp:lastModifiedBy>
  <cp:revision>4</cp:revision>
  <dcterms:created xsi:type="dcterms:W3CDTF">2006-08-16T00:00:00Z</dcterms:created>
  <dcterms:modified xsi:type="dcterms:W3CDTF">2020-06-07T03:58:26Z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0x010100CEC0F930E2FE5A4D8170A9E921004D19</vt:lpwstr>
  </property>
</Properties>
</file>