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4/4/2019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4/4/2019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4/4/2019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4/4/2019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np/url?sa=i&amp;rct=j&amp;q=&amp;esrc=s&amp;source=images&amp;cd=&amp;cad=rja&amp;uact=8&amp;ved=2ahUKEwiF0drl_rbhAhWBe30KHfFICI0QjRx6BAgBEAU&amp;url=http%3A%2F%2Fwww.docpods.com%2FQuadriceps-Stretch-Standing&amp;psig=AOvVaw3d8WyzKtF4nph_N2JrTAKX&amp;ust=1554486150218662" TargetMode="External"/><Relationship Id="rId2" Type="http://schemas.openxmlformats.org/officeDocument/2006/relationships/hyperlink" Target="https://www.google.com.np/url?sa=i&amp;rct=j&amp;q=&amp;esrc=s&amp;source=images&amp;cd=&amp;ved=2ahUKEwiKpYW8_rbhAhVbfisKHSUkDO0QjRx6BAgBEAU&amp;url=https%3A%2F%2Fworkoutlabs.com%2Fexercise-guide%2Fstanding-quadricep-stretch%2F&amp;psig=AOvVaw3d8WyzKtF4nph_N2JrTAKX&amp;ust=1554486150218662"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www.google.com.np/url?sa=i&amp;rct=j&amp;q=&amp;esrc=s&amp;source=images&amp;cd=&amp;ved=2ahUKEwie5OuQ_7bhAhUIeH0KHSI1AngQjRx6BAgBEAU&amp;url=https%3A%2F%2Fwww.topendsports.com%2Fmedicine%2Fstretches%2Fwrist-flexion.htm&amp;psig=AOvVaw3udpDL3duUC9dVEdCWt5ke&amp;ust=155448634504679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www.google.com.np/url?sa=i&amp;rct=j&amp;q=&amp;esrc=s&amp;source=images&amp;cd=&amp;cad=rja&amp;uact=8&amp;ved=2ahUKEwij-o-5_7bhAhUTeH0KHWhfAQAQjRx6BAgBEAU&amp;url=http%3A%2F%2Fhand2ball.blogfa.com%2F1391%2F07&amp;psig=AOvVaw3udpDL3duUC9dVEdCWt5ke&amp;ust=15544863450467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www.google.com.np/url?sa=i&amp;rct=j&amp;q=&amp;esrc=s&amp;source=images&amp;cd=&amp;ved=2ahUKEwjVwvbJ-rbhAhXTfH0KHbMTDNkQjRx6BAgBEAU&amp;url=https%3A%2F%2Fwww.topendsports.com%2Fmedicine%2Fstretches%2Fneck-forward.htm&amp;psig=AOvVaw19APIoh-sl4bblz9LEIUhp&amp;ust=15544851429873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google.com.np/url?sa=i&amp;rct=j&amp;q=&amp;esrc=s&amp;source=images&amp;cd=&amp;cad=rja&amp;uact=8&amp;ved=2ahUKEwi16_fC-7bhAhWVXisKHXGhAxgQjRx6BAgBEAU&amp;url=https%3A%2F%2Fwww.topendsports.com%2Fmedicine%2Fstretches%2Fneck-side.htm&amp;psig=AOvVaw3nlwKDPFOvwwT9WlVDepiR&amp;ust=15544853399360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www.google.com.np/url?sa=i&amp;rct=j&amp;q=&amp;esrc=s&amp;source=images&amp;cd=&amp;cad=rja&amp;uact=8&amp;ved=2ahUKEwjAir_8-7bhAhVFFHIKHXRNCOUQjRx6BAgBEAU&amp;url=http%3A%2F%2Fwww.robattakapoo.blogfa.com%2Fpost%2F223%2F%25D8%25AA%25D9%2585%25D8%25B1%25DB%258C%25D9%2586%25D8%25A7%25D8%25AA-%25D8%25A2%25D9%2585%25D8%25A7%25D8%25AF%25DA%25AF%25DB%258C-%25D8%25AC%25D8%25B3%25D9%2585%25D8%25A7%25D9%2586%25DB%258C-%25D8%25AF%25D8%25B1-%25DA%25A9%25D9%2586%25D8%25A7%25D8%25B1-%25D8%25AF%25D8%25B1%25DB%258C%25D8%25A7&amp;psig=AOvVaw3nlwKDPFOvwwT9WlVDepiR&amp;ust=155448533993606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s://www.google.com.np/url?sa=i&amp;rct=j&amp;q=&amp;esrc=s&amp;source=images&amp;cd=&amp;ved=2ahUKEwiv0bK1_LbhAhVIbysKHcYGCzIQjRx6BAgBEAU&amp;url=https%3A%2F%2Fwww.topendsports.com%2Fmedicine%2Fstretches%2Fshoulder-posterior.htm&amp;psig=AOvVaw1vRL800bW1Qqov-VKgeb2o&amp;ust=15544856063213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s://www.google.com.np/url?sa=i&amp;rct=j&amp;q=&amp;esrc=s&amp;source=images&amp;cd=&amp;ved=2ahUKEwin_7T1_LbhAhWRWisKHX1wAgUQjRx6BAgBEAU&amp;url=https%3A%2F%2Fwww.topendsports.com%2Fmedicine%2Fstretches%2Ftrunk-side.htm&amp;psig=AOvVaw3kfLzhogXO0fpASKOmZ0rT&amp;ust=155448571209315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google.com.np/url?sa=i&amp;rct=j&amp;q=&amp;esrc=s&amp;source=images&amp;cd=&amp;ved=2ahUKEwiXzva1_bbhAhUTXisKHd1lCrsQjRx6BAgBEAU&amp;url=https%3A%2F%2Fwww.topendsports.com%2Fmedicine%2Fstretches%2Flunge-side.htm&amp;psig=AOvVaw3xcaeOQnTm3Kwlkqgdmv_U&amp;ust=155448586520806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s://www.google.com.np/url?sa=i&amp;rct=j&amp;q=&amp;esrc=s&amp;source=images&amp;cd=&amp;ved=2ahUKEwi91Ij0_bbhAhUbX30KHRNqAwcQjRx6BAgBEAU&amp;url=https%3A%2F%2Fwww.topendsports.com%2Fmedicine%2Fstretches%2Flunge-forward.htm&amp;psig=AOvVaw0xbs91ZjYHvJ1e1kb0rYUf&amp;ust=155448600972116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Warm Up and Stretches</a:t>
            </a:r>
            <a:endParaRPr lang="en-US" dirty="0"/>
          </a:p>
        </p:txBody>
      </p:sp>
      <p:sp>
        <p:nvSpPr>
          <p:cNvPr id="3" name="Subtitle 2"/>
          <p:cNvSpPr>
            <a:spLocks noGrp="1"/>
          </p:cNvSpPr>
          <p:nvPr>
            <p:ph type="subTitle" idx="1"/>
          </p:nvPr>
        </p:nvSpPr>
        <p:spPr/>
        <p:txBody>
          <a:bodyPr/>
          <a:lstStyle/>
          <a:p>
            <a:r>
              <a:rPr lang="en-US" dirty="0" smtClean="0"/>
              <a:t>Sports Science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smtClean="0"/>
              <a:t>8. </a:t>
            </a:r>
            <a:r>
              <a:rPr lang="en-US" b="1" dirty="0" smtClean="0"/>
              <a:t>Quadriceps Stretch </a:t>
            </a:r>
            <a:endParaRPr lang="en-US" dirty="0"/>
          </a:p>
        </p:txBody>
      </p:sp>
      <p:sp>
        <p:nvSpPr>
          <p:cNvPr id="3" name="Content Placeholder 2"/>
          <p:cNvSpPr>
            <a:spLocks noGrp="1"/>
          </p:cNvSpPr>
          <p:nvPr>
            <p:ph idx="1"/>
          </p:nvPr>
        </p:nvSpPr>
        <p:spPr>
          <a:xfrm>
            <a:off x="457200" y="1752600"/>
            <a:ext cx="8229600" cy="1752600"/>
          </a:xfrm>
        </p:spPr>
        <p:txBody>
          <a:bodyPr>
            <a:normAutofit lnSpcReduction="10000"/>
          </a:bodyPr>
          <a:lstStyle/>
          <a:p>
            <a:r>
              <a:rPr lang="en-US" dirty="0" smtClean="0"/>
              <a:t>Support yourself with one hand while standing on one leg. Bend your free leg back and hold on to your ankle with your free hand. To increase the stretch, pull the foot higher behind the body. </a:t>
            </a:r>
          </a:p>
          <a:p>
            <a:pPr>
              <a:buNone/>
            </a:pPr>
            <a:endParaRPr lang="en-US" dirty="0"/>
          </a:p>
        </p:txBody>
      </p:sp>
      <p:sp>
        <p:nvSpPr>
          <p:cNvPr id="22530" name="AutoShape 2" descr="Quadriceps Stretchको लागि तस्बिर परिणाम">
            <a:hlinkClick r:id="rId2"/>
          </p:cNvPr>
          <p:cNvSpPr>
            <a:spLocks noChangeAspect="1" noChangeArrowheads="1"/>
          </p:cNvSpPr>
          <p:nvPr/>
        </p:nvSpPr>
        <p:spPr bwMode="auto">
          <a:xfrm>
            <a:off x="1635125" y="-1646238"/>
            <a:ext cx="5143500" cy="3429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Quadriceps Stretchको लागि तस्बिर परिणाम">
            <a:hlinkClick r:id="rId2"/>
          </p:cNvPr>
          <p:cNvSpPr>
            <a:spLocks noChangeAspect="1" noChangeArrowheads="1"/>
          </p:cNvSpPr>
          <p:nvPr/>
        </p:nvSpPr>
        <p:spPr bwMode="auto">
          <a:xfrm>
            <a:off x="1635125" y="-1646238"/>
            <a:ext cx="5143500" cy="3429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4" name="Picture 6" descr="सम्बन्धित छवि">
            <a:hlinkClick r:id="rId3"/>
          </p:cNvPr>
          <p:cNvPicPr>
            <a:picLocks noChangeAspect="1" noChangeArrowheads="1"/>
          </p:cNvPicPr>
          <p:nvPr/>
        </p:nvPicPr>
        <p:blipFill>
          <a:blip r:embed="rId4"/>
          <a:srcRect/>
          <a:stretch>
            <a:fillRect/>
          </a:stretch>
        </p:blipFill>
        <p:spPr bwMode="auto">
          <a:xfrm>
            <a:off x="2819400" y="3352800"/>
            <a:ext cx="3486150" cy="32765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9. </a:t>
            </a:r>
            <a:r>
              <a:rPr lang="en-US" b="1" dirty="0" smtClean="0"/>
              <a:t>Wrist Flexion Stretch </a:t>
            </a:r>
            <a:endParaRPr lang="en-US" dirty="0"/>
          </a:p>
        </p:txBody>
      </p:sp>
      <p:sp>
        <p:nvSpPr>
          <p:cNvPr id="3" name="Content Placeholder 2"/>
          <p:cNvSpPr>
            <a:spLocks noGrp="1"/>
          </p:cNvSpPr>
          <p:nvPr>
            <p:ph idx="1"/>
          </p:nvPr>
        </p:nvSpPr>
        <p:spPr>
          <a:xfrm>
            <a:off x="457200" y="1752600"/>
            <a:ext cx="8305800" cy="1828800"/>
          </a:xfrm>
        </p:spPr>
        <p:txBody>
          <a:bodyPr/>
          <a:lstStyle/>
          <a:p>
            <a:r>
              <a:rPr lang="en-US" dirty="0" smtClean="0"/>
              <a:t>Hold out your arm with the palm facing down. Drop the fingers and palm at the wrist. Grab your fingers with the other hand and pull them towards the body. Change hands and repeat. </a:t>
            </a:r>
            <a:endParaRPr lang="en-US" dirty="0"/>
          </a:p>
        </p:txBody>
      </p:sp>
      <p:pic>
        <p:nvPicPr>
          <p:cNvPr id="23554" name="Picture 2" descr="Wrist Flexion Stretchको लागि तस्बिर परिणाम">
            <a:hlinkClick r:id="rId2"/>
          </p:cNvPr>
          <p:cNvPicPr>
            <a:picLocks noChangeAspect="1" noChangeArrowheads="1"/>
          </p:cNvPicPr>
          <p:nvPr/>
        </p:nvPicPr>
        <p:blipFill>
          <a:blip r:embed="rId3"/>
          <a:srcRect/>
          <a:stretch>
            <a:fillRect/>
          </a:stretch>
        </p:blipFill>
        <p:spPr bwMode="auto">
          <a:xfrm>
            <a:off x="3276600" y="3810000"/>
            <a:ext cx="2286000" cy="2895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b="1" dirty="0" smtClean="0"/>
              <a:t>10. Wrist </a:t>
            </a:r>
            <a:r>
              <a:rPr lang="en-US" b="1" dirty="0" smtClean="0"/>
              <a:t>Extension Stretch </a:t>
            </a:r>
            <a:endParaRPr lang="en-US" dirty="0"/>
          </a:p>
        </p:txBody>
      </p:sp>
      <p:sp>
        <p:nvSpPr>
          <p:cNvPr id="3" name="Content Placeholder 2"/>
          <p:cNvSpPr>
            <a:spLocks noGrp="1"/>
          </p:cNvSpPr>
          <p:nvPr>
            <p:ph idx="1"/>
          </p:nvPr>
        </p:nvSpPr>
        <p:spPr>
          <a:xfrm>
            <a:off x="457200" y="1905000"/>
            <a:ext cx="8229600" cy="2209800"/>
          </a:xfrm>
        </p:spPr>
        <p:txBody>
          <a:bodyPr>
            <a:normAutofit lnSpcReduction="10000"/>
          </a:bodyPr>
          <a:lstStyle/>
          <a:p>
            <a:r>
              <a:rPr lang="en-US" dirty="0" smtClean="0"/>
              <a:t> Hold out your arm with the palm facing down. Bend the fingers and palm at the wrist. Grab your fingers with the other hand and pull them back and towards the body. Change hands and repeat. </a:t>
            </a:r>
            <a:endParaRPr lang="en-US" dirty="0"/>
          </a:p>
        </p:txBody>
      </p:sp>
      <p:pic>
        <p:nvPicPr>
          <p:cNvPr id="24578" name="Picture 2" descr="सम्बन्धित छवि">
            <a:hlinkClick r:id="rId2"/>
          </p:cNvPr>
          <p:cNvPicPr>
            <a:picLocks noChangeAspect="1" noChangeArrowheads="1"/>
          </p:cNvPicPr>
          <p:nvPr/>
        </p:nvPicPr>
        <p:blipFill>
          <a:blip r:embed="rId3"/>
          <a:srcRect/>
          <a:stretch>
            <a:fillRect/>
          </a:stretch>
        </p:blipFill>
        <p:spPr bwMode="auto">
          <a:xfrm>
            <a:off x="3352800" y="3581400"/>
            <a:ext cx="2590800" cy="316398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Badminton</a:t>
            </a:r>
            <a:endParaRPr lang="en-US" dirty="0"/>
          </a:p>
        </p:txBody>
      </p:sp>
      <p:sp>
        <p:nvSpPr>
          <p:cNvPr id="3" name="Content Placeholder 2"/>
          <p:cNvSpPr>
            <a:spLocks noGrp="1"/>
          </p:cNvSpPr>
          <p:nvPr>
            <p:ph idx="1"/>
          </p:nvPr>
        </p:nvSpPr>
        <p:spPr>
          <a:xfrm>
            <a:off x="457200" y="1752600"/>
            <a:ext cx="8229600" cy="4821936"/>
          </a:xfrm>
        </p:spPr>
        <p:txBody>
          <a:bodyPr/>
          <a:lstStyle/>
          <a:p>
            <a:r>
              <a:rPr lang="en-US" dirty="0" smtClean="0"/>
              <a:t>Here are a selection of stretches that you can use for your badminton warm up. Hold each of the following stretches for 10-20 seconds, and remember to stretch both sides of the body. There are links to more detailed information about each stretch.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b="1" dirty="0" smtClean="0"/>
              <a:t>Front &amp; Back Neck Stretch </a:t>
            </a:r>
            <a:endParaRPr lang="en-US" dirty="0"/>
          </a:p>
        </p:txBody>
      </p:sp>
      <p:sp>
        <p:nvSpPr>
          <p:cNvPr id="3" name="Content Placeholder 2"/>
          <p:cNvSpPr>
            <a:spLocks noGrp="1"/>
          </p:cNvSpPr>
          <p:nvPr>
            <p:ph idx="1"/>
          </p:nvPr>
        </p:nvSpPr>
        <p:spPr>
          <a:xfrm>
            <a:off x="457200" y="2249424"/>
            <a:ext cx="8686800" cy="1560576"/>
          </a:xfrm>
        </p:spPr>
        <p:txBody>
          <a:bodyPr>
            <a:normAutofit fontScale="92500"/>
          </a:bodyPr>
          <a:lstStyle/>
          <a:p>
            <a:r>
              <a:rPr lang="en-US" dirty="0" smtClean="0"/>
              <a:t>Tuck your chin down until it touches your chest and you can feel tension at the back of your neck. Tip your head to each side slowly until you feel the stretch. </a:t>
            </a:r>
          </a:p>
          <a:p>
            <a:pPr>
              <a:buNone/>
            </a:pPr>
            <a:endParaRPr lang="en-US" dirty="0" smtClean="0"/>
          </a:p>
          <a:p>
            <a:endParaRPr lang="en-US" dirty="0"/>
          </a:p>
        </p:txBody>
      </p:sp>
      <p:pic>
        <p:nvPicPr>
          <p:cNvPr id="1026" name="Picture 2" descr="Front &amp; Back Neck Stretchको लागि तस्बिर परिणाम">
            <a:hlinkClick r:id="rId2"/>
          </p:cNvPr>
          <p:cNvPicPr>
            <a:picLocks noChangeAspect="1" noChangeArrowheads="1"/>
          </p:cNvPicPr>
          <p:nvPr/>
        </p:nvPicPr>
        <p:blipFill>
          <a:blip r:embed="rId3"/>
          <a:srcRect/>
          <a:stretch>
            <a:fillRect/>
          </a:stretch>
        </p:blipFill>
        <p:spPr bwMode="auto">
          <a:xfrm>
            <a:off x="3200400" y="3733800"/>
            <a:ext cx="2667000" cy="267940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lstStyle/>
          <a:p>
            <a:r>
              <a:rPr lang="en-US" dirty="0" smtClean="0"/>
              <a:t>2. Side to Side Neck Stretch</a:t>
            </a:r>
            <a:endParaRPr lang="en-US" dirty="0"/>
          </a:p>
        </p:txBody>
      </p:sp>
      <p:sp>
        <p:nvSpPr>
          <p:cNvPr id="3" name="Content Placeholder 2"/>
          <p:cNvSpPr>
            <a:spLocks noGrp="1"/>
          </p:cNvSpPr>
          <p:nvPr>
            <p:ph idx="1"/>
          </p:nvPr>
        </p:nvSpPr>
        <p:spPr>
          <a:xfrm>
            <a:off x="457200" y="2057400"/>
            <a:ext cx="8229600" cy="1865376"/>
          </a:xfrm>
        </p:spPr>
        <p:txBody>
          <a:bodyPr/>
          <a:lstStyle/>
          <a:p>
            <a:r>
              <a:rPr lang="en-US" dirty="0" smtClean="0"/>
              <a:t>Tuck your chin down until it touches your chest and you can feel tension at the back of your neck. Tip your head to each side slowly until you feel the stretch. </a:t>
            </a:r>
          </a:p>
          <a:p>
            <a:endParaRPr lang="en-US" dirty="0"/>
          </a:p>
        </p:txBody>
      </p:sp>
      <p:pic>
        <p:nvPicPr>
          <p:cNvPr id="16386" name="Picture 2" descr="Side to side Neck Stretchको लागि तस्बिर परिणाम">
            <a:hlinkClick r:id="rId2"/>
          </p:cNvPr>
          <p:cNvPicPr>
            <a:picLocks noChangeAspect="1" noChangeArrowheads="1"/>
          </p:cNvPicPr>
          <p:nvPr/>
        </p:nvPicPr>
        <p:blipFill>
          <a:blip r:embed="rId3"/>
          <a:srcRect/>
          <a:stretch>
            <a:fillRect/>
          </a:stretch>
        </p:blipFill>
        <p:spPr bwMode="auto">
          <a:xfrm>
            <a:off x="3200400" y="3962400"/>
            <a:ext cx="3466532" cy="2743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3. Overhead Shoulder Stretch</a:t>
            </a:r>
            <a:endParaRPr lang="en-US" dirty="0"/>
          </a:p>
        </p:txBody>
      </p:sp>
      <p:sp>
        <p:nvSpPr>
          <p:cNvPr id="3" name="Content Placeholder 2"/>
          <p:cNvSpPr>
            <a:spLocks noGrp="1"/>
          </p:cNvSpPr>
          <p:nvPr>
            <p:ph idx="1"/>
          </p:nvPr>
        </p:nvSpPr>
        <p:spPr>
          <a:xfrm>
            <a:off x="457200" y="1752600"/>
            <a:ext cx="8229600" cy="2209800"/>
          </a:xfrm>
        </p:spPr>
        <p:txBody>
          <a:bodyPr>
            <a:normAutofit lnSpcReduction="10000"/>
          </a:bodyPr>
          <a:lstStyle/>
          <a:p>
            <a:r>
              <a:rPr lang="en-US" dirty="0" smtClean="0"/>
              <a:t> Point your elbow upwards, with you hand behind your head. With you other hand grab your elbow and gently pull towards the other side until a good stretch is felt. Repeat for both sides </a:t>
            </a:r>
            <a:endParaRPr lang="en-US" dirty="0"/>
          </a:p>
        </p:txBody>
      </p:sp>
      <p:pic>
        <p:nvPicPr>
          <p:cNvPr id="17410" name="Picture 2" descr="सम्बन्धित छवि">
            <a:hlinkClick r:id="rId2"/>
          </p:cNvPr>
          <p:cNvPicPr>
            <a:picLocks noChangeAspect="1" noChangeArrowheads="1"/>
          </p:cNvPicPr>
          <p:nvPr/>
        </p:nvPicPr>
        <p:blipFill>
          <a:blip r:embed="rId3"/>
          <a:srcRect/>
          <a:stretch>
            <a:fillRect/>
          </a:stretch>
        </p:blipFill>
        <p:spPr bwMode="auto">
          <a:xfrm>
            <a:off x="3657600" y="3352800"/>
            <a:ext cx="2286000" cy="329095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4. </a:t>
            </a:r>
            <a:r>
              <a:rPr lang="en-US" b="1" dirty="0" smtClean="0"/>
              <a:t>Posterior Shoulder Stretch </a:t>
            </a:r>
            <a:endParaRPr lang="en-US" dirty="0"/>
          </a:p>
        </p:txBody>
      </p:sp>
      <p:sp>
        <p:nvSpPr>
          <p:cNvPr id="3" name="Content Placeholder 2"/>
          <p:cNvSpPr>
            <a:spLocks noGrp="1"/>
          </p:cNvSpPr>
          <p:nvPr>
            <p:ph idx="1"/>
          </p:nvPr>
        </p:nvSpPr>
        <p:spPr>
          <a:xfrm>
            <a:off x="457200" y="1905000"/>
            <a:ext cx="8229600" cy="1752600"/>
          </a:xfrm>
        </p:spPr>
        <p:txBody>
          <a:bodyPr>
            <a:normAutofit lnSpcReduction="10000"/>
          </a:bodyPr>
          <a:lstStyle/>
          <a:p>
            <a:r>
              <a:rPr lang="en-US" dirty="0" smtClean="0"/>
              <a:t> Hold you arm horizontally across the front of your body. With you other hand, grab your elbow and gently pull towards your chest. Repeat for both sides </a:t>
            </a:r>
          </a:p>
          <a:p>
            <a:pPr>
              <a:buNone/>
            </a:pPr>
            <a:endParaRPr lang="en-US" dirty="0"/>
          </a:p>
        </p:txBody>
      </p:sp>
      <p:pic>
        <p:nvPicPr>
          <p:cNvPr id="18434" name="Picture 2" descr="Posterior Shoulder Stretchको लागि तस्बिर परिणाम">
            <a:hlinkClick r:id="rId2"/>
          </p:cNvPr>
          <p:cNvPicPr>
            <a:picLocks noChangeAspect="1" noChangeArrowheads="1"/>
          </p:cNvPicPr>
          <p:nvPr/>
        </p:nvPicPr>
        <p:blipFill>
          <a:blip r:embed="rId3"/>
          <a:srcRect/>
          <a:stretch>
            <a:fillRect/>
          </a:stretch>
        </p:blipFill>
        <p:spPr bwMode="auto">
          <a:xfrm>
            <a:off x="3352800" y="3581400"/>
            <a:ext cx="2819400" cy="320978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b="1" dirty="0" smtClean="0"/>
              <a:t>5. Side </a:t>
            </a:r>
            <a:r>
              <a:rPr lang="en-US" b="1" dirty="0" smtClean="0"/>
              <a:t>Trunk Stretch </a:t>
            </a:r>
            <a:endParaRPr lang="en-US" dirty="0"/>
          </a:p>
        </p:txBody>
      </p:sp>
      <p:sp>
        <p:nvSpPr>
          <p:cNvPr id="3" name="Content Placeholder 2"/>
          <p:cNvSpPr>
            <a:spLocks noGrp="1"/>
          </p:cNvSpPr>
          <p:nvPr>
            <p:ph idx="1"/>
          </p:nvPr>
        </p:nvSpPr>
        <p:spPr>
          <a:xfrm>
            <a:off x="457200" y="1524000"/>
            <a:ext cx="8229600" cy="2322576"/>
          </a:xfrm>
        </p:spPr>
        <p:txBody>
          <a:bodyPr/>
          <a:lstStyle/>
          <a:p>
            <a:r>
              <a:rPr lang="en-US" dirty="0" smtClean="0"/>
              <a:t>Begin with feet slightly apart, and arm pointing overhead, held by the opposite hand. Keeping your hips stable, bend your torso so that the stretch is felt along your side. Repeat for both sides. </a:t>
            </a:r>
            <a:endParaRPr lang="en-US" dirty="0"/>
          </a:p>
        </p:txBody>
      </p:sp>
      <p:pic>
        <p:nvPicPr>
          <p:cNvPr id="19460" name="Picture 4" descr="Side Trunk Stretchको लागि तस्बिर परिणाम">
            <a:hlinkClick r:id="rId2"/>
          </p:cNvPr>
          <p:cNvPicPr>
            <a:picLocks noChangeAspect="1" noChangeArrowheads="1"/>
          </p:cNvPicPr>
          <p:nvPr/>
        </p:nvPicPr>
        <p:blipFill>
          <a:blip r:embed="rId3"/>
          <a:srcRect/>
          <a:stretch>
            <a:fillRect/>
          </a:stretch>
        </p:blipFill>
        <p:spPr bwMode="auto">
          <a:xfrm>
            <a:off x="3733800" y="3276600"/>
            <a:ext cx="2667000" cy="3429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6. </a:t>
            </a:r>
            <a:r>
              <a:rPr lang="en-US" b="1" dirty="0" smtClean="0"/>
              <a:t>Side Lunge Stretch </a:t>
            </a:r>
            <a:endParaRPr lang="en-US" dirty="0"/>
          </a:p>
        </p:txBody>
      </p:sp>
      <p:sp>
        <p:nvSpPr>
          <p:cNvPr id="3" name="Content Placeholder 2"/>
          <p:cNvSpPr>
            <a:spLocks noGrp="1"/>
          </p:cNvSpPr>
          <p:nvPr>
            <p:ph idx="1"/>
          </p:nvPr>
        </p:nvSpPr>
        <p:spPr>
          <a:xfrm>
            <a:off x="457200" y="1524000"/>
            <a:ext cx="8382000" cy="2438400"/>
          </a:xfrm>
        </p:spPr>
        <p:txBody>
          <a:bodyPr/>
          <a:lstStyle/>
          <a:p>
            <a:r>
              <a:rPr lang="en-US" dirty="0" smtClean="0"/>
              <a:t>This will stretch your hip adductor muscles. With you body and feet all facing forward, and hands on hips. Shift your weight tot he side, remaining as upright as possible and keeping both feet flat on the floor. Repeat on opposite side. </a:t>
            </a:r>
            <a:endParaRPr lang="en-US" dirty="0"/>
          </a:p>
        </p:txBody>
      </p:sp>
      <p:pic>
        <p:nvPicPr>
          <p:cNvPr id="20482" name="Picture 2" descr="Side Lunge Stretchको लागि तस्बिर परिणाम">
            <a:hlinkClick r:id="rId2"/>
          </p:cNvPr>
          <p:cNvPicPr>
            <a:picLocks noChangeAspect="1" noChangeArrowheads="1"/>
          </p:cNvPicPr>
          <p:nvPr/>
        </p:nvPicPr>
        <p:blipFill>
          <a:blip r:embed="rId3"/>
          <a:srcRect/>
          <a:stretch>
            <a:fillRect/>
          </a:stretch>
        </p:blipFill>
        <p:spPr bwMode="auto">
          <a:xfrm>
            <a:off x="2971800" y="3733800"/>
            <a:ext cx="3429000" cy="2971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b="1" dirty="0" smtClean="0"/>
              <a:t>7. Forward </a:t>
            </a:r>
            <a:r>
              <a:rPr lang="en-US" b="1" dirty="0" smtClean="0"/>
              <a:t>Lunge Stretch </a:t>
            </a:r>
            <a:endParaRPr lang="en-US" dirty="0"/>
          </a:p>
        </p:txBody>
      </p:sp>
      <p:sp>
        <p:nvSpPr>
          <p:cNvPr id="3" name="Content Placeholder 2"/>
          <p:cNvSpPr>
            <a:spLocks noGrp="1"/>
          </p:cNvSpPr>
          <p:nvPr>
            <p:ph idx="1"/>
          </p:nvPr>
        </p:nvSpPr>
        <p:spPr>
          <a:xfrm>
            <a:off x="609600" y="1905000"/>
            <a:ext cx="8534400" cy="2133600"/>
          </a:xfrm>
        </p:spPr>
        <p:txBody>
          <a:bodyPr>
            <a:normAutofit fontScale="92500" lnSpcReduction="20000"/>
          </a:bodyPr>
          <a:lstStyle/>
          <a:p>
            <a:r>
              <a:rPr lang="en-US" dirty="0" smtClean="0"/>
              <a:t>This will stretch your hip flexors and hamstring muscles. With you body and feet all facing forward, place one leg back and your other leg forward, hands on the front thigh. Shift your weight forward remaining as upright as possible and keeping both feet flat on the floor. Repeat on opposite side. </a:t>
            </a:r>
            <a:endParaRPr lang="en-US" dirty="0"/>
          </a:p>
        </p:txBody>
      </p:sp>
      <p:pic>
        <p:nvPicPr>
          <p:cNvPr id="21506" name="Picture 2" descr="Forward Lunge Stretchको लागि तस्बिर परिणाम">
            <a:hlinkClick r:id="rId2"/>
          </p:cNvPr>
          <p:cNvPicPr>
            <a:picLocks noChangeAspect="1" noChangeArrowheads="1"/>
          </p:cNvPicPr>
          <p:nvPr/>
        </p:nvPicPr>
        <p:blipFill>
          <a:blip r:embed="rId3"/>
          <a:srcRect/>
          <a:stretch>
            <a:fillRect/>
          </a:stretch>
        </p:blipFill>
        <p:spPr bwMode="auto">
          <a:xfrm>
            <a:off x="3733800" y="3886200"/>
            <a:ext cx="3083242" cy="2971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C0F930E2FE5A4D8170A9E921004D19" ma:contentTypeVersion="0" ma:contentTypeDescription="Create a new document." ma:contentTypeScope="" ma:versionID="e2227bdc2de6da61429ad224b068be8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8CD6D2-6EDD-4EDB-B3DB-5D7F27F264A7}"/>
</file>

<file path=customXml/itemProps2.xml><?xml version="1.0" encoding="utf-8"?>
<ds:datastoreItem xmlns:ds="http://schemas.openxmlformats.org/officeDocument/2006/customXml" ds:itemID="{1CD6E04C-15B6-4EB5-AC94-109F3AF6BC2D}"/>
</file>

<file path=customXml/itemProps3.xml><?xml version="1.0" encoding="utf-8"?>
<ds:datastoreItem xmlns:ds="http://schemas.openxmlformats.org/officeDocument/2006/customXml" ds:itemID="{4C5FFE18-AAAF-4223-B1F6-7604761CE8E9}"/>
</file>

<file path=docProps/app.xml><?xml version="1.0" encoding="utf-8"?>
<Properties xmlns="http://schemas.openxmlformats.org/officeDocument/2006/extended-properties" xmlns:vt="http://schemas.openxmlformats.org/officeDocument/2006/docPropsVTypes">
  <Template>Urban</Template>
  <TotalTime>17</TotalTime>
  <Words>509</Words>
  <Application>Microsoft Office PowerPoint</Application>
  <PresentationFormat>On-screen Show (4:3)</PresentationFormat>
  <Paragraphs>24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Warm Up and Stretches</vt:lpstr>
      <vt:lpstr>Badminton</vt:lpstr>
      <vt:lpstr>1. Front &amp; Back Neck Stretch </vt:lpstr>
      <vt:lpstr>2. Side to Side Neck Stretch</vt:lpstr>
      <vt:lpstr>3. Overhead Shoulder Stretch</vt:lpstr>
      <vt:lpstr>4. Posterior Shoulder Stretch </vt:lpstr>
      <vt:lpstr>5. Side Trunk Stretch </vt:lpstr>
      <vt:lpstr>6. Side Lunge Stretch </vt:lpstr>
      <vt:lpstr>7. Forward Lunge Stretch </vt:lpstr>
      <vt:lpstr>8. Quadriceps Stretch </vt:lpstr>
      <vt:lpstr>9. Wrist Flexion Stretch </vt:lpstr>
      <vt:lpstr>10. Wrist Extension Stretch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 Up and Stretches</dc:title>
  <dc:creator>dell</dc:creator>
  <cp:lastModifiedBy>dell</cp:lastModifiedBy>
  <cp:revision>3</cp:revision>
  <dcterms:created xsi:type="dcterms:W3CDTF">2006-08-16T00:00:00Z</dcterms:created>
  <dcterms:modified xsi:type="dcterms:W3CDTF">2019-04-04T17:49:13Z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0x010100CEC0F930E2FE5A4D8170A9E921004D19</vt:lpwstr>
  </property>
</Properties>
</file>