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Badminton strokes/ 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Sports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/>
            <a:r>
              <a:rPr lang="en-US" dirty="0" smtClean="0"/>
              <a:t>Basic Strokes</a:t>
            </a:r>
            <a:br>
              <a:rPr lang="en-US" dirty="0" smtClean="0"/>
            </a:br>
            <a:r>
              <a:rPr lang="en-US" dirty="0" smtClean="0"/>
              <a:t>1. Defensive </a:t>
            </a:r>
            <a:r>
              <a:rPr lang="en-US" dirty="0" smtClean="0"/>
              <a:t>Badminton Clear/Lob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133600"/>
            <a:ext cx="4041648" cy="568570"/>
          </a:xfrm>
        </p:spPr>
        <p:txBody>
          <a:bodyPr/>
          <a:lstStyle/>
          <a:p>
            <a:pPr marL="45720" lvl="1" indent="0">
              <a:buClr>
                <a:schemeClr val="accent3"/>
              </a:buClr>
            </a:pPr>
            <a:endParaRPr lang="en-US" dirty="0" smtClean="0"/>
          </a:p>
          <a:p>
            <a:pPr marL="45720" lvl="1" indent="0">
              <a:buClr>
                <a:schemeClr val="accent3"/>
              </a:buClr>
            </a:pPr>
            <a:r>
              <a:rPr lang="en-US" dirty="0" smtClean="0"/>
              <a:t>Overhead </a:t>
            </a:r>
            <a:r>
              <a:rPr lang="en-US" dirty="0" smtClean="0"/>
              <a:t>Defensive Clear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2133600"/>
            <a:ext cx="4041775" cy="609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Underarm Defensive Clear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2" descr="Image result for overhead defensive clear strok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6887" y="3360737"/>
            <a:ext cx="3810000" cy="2581275"/>
          </a:xfrm>
          <a:prstGeom prst="rect">
            <a:avLst/>
          </a:prstGeom>
          <a:noFill/>
        </p:spPr>
      </p:pic>
      <p:pic>
        <p:nvPicPr>
          <p:cNvPr id="8" name="Picture 4" descr="Image result for underarm defensive clear strok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733800"/>
            <a:ext cx="4041775" cy="241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Badminton Drop Shot</a:t>
            </a:r>
            <a:endParaRPr lang="en-US" dirty="0"/>
          </a:p>
        </p:txBody>
      </p:sp>
      <p:pic>
        <p:nvPicPr>
          <p:cNvPr id="28674" name="Picture 2" descr="Image result for badminton drop sh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90800"/>
            <a:ext cx="57912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Badminton Smash</a:t>
            </a:r>
            <a:endParaRPr lang="en-US" dirty="0"/>
          </a:p>
        </p:txBody>
      </p:sp>
      <p:pic>
        <p:nvPicPr>
          <p:cNvPr id="30722" name="Picture 2" descr="Image result for badminton smas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4600"/>
            <a:ext cx="7046448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Badminton Jump Smash</a:t>
            </a:r>
            <a:endParaRPr lang="en-US" dirty="0"/>
          </a:p>
        </p:txBody>
      </p:sp>
      <p:pic>
        <p:nvPicPr>
          <p:cNvPr id="31746" name="Picture 2" descr="Image result for badminton jump smas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6479998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5. Badminton </a:t>
            </a:r>
            <a:r>
              <a:rPr lang="nl-NL" dirty="0" smtClean="0"/>
              <a:t>Net Shot (Tumbling/Spinning Net Shot)</a:t>
            </a:r>
            <a:endParaRPr lang="en-US" dirty="0"/>
          </a:p>
        </p:txBody>
      </p:sp>
      <p:pic>
        <p:nvPicPr>
          <p:cNvPr id="32770" name="Picture 2" descr="Image result for badminton net sh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599"/>
            <a:ext cx="6477000" cy="3643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Badminton </a:t>
            </a:r>
            <a:r>
              <a:rPr lang="en-US" dirty="0" smtClean="0"/>
              <a:t>Net Kill</a:t>
            </a:r>
            <a:endParaRPr lang="en-US" dirty="0"/>
          </a:p>
        </p:txBody>
      </p:sp>
      <p:pic>
        <p:nvPicPr>
          <p:cNvPr id="33794" name="Picture 2" descr="Image result for badminton net ki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477000" cy="3886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Defensive </a:t>
            </a:r>
            <a:r>
              <a:rPr lang="en-US" dirty="0" smtClean="0"/>
              <a:t>Badminton Net </a:t>
            </a:r>
            <a:r>
              <a:rPr lang="en-US" dirty="0" smtClean="0"/>
              <a:t>Lift</a:t>
            </a:r>
            <a:endParaRPr lang="en-US" dirty="0"/>
          </a:p>
        </p:txBody>
      </p:sp>
      <p:pic>
        <p:nvPicPr>
          <p:cNvPr id="34818" name="Picture 2" descr="Image result for defensive badminton net li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6477000" cy="3920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Badminton </a:t>
            </a:r>
            <a:r>
              <a:rPr lang="en-US" dirty="0" smtClean="0"/>
              <a:t>Drive</a:t>
            </a:r>
            <a:endParaRPr lang="en-US" dirty="0"/>
          </a:p>
        </p:txBody>
      </p:sp>
      <p:pic>
        <p:nvPicPr>
          <p:cNvPr id="35842" name="Picture 2" descr="Image result for badminton dr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6740766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0F930E2FE5A4D8170A9E921004D19" ma:contentTypeVersion="2" ma:contentTypeDescription="Create a new document." ma:contentTypeScope="" ma:versionID="e5094ac7184dc6736395b6540e60397e">
  <xsd:schema xmlns:xsd="http://www.w3.org/2001/XMLSchema" xmlns:xs="http://www.w3.org/2001/XMLSchema" xmlns:p="http://schemas.microsoft.com/office/2006/metadata/properties" xmlns:ns2="b97247cf-d241-4705-9737-34406e43b63a" targetNamespace="http://schemas.microsoft.com/office/2006/metadata/properties" ma:root="true" ma:fieldsID="82fcb36148541f7009c344a9b55755cc" ns2:_="">
    <xsd:import namespace="b97247cf-d241-4705-9737-34406e43b6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247cf-d241-4705-9737-34406e43b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2B0B41-CAAD-43E9-875B-4DDE7254BAD0}"/>
</file>

<file path=customXml/itemProps2.xml><?xml version="1.0" encoding="utf-8"?>
<ds:datastoreItem xmlns:ds="http://schemas.openxmlformats.org/officeDocument/2006/customXml" ds:itemID="{31E24B1F-2CC3-4271-B655-52AE5DDD6682}"/>
</file>

<file path=customXml/itemProps3.xml><?xml version="1.0" encoding="utf-8"?>
<ds:datastoreItem xmlns:ds="http://schemas.openxmlformats.org/officeDocument/2006/customXml" ds:itemID="{D349CF1C-57AD-4060-80DF-F77F09904B17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</TotalTime>
  <Words>53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Badminton strokes/ shots</vt:lpstr>
      <vt:lpstr>Basic Strokes 1. Defensive Badminton Clear/Lob </vt:lpstr>
      <vt:lpstr>2. Badminton Drop Shot</vt:lpstr>
      <vt:lpstr>3. Badminton Smash</vt:lpstr>
      <vt:lpstr>4. Badminton Jump Smash</vt:lpstr>
      <vt:lpstr>5. Badminton Net Shot (Tumbling/Spinning Net Shot)</vt:lpstr>
      <vt:lpstr>6. Badminton Net Kill</vt:lpstr>
      <vt:lpstr>7. Defensive Badminton Net Lift</vt:lpstr>
      <vt:lpstr>8. Badminton Drive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Badminton strokes/ shots</dc:title>
  <dc:creator>dell</dc:creator>
  <cp:lastModifiedBy>dell</cp:lastModifiedBy>
  <cp:revision>3</cp:revision>
  <dcterms:created xsi:type="dcterms:W3CDTF">2006-08-16T00:00:00Z</dcterms:created>
  <dcterms:modified xsi:type="dcterms:W3CDTF">2019-03-26T15:45:41Z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0x010100CEC0F930E2FE5A4D8170A9E921004D19</vt:lpwstr>
  </property>
</Properties>
</file>