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Injuries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Sports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Badminton</a:t>
            </a:r>
            <a:endParaRPr lang="en-US" dirty="0"/>
          </a:p>
        </p:txBody>
      </p:sp>
      <p:pic>
        <p:nvPicPr>
          <p:cNvPr id="28674" name="Picture 2" descr="Image result for badmint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7498080" cy="4217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Injuries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800600" cy="43037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Ankle Sprains</a:t>
            </a:r>
          </a:p>
          <a:p>
            <a:r>
              <a:rPr lang="en-US" sz="3200" dirty="0" smtClean="0"/>
              <a:t>Jumper’s Knee</a:t>
            </a:r>
          </a:p>
          <a:p>
            <a:r>
              <a:rPr lang="en-US" sz="3200" dirty="0" smtClean="0"/>
              <a:t>Rotator Cuff Injuries</a:t>
            </a:r>
          </a:p>
          <a:p>
            <a:r>
              <a:rPr lang="en-US" sz="3200" dirty="0" smtClean="0"/>
              <a:t>Wrist Tendonitis</a:t>
            </a:r>
          </a:p>
          <a:p>
            <a:r>
              <a:rPr lang="en-US" sz="3200" dirty="0" smtClean="0"/>
              <a:t>Wrist Strain</a:t>
            </a:r>
            <a:endParaRPr lang="en-US" sz="3200" dirty="0"/>
          </a:p>
        </p:txBody>
      </p:sp>
      <p:pic>
        <p:nvPicPr>
          <p:cNvPr id="1026" name="Picture 2" descr="Image result for common badminton injur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133600"/>
            <a:ext cx="37338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and Treatments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648200" cy="4379976"/>
          </a:xfrm>
        </p:spPr>
        <p:txBody>
          <a:bodyPr/>
          <a:lstStyle/>
          <a:p>
            <a:r>
              <a:rPr lang="en-US" dirty="0" smtClean="0"/>
              <a:t>Warm Up</a:t>
            </a:r>
          </a:p>
          <a:p>
            <a:r>
              <a:rPr lang="en-US" dirty="0" smtClean="0"/>
              <a:t>Cool Down</a:t>
            </a:r>
          </a:p>
          <a:p>
            <a:r>
              <a:rPr lang="en-US" dirty="0" smtClean="0"/>
              <a:t>Sports Massage</a:t>
            </a:r>
          </a:p>
          <a:p>
            <a:r>
              <a:rPr lang="en-US" dirty="0" smtClean="0"/>
              <a:t>Proper Equipments</a:t>
            </a:r>
          </a:p>
          <a:p>
            <a:r>
              <a:rPr lang="en-US" dirty="0" smtClean="0"/>
              <a:t>Nutrition and Hydration</a:t>
            </a: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133600"/>
            <a:ext cx="41910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r>
              <a:rPr lang="en-US" dirty="0" smtClean="0"/>
              <a:t>Instant treatment to injuries</a:t>
            </a:r>
            <a:endParaRPr lang="en-US" dirty="0"/>
          </a:p>
        </p:txBody>
      </p:sp>
      <p:pic>
        <p:nvPicPr>
          <p:cNvPr id="32770" name="Picture 2" descr="Image result for p.r.i.c.e common treatment to injur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0F930E2FE5A4D8170A9E921004D19" ma:contentTypeVersion="0" ma:contentTypeDescription="Create a new document." ma:contentTypeScope="" ma:versionID="e2227bdc2de6da61429ad224b068be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F740FD-6641-45DC-8A79-E6074E7004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87E270-1B28-422E-9459-05463A6DD1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A47A9E-504C-4107-9577-3B17F22DB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</TotalTime>
  <Words>36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Georgia</vt:lpstr>
      <vt:lpstr>Trebuchet MS</vt:lpstr>
      <vt:lpstr>Wingdings 2</vt:lpstr>
      <vt:lpstr>Urban</vt:lpstr>
      <vt:lpstr>Common Injuries  </vt:lpstr>
      <vt:lpstr>Badminton</vt:lpstr>
      <vt:lpstr>Common Injuries</vt:lpstr>
      <vt:lpstr>Prevention and Treatments</vt:lpstr>
      <vt:lpstr>Instant treatment to injuries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Injuries in Badminton </dc:title>
  <dc:creator>dell</dc:creator>
  <cp:lastModifiedBy>sahista thapa</cp:lastModifiedBy>
  <cp:revision>6</cp:revision>
  <dcterms:created xsi:type="dcterms:W3CDTF">2006-08-16T00:00:00Z</dcterms:created>
  <dcterms:modified xsi:type="dcterms:W3CDTF">2020-06-07T03:56:42Z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0x010100CEC0F930E2FE5A4D8170A9E921004D19</vt:lpwstr>
  </property>
</Properties>
</file>