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Physical Fitness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Sports Science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Badminton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Body composition</a:t>
            </a:r>
          </a:p>
          <a:p>
            <a:r>
              <a:rPr lang="en-US" dirty="0" smtClean="0"/>
              <a:t>M</a:t>
            </a:r>
            <a:r>
              <a:rPr lang="en-US" dirty="0" smtClean="0"/>
              <a:t>etabolism </a:t>
            </a:r>
            <a:r>
              <a:rPr lang="en-US" dirty="0" smtClean="0"/>
              <a:t>(aerobic and </a:t>
            </a:r>
            <a:r>
              <a:rPr lang="en-US" dirty="0" smtClean="0"/>
              <a:t>anaerobic)</a:t>
            </a:r>
          </a:p>
          <a:p>
            <a:r>
              <a:rPr lang="en-US" dirty="0" smtClean="0"/>
              <a:t>M</a:t>
            </a:r>
            <a:r>
              <a:rPr lang="en-US" dirty="0" smtClean="0"/>
              <a:t>uscular characteristics</a:t>
            </a:r>
          </a:p>
          <a:p>
            <a:r>
              <a:rPr lang="en-US" dirty="0" smtClean="0"/>
              <a:t>S</a:t>
            </a:r>
            <a:r>
              <a:rPr lang="en-US" dirty="0" smtClean="0"/>
              <a:t>trength </a:t>
            </a:r>
            <a:r>
              <a:rPr lang="en-US" dirty="0" smtClean="0"/>
              <a:t>(arm, leg, abdominal and </a:t>
            </a:r>
            <a:r>
              <a:rPr lang="en-US" dirty="0" smtClean="0"/>
              <a:t>back)</a:t>
            </a:r>
          </a:p>
          <a:p>
            <a:r>
              <a:rPr lang="en-US" dirty="0" smtClean="0"/>
              <a:t>M</a:t>
            </a:r>
            <a:r>
              <a:rPr lang="en-US" dirty="0" smtClean="0"/>
              <a:t>uscular endurance</a:t>
            </a:r>
          </a:p>
          <a:p>
            <a:r>
              <a:rPr lang="en-US" dirty="0" smtClean="0"/>
              <a:t>S</a:t>
            </a:r>
            <a:r>
              <a:rPr lang="en-US" dirty="0" smtClean="0"/>
              <a:t>peed</a:t>
            </a:r>
            <a:r>
              <a:rPr lang="en-US" dirty="0" smtClean="0"/>
              <a:t>, flexibility and </a:t>
            </a:r>
            <a:r>
              <a:rPr lang="en-US" dirty="0" smtClean="0"/>
              <a:t>agility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C0F930E2FE5A4D8170A9E921004D19" ma:contentTypeVersion="0" ma:contentTypeDescription="Create a new document." ma:contentTypeScope="" ma:versionID="e2227bdc2de6da61429ad224b068be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D0768D-F456-4C8E-8DDD-1B7702795003}"/>
</file>

<file path=customXml/itemProps2.xml><?xml version="1.0" encoding="utf-8"?>
<ds:datastoreItem xmlns:ds="http://schemas.openxmlformats.org/officeDocument/2006/customXml" ds:itemID="{DC29E31E-9736-4F2F-9E1E-12547619E5FF}"/>
</file>

<file path=customXml/itemProps3.xml><?xml version="1.0" encoding="utf-8"?>
<ds:datastoreItem xmlns:ds="http://schemas.openxmlformats.org/officeDocument/2006/customXml" ds:itemID="{0219C4DE-6257-485F-AEF1-1071B17DDD83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33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Urban</vt:lpstr>
      <vt:lpstr>Physical Fitness Components</vt:lpstr>
      <vt:lpstr>Badminton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Fitness Components</dc:title>
  <dc:creator>dell</dc:creator>
  <cp:lastModifiedBy>dell</cp:lastModifiedBy>
  <cp:revision>2</cp:revision>
  <dcterms:created xsi:type="dcterms:W3CDTF">2006-08-16T00:00:00Z</dcterms:created>
  <dcterms:modified xsi:type="dcterms:W3CDTF">2019-04-01T16:14:57Z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0x010100CEC0F930E2FE5A4D8170A9E921004D19</vt:lpwstr>
  </property>
</Properties>
</file>