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4" r:id="rId9"/>
    <p:sldId id="262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kal Koju" initials="BK" lastIdx="1" clrIdx="0">
    <p:extLst>
      <p:ext uri="{19B8F6BF-5375-455C-9EA6-DF929625EA0E}">
        <p15:presenceInfo xmlns:p15="http://schemas.microsoft.com/office/powerpoint/2012/main" userId="91b3b6dce8cbe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77CCF-37CF-4DBA-E3D8-AE17765D5398}" v="3" dt="2020-09-13T02:54:38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79636" autoAdjust="0"/>
  </p:normalViewPr>
  <p:slideViewPr>
    <p:cSldViewPr snapToGrid="0">
      <p:cViewPr varScale="1">
        <p:scale>
          <a:sx n="58" d="100"/>
          <a:sy n="58" d="100"/>
        </p:scale>
        <p:origin x="13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Man Napit" userId="S::ashishek@sunwayintl.onmicrosoft.com::91f0a039-e983-4264-bf17-56ee07f6bb8b" providerId="AD" clId="Web-{C7C77CCF-37CF-4DBA-E3D8-AE17765D5398}"/>
    <pc:docChg chg="modSld">
      <pc:chgData name="Abhishek Man Napit" userId="S::ashishek@sunwayintl.onmicrosoft.com::91f0a039-e983-4264-bf17-56ee07f6bb8b" providerId="AD" clId="Web-{C7C77CCF-37CF-4DBA-E3D8-AE17765D5398}" dt="2020-09-13T02:54:38.644" v="2"/>
      <pc:docMkLst>
        <pc:docMk/>
      </pc:docMkLst>
      <pc:sldChg chg="delSp modSp">
        <pc:chgData name="Abhishek Man Napit" userId="S::ashishek@sunwayintl.onmicrosoft.com::91f0a039-e983-4264-bf17-56ee07f6bb8b" providerId="AD" clId="Web-{C7C77CCF-37CF-4DBA-E3D8-AE17765D5398}" dt="2020-09-13T02:54:38.644" v="2"/>
        <pc:sldMkLst>
          <pc:docMk/>
          <pc:sldMk cId="1148286739" sldId="313"/>
        </pc:sldMkLst>
        <pc:spChg chg="del">
          <ac:chgData name="Abhishek Man Napit" userId="S::ashishek@sunwayintl.onmicrosoft.com::91f0a039-e983-4264-bf17-56ee07f6bb8b" providerId="AD" clId="Web-{C7C77CCF-37CF-4DBA-E3D8-AE17765D5398}" dt="2020-09-13T02:54:38.644" v="2"/>
          <ac:spMkLst>
            <pc:docMk/>
            <pc:sldMk cId="1148286739" sldId="313"/>
            <ac:spMk id="2" creationId="{00000000-0000-0000-0000-000000000000}"/>
          </ac:spMkLst>
        </pc:spChg>
        <pc:spChg chg="del mod">
          <ac:chgData name="Abhishek Man Napit" userId="S::ashishek@sunwayintl.onmicrosoft.com::91f0a039-e983-4264-bf17-56ee07f6bb8b" providerId="AD" clId="Web-{C7C77CCF-37CF-4DBA-E3D8-AE17765D5398}" dt="2020-09-13T02:54:36.034" v="1"/>
          <ac:spMkLst>
            <pc:docMk/>
            <pc:sldMk cId="1148286739" sldId="31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791A-81AF-41E5-BAEE-5F233F77D95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815F-4396-4860-A701-04C57AED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0815F-4396-4860-A701-04C57AED7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0815F-4396-4860-A701-04C57AED7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0815F-4396-4860-A701-04C57AED7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24601"/>
            <a:ext cx="2844800" cy="365125"/>
          </a:xfrm>
        </p:spPr>
        <p:txBody>
          <a:bodyPr/>
          <a:lstStyle/>
          <a:p>
            <a:fld id="{B532305C-D5CF-4184-8090-E5589D413F35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580" y="6324601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1521" y="4268371"/>
            <a:ext cx="4636957" cy="183738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Dipesh Khadgi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Dipesh Tha Shrestha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Rasik Shrestha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Rijan Prajapati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Sep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0597" y="4081277"/>
            <a:ext cx="4636957" cy="1837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736E73-B744-4F1A-AF00-72DF7285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55" y="1704975"/>
            <a:ext cx="637869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777E-A441-4158-8820-489D5AA2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C95EC-BD18-4511-A922-B7B25AB8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B8E6-A8B8-4A3D-8C52-356874B329F7}"/>
              </a:ext>
            </a:extLst>
          </p:cNvPr>
          <p:cNvSpPr/>
          <p:nvPr/>
        </p:nvSpPr>
        <p:spPr>
          <a:xfrm>
            <a:off x="886691" y="798022"/>
            <a:ext cx="2290618" cy="1729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 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BE0EE-557E-4922-B7C2-E1B188725C0E}"/>
              </a:ext>
            </a:extLst>
          </p:cNvPr>
          <p:cNvSpPr/>
          <p:nvPr/>
        </p:nvSpPr>
        <p:spPr>
          <a:xfrm>
            <a:off x="4671752" y="2564476"/>
            <a:ext cx="2455025" cy="1729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 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68A9D-4D41-48EB-9E17-8AC3BB41CA1D}"/>
              </a:ext>
            </a:extLst>
          </p:cNvPr>
          <p:cNvSpPr/>
          <p:nvPr/>
        </p:nvSpPr>
        <p:spPr>
          <a:xfrm>
            <a:off x="8737600" y="4405745"/>
            <a:ext cx="2134524" cy="1562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FD5B9B-707D-49B1-BF1B-CDEABB054FA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3935" y="1571105"/>
            <a:ext cx="2705330" cy="993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E3698F2-32C2-4319-AA74-238BD1B64219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7126777" y="3429000"/>
            <a:ext cx="2678085" cy="976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8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001-6FEE-473C-82A9-9EB6CAAC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633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4DC1-A022-421D-97D1-24FE4F20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199"/>
            <a:ext cx="10972800" cy="44196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college friend sat together to plan and introduce a new  Television Broadcasting System. The main objective of this project was to bring a reliable, trustworthy, and genuine  streaming service all over Nepal.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0AED-5F03-4034-A26A-072515DB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7078" y="6356350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6E815-6773-4A88-9BB8-33053F03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C6490-4902-42C4-8900-9C07D838E320}"/>
              </a:ext>
            </a:extLst>
          </p:cNvPr>
          <p:cNvSpPr txBox="1"/>
          <p:nvPr/>
        </p:nvSpPr>
        <p:spPr>
          <a:xfrm>
            <a:off x="609600" y="3059451"/>
            <a:ext cx="665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Division: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50E8-2D4B-4451-A680-86113D2487C5}"/>
              </a:ext>
            </a:extLst>
          </p:cNvPr>
          <p:cNvSpPr txBox="1"/>
          <p:nvPr/>
        </p:nvSpPr>
        <p:spPr>
          <a:xfrm>
            <a:off x="831272" y="3582671"/>
            <a:ext cx="10274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Dipesh Tha Shrestha:	SRS Documentation</a:t>
            </a:r>
          </a:p>
          <a:p>
            <a:r>
              <a:rPr lang="en-US" dirty="0"/>
              <a:t>Dipesh Khadgi:               	Three tier architecture/ Sequence Diagram/ ER diagram</a:t>
            </a:r>
          </a:p>
          <a:p>
            <a:r>
              <a:rPr lang="en-US" dirty="0"/>
              <a:t>Rasik Shrestha:		Website Design</a:t>
            </a:r>
          </a:p>
          <a:p>
            <a:r>
              <a:rPr lang="en-US" dirty="0"/>
              <a:t>Rijan Prajapati:		  Deployment And AMC</a:t>
            </a:r>
          </a:p>
        </p:txBody>
      </p:sp>
    </p:spTree>
    <p:extLst>
      <p:ext uri="{BB962C8B-B14F-4D97-AF65-F5344CB8AC3E}">
        <p14:creationId xmlns:p14="http://schemas.microsoft.com/office/powerpoint/2010/main" val="322884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48E2D1-ABF8-4E5B-BA9E-D03E6164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" y="168273"/>
            <a:ext cx="11366269" cy="55342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F26D-4A8C-42C5-9DBA-0740C8CA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A4982-32C4-40EB-94FB-F984D3AB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50F8DB-7F2D-4F18-ADEF-027C7FEA4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12070080" cy="56158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D7C8-552D-4640-8E0F-C4597D8C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17C6-F367-4852-BA82-DFC3E4E9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3694-8375-4080-8A49-98911ACA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49F79-538B-4D0E-A1B1-B14A5AB9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E5222D-5930-4FDF-9F0D-584040E6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9" y="1600200"/>
            <a:ext cx="10279242" cy="4038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D0A5D9-1954-45D1-AED1-21E425717468}"/>
              </a:ext>
            </a:extLst>
          </p:cNvPr>
          <p:cNvSpPr txBox="1"/>
          <p:nvPr/>
        </p:nvSpPr>
        <p:spPr>
          <a:xfrm>
            <a:off x="5023492" y="768343"/>
            <a:ext cx="5469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2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1ACF3-5A9E-423F-8F88-F286D222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" y="1071882"/>
            <a:ext cx="10950633" cy="38492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3B3E-8C83-4B6D-86A0-9681B0C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518BF-01DA-49D0-9A61-63D833AE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9E47BB-463B-45B7-8511-870D383B3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" y="168274"/>
            <a:ext cx="11305309" cy="54705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5261-95DA-421F-BCC5-7526599B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9CCD9-603F-4ACC-9851-BEB73F6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DE58-8B0B-4C04-9397-226E98E0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5884"/>
            <a:ext cx="10972800" cy="5322917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b="1" dirty="0"/>
              <a:t>	</a:t>
            </a:r>
            <a:r>
              <a:rPr lang="en-US" sz="6600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499B-28AC-43F6-ADC6-64109440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38513-838A-4670-AA26-5894FD47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7723"/>
      </p:ext>
    </p:extLst>
  </p:cSld>
  <p:clrMapOvr>
    <a:masterClrMapping/>
  </p:clrMapOvr>
</p:sld>
</file>

<file path=ppt/theme/theme1.xml><?xml version="1.0" encoding="utf-8"?>
<a:theme xmlns:a="http://schemas.openxmlformats.org/drawingml/2006/main" name="Sunwa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way Template" id="{523E7DBB-0CC8-4E3D-9F5C-957FE0DCBFB0}" vid="{652A268B-1399-4AF2-91F1-271B7F38F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FFDA48C8BCDB459418F74984342500" ma:contentTypeVersion="8" ma:contentTypeDescription="Create a new document." ma:contentTypeScope="" ma:versionID="9f9c440963bfcbd98cf4cb4b0c3332a5">
  <xsd:schema xmlns:xsd="http://www.w3.org/2001/XMLSchema" xmlns:xs="http://www.w3.org/2001/XMLSchema" xmlns:p="http://schemas.microsoft.com/office/2006/metadata/properties" xmlns:ns2="3210ce9d-f82c-47b3-90f9-505a92f3e1e6" targetNamespace="http://schemas.microsoft.com/office/2006/metadata/properties" ma:root="true" ma:fieldsID="a78677b0d48b19786242e018cb0842fe" ns2:_="">
    <xsd:import namespace="3210ce9d-f82c-47b3-90f9-505a92f3e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0ce9d-f82c-47b3-90f9-505a92f3e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BA46D1-DEF3-4494-9F34-AEE4DD395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0165B7-0A1B-4971-821F-3D42EB8CC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10ce9d-f82c-47b3-90f9-505a92f3e1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D718AB-7B3A-4727-AAD9-28A60521CB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Sunway Template (1)</Template>
  <TotalTime>2083</TotalTime>
  <Words>132</Words>
  <Application>Microsoft Office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Sunway Template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Sunway Learning Community (SLC)</dc:title>
  <dc:creator>user</dc:creator>
  <cp:lastModifiedBy>dipeshkhadgi</cp:lastModifiedBy>
  <cp:revision>177</cp:revision>
  <dcterms:created xsi:type="dcterms:W3CDTF">2019-02-07T10:14:34Z</dcterms:created>
  <dcterms:modified xsi:type="dcterms:W3CDTF">2020-09-15T04:06:58Z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0x010100D2FFDA48C8BCDB459418F74984342500</vt:lpwstr>
  </property>
</Properties>
</file>