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3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kal Koju" initials="BK" lastIdx="1" clrIdx="0">
    <p:extLst>
      <p:ext uri="{19B8F6BF-5375-455C-9EA6-DF929625EA0E}">
        <p15:presenceInfo xmlns:p15="http://schemas.microsoft.com/office/powerpoint/2012/main" userId="91b3b6dce8cbe3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79636" autoAdjust="0"/>
  </p:normalViewPr>
  <p:slideViewPr>
    <p:cSldViewPr snapToGrid="0">
      <p:cViewPr varScale="1">
        <p:scale>
          <a:sx n="58" d="100"/>
          <a:sy n="58" d="100"/>
        </p:scale>
        <p:origin x="13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791A-81AF-41E5-BAEE-5F233F77D95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815F-4396-4860-A701-04C57AED7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9CE9-4C1A-4A0C-A2F9-5BFB6581D4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81600" y="6324601"/>
            <a:ext cx="2844800" cy="365125"/>
          </a:xfrm>
        </p:spPr>
        <p:txBody>
          <a:bodyPr/>
          <a:lstStyle/>
          <a:p>
            <a:fld id="{B532305C-D5CF-4184-8090-E5589D413F35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imoli\Downloads\Stall Flex_Sunway_IERIN Fair 016-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44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C0FA-EAD7-409B-86A4-011FDEC95D77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D768-1493-4CC8-AC41-DAD8C62C9D54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038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13580" y="6324601"/>
            <a:ext cx="2844800" cy="365125"/>
          </a:xfrm>
        </p:spPr>
        <p:txBody>
          <a:bodyPr/>
          <a:lstStyle/>
          <a:p>
            <a:fld id="{FCD47101-CBD6-4F53-A302-87DCA4CB1E27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3" descr="C:\Users\simoli\Downloads\logo_final_sunwa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0799" y="4267200"/>
            <a:ext cx="7250380" cy="38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2547-E385-403B-81F1-F2535848A52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942-D171-4097-9615-91A30B396E80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2801-FE17-46D0-8DDF-0D8C4F20A925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3A27-FBD3-4BEC-9A3C-54AA893302B3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61D-6B29-4022-9018-C3AAA364D0EA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571C-A395-45FD-906A-50151BC7E062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061-A2E2-4BFA-AEFE-2DE797895A4A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363E-B036-4F90-B2BC-9E83FD22973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6781800"/>
            <a:ext cx="12192000" cy="76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757" y="2274109"/>
            <a:ext cx="7772400" cy="11548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&lt;Title Name&gt;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/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1277"/>
            <a:ext cx="4636957" cy="183738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by: &lt;Student Name&gt;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710597" y="4081277"/>
            <a:ext cx="4636957" cy="1837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Presented To: &lt;Lecturer Name&gt;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4207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72518"/>
          </a:xfrm>
        </p:spPr>
        <p:txBody>
          <a:bodyPr>
            <a:normAutofit/>
          </a:bodyPr>
          <a:lstStyle/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169233"/>
            <a:ext cx="10972800" cy="44695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nway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nway Template" id="{523E7DBB-0CC8-4E3D-9F5C-957FE0DCBFB0}" vid="{652A268B-1399-4AF2-91F1-271B7F38FA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Sunway Template (1)</Template>
  <TotalTime>2012</TotalTime>
  <Words>35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Sunway Template</vt:lpstr>
      <vt:lpstr>Presentation on &lt;Title Name&gt;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Sunway Learning Community (SLC)</dc:title>
  <dc:creator>user</dc:creator>
  <cp:lastModifiedBy>Sahistha</cp:lastModifiedBy>
  <cp:revision>165</cp:revision>
  <dcterms:created xsi:type="dcterms:W3CDTF">2019-02-07T10:14:34Z</dcterms:created>
  <dcterms:modified xsi:type="dcterms:W3CDTF">2019-11-06T05:35:16Z</dcterms:modified>
</cp:coreProperties>
</file>