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kal Koju" initials="BK" lastIdx="1" clrIdx="0">
    <p:extLst>
      <p:ext uri="{19B8F6BF-5375-455C-9EA6-DF929625EA0E}">
        <p15:presenceInfo xmlns:p15="http://schemas.microsoft.com/office/powerpoint/2012/main" userId="91b3b6dce8cbe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C060-A02D-1D4F-9F73-7791481B3DDD}" v="1" dt="2020-09-17T14:25:36.350"/>
    <p1510:client id="{5363C48F-BFA0-4E0A-A239-1841B0B093D7}" v="132" dt="2020-09-17T12:56:59.988"/>
    <p1510:client id="{CF0EDCA5-2C6B-477C-91D3-9EF540DAF242}" v="139" dt="2020-09-17T14:25:38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363C48F-BFA0-4E0A-A239-1841B0B093D7}"/>
    <pc:docChg chg="modSld">
      <pc:chgData name="Guest User" userId="" providerId="Windows Live" clId="Web-{5363C48F-BFA0-4E0A-A239-1841B0B093D7}" dt="2020-09-17T12:56:59.988" v="123" actId="20577"/>
      <pc:docMkLst>
        <pc:docMk/>
      </pc:docMkLst>
      <pc:sldChg chg="modSp">
        <pc:chgData name="Guest User" userId="" providerId="Windows Live" clId="Web-{5363C48F-BFA0-4E0A-A239-1841B0B093D7}" dt="2020-09-17T12:49:17.063" v="3" actId="20577"/>
        <pc:sldMkLst>
          <pc:docMk/>
          <pc:sldMk cId="1420798063" sldId="256"/>
        </pc:sldMkLst>
        <pc:spChg chg="mod">
          <ac:chgData name="Guest User" userId="" providerId="Windows Live" clId="Web-{5363C48F-BFA0-4E0A-A239-1841B0B093D7}" dt="2020-09-17T12:49:17.063" v="3" actId="20577"/>
          <ac:spMkLst>
            <pc:docMk/>
            <pc:sldMk cId="1420798063" sldId="256"/>
            <ac:spMk id="3" creationId="{00000000-0000-0000-0000-000000000000}"/>
          </ac:spMkLst>
        </pc:spChg>
      </pc:sldChg>
      <pc:sldChg chg="addSp delSp modSp">
        <pc:chgData name="Guest User" userId="" providerId="Windows Live" clId="Web-{5363C48F-BFA0-4E0A-A239-1841B0B093D7}" dt="2020-09-17T12:55:11.315" v="78" actId="20577"/>
        <pc:sldMkLst>
          <pc:docMk/>
          <pc:sldMk cId="1148286739" sldId="313"/>
        </pc:sldMkLst>
        <pc:spChg chg="mod">
          <ac:chgData name="Guest User" userId="" providerId="Windows Live" clId="Web-{5363C48F-BFA0-4E0A-A239-1841B0B093D7}" dt="2020-09-17T12:51:09.298" v="37" actId="20577"/>
          <ac:spMkLst>
            <pc:docMk/>
            <pc:sldMk cId="1148286739" sldId="313"/>
            <ac:spMk id="2" creationId="{00000000-0000-0000-0000-000000000000}"/>
          </ac:spMkLst>
        </pc:spChg>
        <pc:spChg chg="add del">
          <ac:chgData name="Guest User" userId="" providerId="Windows Live" clId="Web-{5363C48F-BFA0-4E0A-A239-1841B0B093D7}" dt="2020-09-17T12:54:19.471" v="73"/>
          <ac:spMkLst>
            <pc:docMk/>
            <pc:sldMk cId="1148286739" sldId="313"/>
            <ac:spMk id="3" creationId="{7414311D-356A-4BAA-B651-C471C8D6753B}"/>
          </ac:spMkLst>
        </pc:spChg>
        <pc:spChg chg="mod">
          <ac:chgData name="Guest User" userId="" providerId="Windows Live" clId="Web-{5363C48F-BFA0-4E0A-A239-1841B0B093D7}" dt="2020-09-17T12:55:11.315" v="78" actId="20577"/>
          <ac:spMkLst>
            <pc:docMk/>
            <pc:sldMk cId="1148286739" sldId="313"/>
            <ac:spMk id="6" creationId="{00000000-0000-0000-0000-000000000000}"/>
          </ac:spMkLst>
        </pc:spChg>
      </pc:sldChg>
      <pc:sldChg chg="modSp">
        <pc:chgData name="Guest User" userId="" providerId="Windows Live" clId="Web-{5363C48F-BFA0-4E0A-A239-1841B0B093D7}" dt="2020-09-17T12:56:40.941" v="116" actId="20577"/>
        <pc:sldMkLst>
          <pc:docMk/>
          <pc:sldMk cId="476016680" sldId="314"/>
        </pc:sldMkLst>
        <pc:spChg chg="mod">
          <ac:chgData name="Guest User" userId="" providerId="Windows Live" clId="Web-{5363C48F-BFA0-4E0A-A239-1841B0B093D7}" dt="2020-09-17T12:50:25.376" v="7" actId="20577"/>
          <ac:spMkLst>
            <pc:docMk/>
            <pc:sldMk cId="476016680" sldId="314"/>
            <ac:spMk id="2" creationId="{6993D49E-5046-6540-A00B-B54E39B2365E}"/>
          </ac:spMkLst>
        </pc:spChg>
        <pc:spChg chg="mod">
          <ac:chgData name="Guest User" userId="" providerId="Windows Live" clId="Web-{5363C48F-BFA0-4E0A-A239-1841B0B093D7}" dt="2020-09-17T12:56:40.941" v="116" actId="20577"/>
          <ac:spMkLst>
            <pc:docMk/>
            <pc:sldMk cId="476016680" sldId="314"/>
            <ac:spMk id="3" creationId="{13DABA2D-C3ED-7C4F-9E48-FC36D053291F}"/>
          </ac:spMkLst>
        </pc:spChg>
      </pc:sldChg>
      <pc:sldChg chg="modSp">
        <pc:chgData name="Guest User" userId="" providerId="Windows Live" clId="Web-{5363C48F-BFA0-4E0A-A239-1841B0B093D7}" dt="2020-09-17T12:56:59.988" v="122" actId="20577"/>
        <pc:sldMkLst>
          <pc:docMk/>
          <pc:sldMk cId="792708918" sldId="315"/>
        </pc:sldMkLst>
        <pc:spChg chg="mod">
          <ac:chgData name="Guest User" userId="" providerId="Windows Live" clId="Web-{5363C48F-BFA0-4E0A-A239-1841B0B093D7}" dt="2020-09-17T12:50:46.485" v="24" actId="20577"/>
          <ac:spMkLst>
            <pc:docMk/>
            <pc:sldMk cId="792708918" sldId="315"/>
            <ac:spMk id="2" creationId="{BBC06B4D-17B0-E243-A9A3-8FD12FB5AE81}"/>
          </ac:spMkLst>
        </pc:spChg>
        <pc:spChg chg="mod">
          <ac:chgData name="Guest User" userId="" providerId="Windows Live" clId="Web-{5363C48F-BFA0-4E0A-A239-1841B0B093D7}" dt="2020-09-17T12:56:59.988" v="122" actId="20577"/>
          <ac:spMkLst>
            <pc:docMk/>
            <pc:sldMk cId="792708918" sldId="315"/>
            <ac:spMk id="3" creationId="{3B27E484-D169-204F-8955-D98B2031EECC}"/>
          </ac:spMkLst>
        </pc:spChg>
      </pc:sldChg>
    </pc:docChg>
  </pc:docChgLst>
  <pc:docChgLst>
    <pc:chgData name="Guest User" providerId="Windows Live" clId="Web-{CF0EDCA5-2C6B-477C-91D3-9EF540DAF242}"/>
    <pc:docChg chg="modSld">
      <pc:chgData name="Guest User" userId="" providerId="Windows Live" clId="Web-{CF0EDCA5-2C6B-477C-91D3-9EF540DAF242}" dt="2020-09-17T14:25:38.245" v="138" actId="20577"/>
      <pc:docMkLst>
        <pc:docMk/>
      </pc:docMkLst>
      <pc:sldChg chg="modSp">
        <pc:chgData name="Guest User" userId="" providerId="Windows Live" clId="Web-{CF0EDCA5-2C6B-477C-91D3-9EF540DAF242}" dt="2020-09-17T14:19:53.759" v="5" actId="20577"/>
        <pc:sldMkLst>
          <pc:docMk/>
          <pc:sldMk cId="1420798063" sldId="256"/>
        </pc:sldMkLst>
        <pc:spChg chg="mod">
          <ac:chgData name="Guest User" userId="" providerId="Windows Live" clId="Web-{CF0EDCA5-2C6B-477C-91D3-9EF540DAF242}" dt="2020-09-17T14:19:53.759" v="5" actId="20577"/>
          <ac:spMkLst>
            <pc:docMk/>
            <pc:sldMk cId="1420798063" sldId="256"/>
            <ac:spMk id="3" creationId="{00000000-0000-0000-0000-000000000000}"/>
          </ac:spMkLst>
        </pc:spChg>
      </pc:sldChg>
      <pc:sldChg chg="addSp delSp modSp">
        <pc:chgData name="Guest User" userId="" providerId="Windows Live" clId="Web-{CF0EDCA5-2C6B-477C-91D3-9EF540DAF242}" dt="2020-09-17T14:23:33.885" v="101" actId="20577"/>
        <pc:sldMkLst>
          <pc:docMk/>
          <pc:sldMk cId="3142329243" sldId="316"/>
        </pc:sldMkLst>
        <pc:spChg chg="add del mod">
          <ac:chgData name="Guest User" userId="" providerId="Windows Live" clId="Web-{CF0EDCA5-2C6B-477C-91D3-9EF540DAF242}" dt="2020-09-17T14:23:33.885" v="101" actId="20577"/>
          <ac:spMkLst>
            <pc:docMk/>
            <pc:sldMk cId="3142329243" sldId="316"/>
            <ac:spMk id="2" creationId="{4A670777-E6D9-4608-9641-6B22D597822C}"/>
          </ac:spMkLst>
        </pc:spChg>
        <pc:spChg chg="mod">
          <ac:chgData name="Guest User" userId="" providerId="Windows Live" clId="Web-{CF0EDCA5-2C6B-477C-91D3-9EF540DAF242}" dt="2020-09-17T14:20:47.181" v="25" actId="14100"/>
          <ac:spMkLst>
            <pc:docMk/>
            <pc:sldMk cId="3142329243" sldId="316"/>
            <ac:spMk id="3" creationId="{90E4C39C-525D-0948-A0E4-A7DC18A6AC48}"/>
          </ac:spMkLst>
        </pc:spChg>
      </pc:sldChg>
      <pc:sldChg chg="modSp">
        <pc:chgData name="Guest User" userId="" providerId="Windows Live" clId="Web-{CF0EDCA5-2C6B-477C-91D3-9EF540DAF242}" dt="2020-09-17T14:24:10.510" v="109" actId="20577"/>
        <pc:sldMkLst>
          <pc:docMk/>
          <pc:sldMk cId="3072705769" sldId="317"/>
        </pc:sldMkLst>
        <pc:spChg chg="mod">
          <ac:chgData name="Guest User" userId="" providerId="Windows Live" clId="Web-{CF0EDCA5-2C6B-477C-91D3-9EF540DAF242}" dt="2020-09-17T14:24:03.510" v="105" actId="20577"/>
          <ac:spMkLst>
            <pc:docMk/>
            <pc:sldMk cId="3072705769" sldId="317"/>
            <ac:spMk id="2" creationId="{D931CE19-FEF8-EE46-87FC-0E896E161E7E}"/>
          </ac:spMkLst>
        </pc:spChg>
        <pc:spChg chg="mod">
          <ac:chgData name="Guest User" userId="" providerId="Windows Live" clId="Web-{CF0EDCA5-2C6B-477C-91D3-9EF540DAF242}" dt="2020-09-17T14:24:10.510" v="109" actId="20577"/>
          <ac:spMkLst>
            <pc:docMk/>
            <pc:sldMk cId="3072705769" sldId="317"/>
            <ac:spMk id="3" creationId="{0571C1E9-B7FD-E148-B6C6-9E3D37BAF388}"/>
          </ac:spMkLst>
        </pc:spChg>
      </pc:sldChg>
      <pc:sldChg chg="modSp">
        <pc:chgData name="Guest User" userId="" providerId="Windows Live" clId="Web-{CF0EDCA5-2C6B-477C-91D3-9EF540DAF242}" dt="2020-09-17T14:25:38.229" v="137" actId="20577"/>
        <pc:sldMkLst>
          <pc:docMk/>
          <pc:sldMk cId="2401047548" sldId="318"/>
        </pc:sldMkLst>
        <pc:spChg chg="mod">
          <ac:chgData name="Guest User" userId="" providerId="Windows Live" clId="Web-{CF0EDCA5-2C6B-477C-91D3-9EF540DAF242}" dt="2020-09-17T14:24:31.526" v="113" actId="20577"/>
          <ac:spMkLst>
            <pc:docMk/>
            <pc:sldMk cId="2401047548" sldId="318"/>
            <ac:spMk id="2" creationId="{DC3DC526-9416-9A46-B3D6-37538390E6EF}"/>
          </ac:spMkLst>
        </pc:spChg>
        <pc:spChg chg="mod">
          <ac:chgData name="Guest User" userId="" providerId="Windows Live" clId="Web-{CF0EDCA5-2C6B-477C-91D3-9EF540DAF242}" dt="2020-09-17T14:25:38.229" v="137" actId="20577"/>
          <ac:spMkLst>
            <pc:docMk/>
            <pc:sldMk cId="2401047548" sldId="318"/>
            <ac:spMk id="3" creationId="{AC463E12-3D2D-3E4F-813E-7936BC60EED3}"/>
          </ac:spMkLst>
        </pc:spChg>
      </pc:sldChg>
    </pc:docChg>
  </pc:docChgLst>
  <pc:docChgLst>
    <pc:chgData name="subash lamichhane" userId="392f0ce87fb8c977" providerId="LiveId" clId="{03B9C060-A02D-1D4F-9F73-7791481B3DDD}"/>
    <pc:docChg chg="undo custSel addSld delSld modSld">
      <pc:chgData name="subash lamichhane" userId="392f0ce87fb8c977" providerId="LiveId" clId="{03B9C060-A02D-1D4F-9F73-7791481B3DDD}" dt="2020-09-18T01:06:01.134" v="1377" actId="2696"/>
      <pc:docMkLst>
        <pc:docMk/>
      </pc:docMkLst>
      <pc:sldChg chg="delSp modSp">
        <pc:chgData name="subash lamichhane" userId="392f0ce87fb8c977" providerId="LiveId" clId="{03B9C060-A02D-1D4F-9F73-7791481B3DDD}" dt="2020-09-17T11:12:35.540" v="554" actId="255"/>
        <pc:sldMkLst>
          <pc:docMk/>
          <pc:sldMk cId="1420798063" sldId="256"/>
        </pc:sldMkLst>
        <pc:spChg chg="mod">
          <ac:chgData name="subash lamichhane" userId="392f0ce87fb8c977" providerId="LiveId" clId="{03B9C060-A02D-1D4F-9F73-7791481B3DDD}" dt="2020-09-17T11:12:35.540" v="554" actId="255"/>
          <ac:spMkLst>
            <pc:docMk/>
            <pc:sldMk cId="1420798063" sldId="256"/>
            <ac:spMk id="2" creationId="{00000000-0000-0000-0000-000000000000}"/>
          </ac:spMkLst>
        </pc:spChg>
        <pc:spChg chg="mod">
          <ac:chgData name="subash lamichhane" userId="392f0ce87fb8c977" providerId="LiveId" clId="{03B9C060-A02D-1D4F-9F73-7791481B3DDD}" dt="2020-09-17T11:11:19.482" v="519" actId="20577"/>
          <ac:spMkLst>
            <pc:docMk/>
            <pc:sldMk cId="1420798063" sldId="256"/>
            <ac:spMk id="3" creationId="{00000000-0000-0000-0000-000000000000}"/>
          </ac:spMkLst>
        </pc:spChg>
        <pc:spChg chg="mod">
          <ac:chgData name="subash lamichhane" userId="392f0ce87fb8c977" providerId="LiveId" clId="{03B9C060-A02D-1D4F-9F73-7791481B3DDD}" dt="2020-09-17T11:11:13.037" v="503" actId="1076"/>
          <ac:spMkLst>
            <pc:docMk/>
            <pc:sldMk cId="1420798063" sldId="256"/>
            <ac:spMk id="6" creationId="{00000000-0000-0000-0000-000000000000}"/>
          </ac:spMkLst>
        </pc:spChg>
        <pc:spChg chg="del">
          <ac:chgData name="subash lamichhane" userId="392f0ce87fb8c977" providerId="LiveId" clId="{03B9C060-A02D-1D4F-9F73-7791481B3DDD}" dt="2020-09-17T11:09:53.158" v="382" actId="478"/>
          <ac:spMkLst>
            <pc:docMk/>
            <pc:sldMk cId="1420798063" sldId="256"/>
            <ac:spMk id="7" creationId="{00000000-0000-0000-0000-000000000000}"/>
          </ac:spMkLst>
        </pc:spChg>
      </pc:sldChg>
      <pc:sldChg chg="delSp modSp">
        <pc:chgData name="subash lamichhane" userId="392f0ce87fb8c977" providerId="LiveId" clId="{03B9C060-A02D-1D4F-9F73-7791481B3DDD}" dt="2020-09-17T14:10:59.541" v="753" actId="478"/>
        <pc:sldMkLst>
          <pc:docMk/>
          <pc:sldMk cId="1148286739" sldId="313"/>
        </pc:sldMkLst>
        <pc:spChg chg="mod">
          <ac:chgData name="subash lamichhane" userId="392f0ce87fb8c977" providerId="LiveId" clId="{03B9C060-A02D-1D4F-9F73-7791481B3DDD}" dt="2020-09-17T11:20:35.454" v="555" actId="21"/>
          <ac:spMkLst>
            <pc:docMk/>
            <pc:sldMk cId="1148286739" sldId="313"/>
            <ac:spMk id="2" creationId="{00000000-0000-0000-0000-000000000000}"/>
          </ac:spMkLst>
        </pc:spChg>
        <pc:spChg chg="del">
          <ac:chgData name="subash lamichhane" userId="392f0ce87fb8c977" providerId="LiveId" clId="{03B9C060-A02D-1D4F-9F73-7791481B3DDD}" dt="2020-09-17T14:10:59.541" v="753" actId="478"/>
          <ac:spMkLst>
            <pc:docMk/>
            <pc:sldMk cId="1148286739" sldId="313"/>
            <ac:spMk id="4" creationId="{00000000-0000-0000-0000-000000000000}"/>
          </ac:spMkLst>
        </pc:spChg>
      </pc:sldChg>
      <pc:sldChg chg="modSp">
        <pc:chgData name="subash lamichhane" userId="392f0ce87fb8c977" providerId="LiveId" clId="{03B9C060-A02D-1D4F-9F73-7791481B3DDD}" dt="2020-09-17T11:12:04.821" v="547" actId="5793"/>
        <pc:sldMkLst>
          <pc:docMk/>
          <pc:sldMk cId="476016680" sldId="314"/>
        </pc:sldMkLst>
        <pc:spChg chg="mod">
          <ac:chgData name="subash lamichhane" userId="392f0ce87fb8c977" providerId="LiveId" clId="{03B9C060-A02D-1D4F-9F73-7791481B3DDD}" dt="2020-09-17T11:12:04.821" v="547" actId="5793"/>
          <ac:spMkLst>
            <pc:docMk/>
            <pc:sldMk cId="476016680" sldId="314"/>
            <ac:spMk id="3" creationId="{13DABA2D-C3ED-7C4F-9E48-FC36D053291F}"/>
          </ac:spMkLst>
        </pc:spChg>
      </pc:sldChg>
      <pc:sldChg chg="modSp">
        <pc:chgData name="subash lamichhane" userId="392f0ce87fb8c977" providerId="LiveId" clId="{03B9C060-A02D-1D4F-9F73-7791481B3DDD}" dt="2020-09-17T11:21:04.487" v="568" actId="20577"/>
        <pc:sldMkLst>
          <pc:docMk/>
          <pc:sldMk cId="3142329243" sldId="316"/>
        </pc:sldMkLst>
        <pc:spChg chg="mod">
          <ac:chgData name="subash lamichhane" userId="392f0ce87fb8c977" providerId="LiveId" clId="{03B9C060-A02D-1D4F-9F73-7791481B3DDD}" dt="2020-09-17T11:21:04.487" v="568" actId="20577"/>
          <ac:spMkLst>
            <pc:docMk/>
            <pc:sldMk cId="3142329243" sldId="316"/>
            <ac:spMk id="3" creationId="{90E4C39C-525D-0948-A0E4-A7DC18A6AC48}"/>
          </ac:spMkLst>
        </pc:spChg>
      </pc:sldChg>
      <pc:sldChg chg="del">
        <pc:chgData name="subash lamichhane" userId="392f0ce87fb8c977" providerId="LiveId" clId="{03B9C060-A02D-1D4F-9F73-7791481B3DDD}" dt="2020-09-17T14:25:36.351" v="799" actId="2696"/>
        <pc:sldMkLst>
          <pc:docMk/>
          <pc:sldMk cId="1868007621" sldId="319"/>
        </pc:sldMkLst>
      </pc:sldChg>
      <pc:sldChg chg="addSp modSp del">
        <pc:chgData name="subash lamichhane" userId="392f0ce87fb8c977" providerId="LiveId" clId="{03B9C060-A02D-1D4F-9F73-7791481B3DDD}" dt="2020-09-18T01:01:40.646" v="1300" actId="2696"/>
        <pc:sldMkLst>
          <pc:docMk/>
          <pc:sldMk cId="2624098038" sldId="320"/>
        </pc:sldMkLst>
        <pc:spChg chg="add mod">
          <ac:chgData name="subash lamichhane" userId="392f0ce87fb8c977" providerId="LiveId" clId="{03B9C060-A02D-1D4F-9F73-7791481B3DDD}" dt="2020-09-18T01:01:38.746" v="1299" actId="1076"/>
          <ac:spMkLst>
            <pc:docMk/>
            <pc:sldMk cId="2624098038" sldId="320"/>
            <ac:spMk id="2" creationId="{456B06CB-1FD8-BC4F-8828-29706C603647}"/>
          </ac:spMkLst>
        </pc:spChg>
        <pc:spChg chg="mod">
          <ac:chgData name="subash lamichhane" userId="392f0ce87fb8c977" providerId="LiveId" clId="{03B9C060-A02D-1D4F-9F73-7791481B3DDD}" dt="2020-09-18T01:01:10.316" v="1296" actId="5793"/>
          <ac:spMkLst>
            <pc:docMk/>
            <pc:sldMk cId="2624098038" sldId="320"/>
            <ac:spMk id="3" creationId="{FB034879-8E17-124F-8BD6-22D7AA0B10E6}"/>
          </ac:spMkLst>
        </pc:spChg>
      </pc:sldChg>
      <pc:sldChg chg="modSp">
        <pc:chgData name="subash lamichhane" userId="392f0ce87fb8c977" providerId="LiveId" clId="{03B9C060-A02D-1D4F-9F73-7791481B3DDD}" dt="2020-09-18T01:05:52.031" v="1376" actId="12"/>
        <pc:sldMkLst>
          <pc:docMk/>
          <pc:sldMk cId="3887535151" sldId="321"/>
        </pc:sldMkLst>
        <pc:spChg chg="mod">
          <ac:chgData name="subash lamichhane" userId="392f0ce87fb8c977" providerId="LiveId" clId="{03B9C060-A02D-1D4F-9F73-7791481B3DDD}" dt="2020-09-18T01:01:59.278" v="1319" actId="20577"/>
          <ac:spMkLst>
            <pc:docMk/>
            <pc:sldMk cId="3887535151" sldId="321"/>
            <ac:spMk id="2" creationId="{B7A5A457-30A7-3D48-B03C-5CB8EB15AD8A}"/>
          </ac:spMkLst>
        </pc:spChg>
        <pc:spChg chg="mod">
          <ac:chgData name="subash lamichhane" userId="392f0ce87fb8c977" providerId="LiveId" clId="{03B9C060-A02D-1D4F-9F73-7791481B3DDD}" dt="2020-09-18T01:05:52.031" v="1376" actId="12"/>
          <ac:spMkLst>
            <pc:docMk/>
            <pc:sldMk cId="3887535151" sldId="321"/>
            <ac:spMk id="3" creationId="{CA7490A6-EC7D-454B-A351-27F4308470F0}"/>
          </ac:spMkLst>
        </pc:spChg>
      </pc:sldChg>
      <pc:sldChg chg="modSp">
        <pc:chgData name="subash lamichhane" userId="392f0ce87fb8c977" providerId="LiveId" clId="{03B9C060-A02D-1D4F-9F73-7791481B3DDD}" dt="2020-09-17T14:10:18.427" v="752" actId="255"/>
        <pc:sldMkLst>
          <pc:docMk/>
          <pc:sldMk cId="1342200511" sldId="322"/>
        </pc:sldMkLst>
        <pc:spChg chg="mod">
          <ac:chgData name="subash lamichhane" userId="392f0ce87fb8c977" providerId="LiveId" clId="{03B9C060-A02D-1D4F-9F73-7791481B3DDD}" dt="2020-09-17T14:10:18.427" v="752" actId="255"/>
          <ac:spMkLst>
            <pc:docMk/>
            <pc:sldMk cId="1342200511" sldId="322"/>
            <ac:spMk id="3" creationId="{CBE5DEE6-DB39-0C41-A6B2-A305A17D07AC}"/>
          </ac:spMkLst>
        </pc:spChg>
      </pc:sldChg>
      <pc:sldChg chg="addSp delSp modSp del">
        <pc:chgData name="subash lamichhane" userId="392f0ce87fb8c977" providerId="LiveId" clId="{03B9C060-A02D-1D4F-9F73-7791481B3DDD}" dt="2020-09-17T14:05:45.330" v="727" actId="2696"/>
        <pc:sldMkLst>
          <pc:docMk/>
          <pc:sldMk cId="2225613184" sldId="323"/>
        </pc:sldMkLst>
        <pc:spChg chg="del mod">
          <ac:chgData name="subash lamichhane" userId="392f0ce87fb8c977" providerId="LiveId" clId="{03B9C060-A02D-1D4F-9F73-7791481B3DDD}" dt="2020-09-17T14:04:28.032" v="724" actId="478"/>
          <ac:spMkLst>
            <pc:docMk/>
            <pc:sldMk cId="2225613184" sldId="323"/>
            <ac:spMk id="2" creationId="{0991CF8C-B09C-4945-9EEF-73CAE3760DD0}"/>
          </ac:spMkLst>
        </pc:spChg>
        <pc:spChg chg="add del mod">
          <ac:chgData name="subash lamichhane" userId="392f0ce87fb8c977" providerId="LiveId" clId="{03B9C060-A02D-1D4F-9F73-7791481B3DDD}" dt="2020-09-17T14:04:35.803" v="726" actId="478"/>
          <ac:spMkLst>
            <pc:docMk/>
            <pc:sldMk cId="2225613184" sldId="323"/>
            <ac:spMk id="3" creationId="{E427082E-4278-8347-846B-B7D3B36B6B54}"/>
          </ac:spMkLst>
        </pc:spChg>
      </pc:sldChg>
      <pc:sldChg chg="modSp">
        <pc:chgData name="subash lamichhane" userId="392f0ce87fb8c977" providerId="LiveId" clId="{03B9C060-A02D-1D4F-9F73-7791481B3DDD}" dt="2020-09-17T11:03:58.611" v="257" actId="255"/>
        <pc:sldMkLst>
          <pc:docMk/>
          <pc:sldMk cId="102113186" sldId="324"/>
        </pc:sldMkLst>
        <pc:spChg chg="mod">
          <ac:chgData name="subash lamichhane" userId="392f0ce87fb8c977" providerId="LiveId" clId="{03B9C060-A02D-1D4F-9F73-7791481B3DDD}" dt="2020-09-17T10:55:53.600" v="69" actId="20577"/>
          <ac:spMkLst>
            <pc:docMk/>
            <pc:sldMk cId="102113186" sldId="324"/>
            <ac:spMk id="2" creationId="{E1951992-C001-C346-ACBA-E663203FE873}"/>
          </ac:spMkLst>
        </pc:spChg>
        <pc:spChg chg="mod">
          <ac:chgData name="subash lamichhane" userId="392f0ce87fb8c977" providerId="LiveId" clId="{03B9C060-A02D-1D4F-9F73-7791481B3DDD}" dt="2020-09-17T11:03:58.611" v="257" actId="255"/>
          <ac:spMkLst>
            <pc:docMk/>
            <pc:sldMk cId="102113186" sldId="324"/>
            <ac:spMk id="3" creationId="{0CCB3AEC-3616-F54C-8D95-0E416CC70C0E}"/>
          </ac:spMkLst>
        </pc:spChg>
      </pc:sldChg>
      <pc:sldChg chg="delSp modSp">
        <pc:chgData name="subash lamichhane" userId="392f0ce87fb8c977" providerId="LiveId" clId="{03B9C060-A02D-1D4F-9F73-7791481B3DDD}" dt="2020-09-17T11:04:56.111" v="260" actId="255"/>
        <pc:sldMkLst>
          <pc:docMk/>
          <pc:sldMk cId="882559094" sldId="325"/>
        </pc:sldMkLst>
        <pc:spChg chg="del">
          <ac:chgData name="subash lamichhane" userId="392f0ce87fb8c977" providerId="LiveId" clId="{03B9C060-A02D-1D4F-9F73-7791481B3DDD}" dt="2020-09-17T10:58:32.581" v="102" actId="478"/>
          <ac:spMkLst>
            <pc:docMk/>
            <pc:sldMk cId="882559094" sldId="325"/>
            <ac:spMk id="2" creationId="{286D1C79-0129-6D43-9027-DBB04DAC87A7}"/>
          </ac:spMkLst>
        </pc:spChg>
        <pc:spChg chg="mod">
          <ac:chgData name="subash lamichhane" userId="392f0ce87fb8c977" providerId="LiveId" clId="{03B9C060-A02D-1D4F-9F73-7791481B3DDD}" dt="2020-09-17T11:04:56.111" v="260" actId="255"/>
          <ac:spMkLst>
            <pc:docMk/>
            <pc:sldMk cId="882559094" sldId="325"/>
            <ac:spMk id="3" creationId="{C28A6FE1-5697-334B-A38B-465E5FB6BC3D}"/>
          </ac:spMkLst>
        </pc:spChg>
      </pc:sldChg>
      <pc:sldChg chg="modSp">
        <pc:chgData name="subash lamichhane" userId="392f0ce87fb8c977" providerId="LiveId" clId="{03B9C060-A02D-1D4F-9F73-7791481B3DDD}" dt="2020-09-17T14:09:45.579" v="751" actId="22"/>
        <pc:sldMkLst>
          <pc:docMk/>
          <pc:sldMk cId="1978477796" sldId="326"/>
        </pc:sldMkLst>
        <pc:spChg chg="mod">
          <ac:chgData name="subash lamichhane" userId="392f0ce87fb8c977" providerId="LiveId" clId="{03B9C060-A02D-1D4F-9F73-7791481B3DDD}" dt="2020-09-17T14:09:45.579" v="751" actId="22"/>
          <ac:spMkLst>
            <pc:docMk/>
            <pc:sldMk cId="1978477796" sldId="326"/>
            <ac:spMk id="2" creationId="{D3C27FC6-A520-274A-9860-AD813E74E1D0}"/>
          </ac:spMkLst>
        </pc:spChg>
        <pc:spChg chg="mod">
          <ac:chgData name="subash lamichhane" userId="392f0ce87fb8c977" providerId="LiveId" clId="{03B9C060-A02D-1D4F-9F73-7791481B3DDD}" dt="2020-09-17T14:08:14.108" v="732" actId="12"/>
          <ac:spMkLst>
            <pc:docMk/>
            <pc:sldMk cId="1978477796" sldId="326"/>
            <ac:spMk id="3" creationId="{DA6764CF-0301-0E48-9D6B-4C8A9CFD1670}"/>
          </ac:spMkLst>
        </pc:spChg>
      </pc:sldChg>
      <pc:sldChg chg="addSp delSp modSp">
        <pc:chgData name="subash lamichhane" userId="392f0ce87fb8c977" providerId="LiveId" clId="{03B9C060-A02D-1D4F-9F73-7791481B3DDD}" dt="2020-09-17T14:14:41.886" v="771" actId="1076"/>
        <pc:sldMkLst>
          <pc:docMk/>
          <pc:sldMk cId="2831280337" sldId="327"/>
        </pc:sldMkLst>
        <pc:spChg chg="del">
          <ac:chgData name="subash lamichhane" userId="392f0ce87fb8c977" providerId="LiveId" clId="{03B9C060-A02D-1D4F-9F73-7791481B3DDD}" dt="2020-09-17T14:13:47.236" v="754" actId="478"/>
          <ac:spMkLst>
            <pc:docMk/>
            <pc:sldMk cId="2831280337" sldId="327"/>
            <ac:spMk id="2" creationId="{F1CD73CD-0A1E-7B45-9433-BEDA47171149}"/>
          </ac:spMkLst>
        </pc:spChg>
        <pc:spChg chg="del">
          <ac:chgData name="subash lamichhane" userId="392f0ce87fb8c977" providerId="LiveId" clId="{03B9C060-A02D-1D4F-9F73-7791481B3DDD}" dt="2020-09-17T14:13:49.874" v="755" actId="478"/>
          <ac:spMkLst>
            <pc:docMk/>
            <pc:sldMk cId="2831280337" sldId="327"/>
            <ac:spMk id="3" creationId="{F32C5603-0363-494D-916B-113048898932}"/>
          </ac:spMkLst>
        </pc:spChg>
        <pc:picChg chg="add mod">
          <ac:chgData name="subash lamichhane" userId="392f0ce87fb8c977" providerId="LiveId" clId="{03B9C060-A02D-1D4F-9F73-7791481B3DDD}" dt="2020-09-17T14:14:41.886" v="771" actId="1076"/>
          <ac:picMkLst>
            <pc:docMk/>
            <pc:sldMk cId="2831280337" sldId="327"/>
            <ac:picMk id="6" creationId="{56FB7867-FE03-284D-B112-D9918A30AAA3}"/>
          </ac:picMkLst>
        </pc:picChg>
      </pc:sldChg>
      <pc:sldChg chg="new del">
        <pc:chgData name="subash lamichhane" userId="392f0ce87fb8c977" providerId="LiveId" clId="{03B9C060-A02D-1D4F-9F73-7791481B3DDD}" dt="2020-09-18T01:06:01.134" v="1377" actId="2696"/>
        <pc:sldMkLst>
          <pc:docMk/>
          <pc:sldMk cId="1379549644" sldId="328"/>
        </pc:sldMkLst>
      </pc:sldChg>
      <pc:sldChg chg="new del">
        <pc:chgData name="subash lamichhane" userId="392f0ce87fb8c977" providerId="LiveId" clId="{03B9C060-A02D-1D4F-9F73-7791481B3DDD}" dt="2020-09-17T14:04:18.978" v="722" actId="680"/>
        <pc:sldMkLst>
          <pc:docMk/>
          <pc:sldMk cId="2382194279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791A-81AF-41E5-BAEE-5F233F77D9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815F-4396-4860-A701-04C57AED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24601"/>
            <a:ext cx="2844800" cy="365125"/>
          </a:xfrm>
        </p:spPr>
        <p:txBody>
          <a:bodyPr/>
          <a:lstStyle/>
          <a:p>
            <a:fld id="{B532305C-D5CF-4184-8090-E5589D413F35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580" y="6324601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757" y="2274109"/>
            <a:ext cx="7772400" cy="1154891"/>
          </a:xfrm>
        </p:spPr>
        <p:txBody>
          <a:bodyPr>
            <a:normAutofit/>
          </a:bodyPr>
          <a:lstStyle/>
          <a:p>
            <a:r>
              <a:rPr lang="en-US" b="1" i="1" u="sng" dirty="0"/>
              <a:t>3 </a:t>
            </a:r>
            <a:r>
              <a:rPr lang="en-US" b="1" i="1" u="sng" dirty="0" smtClean="0"/>
              <a:t>Unique Usability Problems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1277"/>
            <a:ext cx="4636957" cy="18373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by: </a:t>
            </a:r>
            <a:r>
              <a:rPr lang="en-GB" sz="2000" b="1" dirty="0">
                <a:solidFill>
                  <a:schemeClr val="tx1"/>
                </a:solidFill>
              </a:rPr>
              <a:t>Dipesh Tha Shrestha</a:t>
            </a:r>
            <a:endParaRPr lang="en-US" sz="1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 </a:t>
            </a:r>
            <a:endParaRPr lang="en-US" sz="20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0597" y="4081277"/>
            <a:ext cx="4636957" cy="1837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To: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Akash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Deo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420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7647"/>
      </p:ext>
    </p:extLst>
  </p:cSld>
  <p:clrMapOvr>
    <a:masterClrMapping/>
  </p:clrMapOvr>
</p:sld>
</file>

<file path=ppt/theme/theme1.xml><?xml version="1.0" encoding="utf-8"?>
<a:theme xmlns:a="http://schemas.openxmlformats.org/drawingml/2006/main" name="Sunwa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way Template" id="{523E7DBB-0CC8-4E3D-9F5C-957FE0DCBFB0}" vid="{652A268B-1399-4AF2-91F1-271B7F38F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Sunway Template (1)</Template>
  <TotalTime>9</TotalTime>
  <Words>28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Sunway Template</vt:lpstr>
      <vt:lpstr>3 Unique Usability 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Sunway Learning Community (SLC)</dc:title>
  <dc:creator>user</dc:creator>
  <cp:lastModifiedBy>Dipesh tha Shrestha</cp:lastModifiedBy>
  <cp:revision>7</cp:revision>
  <dcterms:created xsi:type="dcterms:W3CDTF">2019-02-07T10:14:34Z</dcterms:created>
  <dcterms:modified xsi:type="dcterms:W3CDTF">2020-11-26T15:19:20Z</dcterms:modified>
</cp:coreProperties>
</file>