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1" r:id="rId4"/>
    <p:sldId id="25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9" d="100"/>
          <a:sy n="69" d="100"/>
        </p:scale>
        <p:origin x="41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1FDFC42-0DC1-4D84-B8A3-79DF18FF4C0F}" type="datetimeFigureOut">
              <a:rPr lang="en-GB" smtClean="0"/>
              <a:t>24/11/2020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0E2272-8EAD-4739-A313-F1976B9B3599}" type="slidenum">
              <a:rPr lang="en-GB" smtClean="0"/>
              <a:t>‹#›</a:t>
            </a:fld>
            <a:endParaRPr lang="en-GB"/>
          </a:p>
        </p:txBody>
      </p:sp>
    </p:spTree>
    <p:extLst>
      <p:ext uri="{BB962C8B-B14F-4D97-AF65-F5344CB8AC3E}">
        <p14:creationId xmlns:p14="http://schemas.microsoft.com/office/powerpoint/2010/main" val="1806188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1FDFC42-0DC1-4D84-B8A3-79DF18FF4C0F}" type="datetimeFigureOut">
              <a:rPr lang="en-GB" smtClean="0"/>
              <a:t>24/11/2020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0E2272-8EAD-4739-A313-F1976B9B3599}" type="slidenum">
              <a:rPr lang="en-GB" smtClean="0"/>
              <a:t>‹#›</a:t>
            </a:fld>
            <a:endParaRPr lang="en-GB"/>
          </a:p>
        </p:txBody>
      </p:sp>
    </p:spTree>
    <p:extLst>
      <p:ext uri="{BB962C8B-B14F-4D97-AF65-F5344CB8AC3E}">
        <p14:creationId xmlns:p14="http://schemas.microsoft.com/office/powerpoint/2010/main" val="516644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1FDFC42-0DC1-4D84-B8A3-79DF18FF4C0F}" type="datetimeFigureOut">
              <a:rPr lang="en-GB" smtClean="0"/>
              <a:t>24/11/2020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0E2272-8EAD-4739-A313-F1976B9B3599}" type="slidenum">
              <a:rPr lang="en-GB" smtClean="0"/>
              <a:t>‹#›</a:t>
            </a:fld>
            <a:endParaRPr lang="en-GB"/>
          </a:p>
        </p:txBody>
      </p:sp>
    </p:spTree>
    <p:extLst>
      <p:ext uri="{BB962C8B-B14F-4D97-AF65-F5344CB8AC3E}">
        <p14:creationId xmlns:p14="http://schemas.microsoft.com/office/powerpoint/2010/main" val="3144040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1FDFC42-0DC1-4D84-B8A3-79DF18FF4C0F}" type="datetimeFigureOut">
              <a:rPr lang="en-GB" smtClean="0"/>
              <a:t>24/11/2020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0E2272-8EAD-4739-A313-F1976B9B3599}" type="slidenum">
              <a:rPr lang="en-GB" smtClean="0"/>
              <a:t>‹#›</a:t>
            </a:fld>
            <a:endParaRPr lang="en-GB"/>
          </a:p>
        </p:txBody>
      </p:sp>
    </p:spTree>
    <p:extLst>
      <p:ext uri="{BB962C8B-B14F-4D97-AF65-F5344CB8AC3E}">
        <p14:creationId xmlns:p14="http://schemas.microsoft.com/office/powerpoint/2010/main" val="2589676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FDFC42-0DC1-4D84-B8A3-79DF18FF4C0F}" type="datetimeFigureOut">
              <a:rPr lang="en-GB" smtClean="0"/>
              <a:t>24/11/2020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0E2272-8EAD-4739-A313-F1976B9B3599}" type="slidenum">
              <a:rPr lang="en-GB" smtClean="0"/>
              <a:t>‹#›</a:t>
            </a:fld>
            <a:endParaRPr lang="en-GB"/>
          </a:p>
        </p:txBody>
      </p:sp>
    </p:spTree>
    <p:extLst>
      <p:ext uri="{BB962C8B-B14F-4D97-AF65-F5344CB8AC3E}">
        <p14:creationId xmlns:p14="http://schemas.microsoft.com/office/powerpoint/2010/main" val="1598549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11FDFC42-0DC1-4D84-B8A3-79DF18FF4C0F}" type="datetimeFigureOut">
              <a:rPr lang="en-GB" smtClean="0"/>
              <a:t>24/11/2020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D0E2272-8EAD-4739-A313-F1976B9B3599}" type="slidenum">
              <a:rPr lang="en-GB" smtClean="0"/>
              <a:t>‹#›</a:t>
            </a:fld>
            <a:endParaRPr lang="en-GB"/>
          </a:p>
        </p:txBody>
      </p:sp>
    </p:spTree>
    <p:extLst>
      <p:ext uri="{BB962C8B-B14F-4D97-AF65-F5344CB8AC3E}">
        <p14:creationId xmlns:p14="http://schemas.microsoft.com/office/powerpoint/2010/main" val="2333700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11FDFC42-0DC1-4D84-B8A3-79DF18FF4C0F}" type="datetimeFigureOut">
              <a:rPr lang="en-GB" smtClean="0"/>
              <a:t>24/11/2020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D0E2272-8EAD-4739-A313-F1976B9B3599}" type="slidenum">
              <a:rPr lang="en-GB" smtClean="0"/>
              <a:t>‹#›</a:t>
            </a:fld>
            <a:endParaRPr lang="en-GB"/>
          </a:p>
        </p:txBody>
      </p:sp>
    </p:spTree>
    <p:extLst>
      <p:ext uri="{BB962C8B-B14F-4D97-AF65-F5344CB8AC3E}">
        <p14:creationId xmlns:p14="http://schemas.microsoft.com/office/powerpoint/2010/main" val="4090567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11FDFC42-0DC1-4D84-B8A3-79DF18FF4C0F}" type="datetimeFigureOut">
              <a:rPr lang="en-GB" smtClean="0"/>
              <a:t>24/11/2020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D0E2272-8EAD-4739-A313-F1976B9B3599}" type="slidenum">
              <a:rPr lang="en-GB" smtClean="0"/>
              <a:t>‹#›</a:t>
            </a:fld>
            <a:endParaRPr lang="en-GB"/>
          </a:p>
        </p:txBody>
      </p:sp>
    </p:spTree>
    <p:extLst>
      <p:ext uri="{BB962C8B-B14F-4D97-AF65-F5344CB8AC3E}">
        <p14:creationId xmlns:p14="http://schemas.microsoft.com/office/powerpoint/2010/main" val="1971335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FDFC42-0DC1-4D84-B8A3-79DF18FF4C0F}" type="datetimeFigureOut">
              <a:rPr lang="en-GB" smtClean="0"/>
              <a:t>24/11/2020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D0E2272-8EAD-4739-A313-F1976B9B3599}" type="slidenum">
              <a:rPr lang="en-GB" smtClean="0"/>
              <a:t>‹#›</a:t>
            </a:fld>
            <a:endParaRPr lang="en-GB"/>
          </a:p>
        </p:txBody>
      </p:sp>
    </p:spTree>
    <p:extLst>
      <p:ext uri="{BB962C8B-B14F-4D97-AF65-F5344CB8AC3E}">
        <p14:creationId xmlns:p14="http://schemas.microsoft.com/office/powerpoint/2010/main" val="3615791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FDFC42-0DC1-4D84-B8A3-79DF18FF4C0F}" type="datetimeFigureOut">
              <a:rPr lang="en-GB" smtClean="0"/>
              <a:t>24/11/2020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D0E2272-8EAD-4739-A313-F1976B9B3599}" type="slidenum">
              <a:rPr lang="en-GB" smtClean="0"/>
              <a:t>‹#›</a:t>
            </a:fld>
            <a:endParaRPr lang="en-GB"/>
          </a:p>
        </p:txBody>
      </p:sp>
    </p:spTree>
    <p:extLst>
      <p:ext uri="{BB962C8B-B14F-4D97-AF65-F5344CB8AC3E}">
        <p14:creationId xmlns:p14="http://schemas.microsoft.com/office/powerpoint/2010/main" val="3044558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FDFC42-0DC1-4D84-B8A3-79DF18FF4C0F}" type="datetimeFigureOut">
              <a:rPr lang="en-GB" smtClean="0"/>
              <a:t>24/11/2020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D0E2272-8EAD-4739-A313-F1976B9B3599}" type="slidenum">
              <a:rPr lang="en-GB" smtClean="0"/>
              <a:t>‹#›</a:t>
            </a:fld>
            <a:endParaRPr lang="en-GB"/>
          </a:p>
        </p:txBody>
      </p:sp>
    </p:spTree>
    <p:extLst>
      <p:ext uri="{BB962C8B-B14F-4D97-AF65-F5344CB8AC3E}">
        <p14:creationId xmlns:p14="http://schemas.microsoft.com/office/powerpoint/2010/main" val="2305663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FDFC42-0DC1-4D84-B8A3-79DF18FF4C0F}" type="datetimeFigureOut">
              <a:rPr lang="en-GB" smtClean="0"/>
              <a:t>24/11/2020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0E2272-8EAD-4739-A313-F1976B9B3599}" type="slidenum">
              <a:rPr lang="en-GB" smtClean="0"/>
              <a:t>‹#›</a:t>
            </a:fld>
            <a:endParaRPr lang="en-GB"/>
          </a:p>
        </p:txBody>
      </p:sp>
    </p:spTree>
    <p:extLst>
      <p:ext uri="{BB962C8B-B14F-4D97-AF65-F5344CB8AC3E}">
        <p14:creationId xmlns:p14="http://schemas.microsoft.com/office/powerpoint/2010/main" val="148574372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0047" y="0"/>
            <a:ext cx="9144000" cy="1200716"/>
          </a:xfrm>
        </p:spPr>
        <p:txBody>
          <a:bodyPr>
            <a:normAutofit fontScale="90000"/>
          </a:bodyPr>
          <a:lstStyle/>
          <a:p>
            <a:r>
              <a:rPr lang="en-US" b="1" i="1" u="sng" dirty="0" smtClean="0"/>
              <a:t>3 unique usability problems </a:t>
            </a:r>
            <a:endParaRPr lang="en-GB" b="1" i="1" u="sng" dirty="0"/>
          </a:p>
        </p:txBody>
      </p:sp>
      <p:sp>
        <p:nvSpPr>
          <p:cNvPr id="3" name="Subtitle 2"/>
          <p:cNvSpPr>
            <a:spLocks noGrp="1"/>
          </p:cNvSpPr>
          <p:nvPr>
            <p:ph type="subTitle" idx="1"/>
          </p:nvPr>
        </p:nvSpPr>
        <p:spPr>
          <a:xfrm>
            <a:off x="1524000" y="1859797"/>
            <a:ext cx="9144000" cy="3398003"/>
          </a:xfrm>
        </p:spPr>
        <p:txBody>
          <a:bodyPr>
            <a:normAutofit lnSpcReduction="10000"/>
          </a:bodyPr>
          <a:lstStyle/>
          <a:p>
            <a:pPr marL="571500" indent="-571500" algn="l">
              <a:buFont typeface="Arial" panose="020B0604020202020204" pitchFamily="34" charset="0"/>
              <a:buChar char="•"/>
            </a:pPr>
            <a:r>
              <a:rPr lang="en-US" sz="4400" dirty="0" smtClean="0"/>
              <a:t>Poor Image Quality</a:t>
            </a:r>
            <a:endParaRPr lang="en-US" sz="4400" dirty="0" smtClean="0"/>
          </a:p>
          <a:p>
            <a:pPr marL="514350" indent="-514350" algn="l">
              <a:buFont typeface="+mj-lt"/>
              <a:buAutoNum type="romanUcPeriod"/>
            </a:pPr>
            <a:endParaRPr lang="en-US" sz="4400" dirty="0" smtClean="0"/>
          </a:p>
          <a:p>
            <a:pPr marL="571500" indent="-571500" algn="l">
              <a:buFont typeface="Arial" panose="020B0604020202020204" pitchFamily="34" charset="0"/>
              <a:buChar char="•"/>
            </a:pPr>
            <a:r>
              <a:rPr lang="en-US" sz="4400" dirty="0" smtClean="0"/>
              <a:t>clutter</a:t>
            </a:r>
          </a:p>
          <a:p>
            <a:pPr marL="514350" indent="-514350" algn="l">
              <a:buFont typeface="+mj-lt"/>
              <a:buAutoNum type="romanUcPeriod"/>
            </a:pPr>
            <a:endParaRPr lang="en-US" sz="4400" dirty="0" smtClean="0"/>
          </a:p>
          <a:p>
            <a:pPr marL="571500" indent="-571500" algn="l">
              <a:buFont typeface="Arial" panose="020B0604020202020204" pitchFamily="34" charset="0"/>
              <a:buChar char="•"/>
            </a:pPr>
            <a:r>
              <a:rPr lang="en-US" sz="4400" dirty="0"/>
              <a:t>Unwanted </a:t>
            </a:r>
            <a:r>
              <a:rPr lang="en-US" sz="4400" dirty="0" smtClean="0"/>
              <a:t>recommendation</a:t>
            </a:r>
          </a:p>
          <a:p>
            <a:pPr marL="571500" indent="-571500" algn="l">
              <a:buFont typeface="Arial" panose="020B0604020202020204" pitchFamily="34" charset="0"/>
              <a:buChar char="•"/>
            </a:pPr>
            <a:endParaRPr lang="en-US" sz="4400" dirty="0" smtClean="0"/>
          </a:p>
          <a:p>
            <a:pPr algn="l"/>
            <a:endParaRPr lang="en-GB" sz="4400" dirty="0"/>
          </a:p>
        </p:txBody>
      </p:sp>
    </p:spTree>
    <p:extLst>
      <p:ext uri="{BB962C8B-B14F-4D97-AF65-F5344CB8AC3E}">
        <p14:creationId xmlns:p14="http://schemas.microsoft.com/office/powerpoint/2010/main" val="1960545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Poor Image Quality</a:t>
            </a:r>
            <a:endParaRPr lang="en-US" dirty="0"/>
          </a:p>
        </p:txBody>
      </p:sp>
      <p:sp>
        <p:nvSpPr>
          <p:cNvPr id="3" name="Content Placeholder 2"/>
          <p:cNvSpPr>
            <a:spLocks noGrp="1"/>
          </p:cNvSpPr>
          <p:nvPr>
            <p:ph idx="1"/>
          </p:nvPr>
        </p:nvSpPr>
        <p:spPr/>
        <p:txBody>
          <a:bodyPr/>
          <a:lstStyle/>
          <a:p>
            <a:r>
              <a:rPr lang="en-US" dirty="0" smtClean="0"/>
              <a:t>When you upload photo, website or application reduce the quality of your photo.</a:t>
            </a:r>
            <a:r>
              <a:rPr lang="en-US" dirty="0"/>
              <a:t> If you've uploaded images to your website yet when viewing them in Preview, or in Live mode, they appear blurry it is likely to be due to a combination of the original picture quality and the size of the crop you have set i.e. the smaller you make the crop the more blurry the image, but higher resolution images can cope better with </a:t>
            </a:r>
            <a:r>
              <a:rPr lang="en-US" dirty="0" smtClean="0"/>
              <a:t>this.</a:t>
            </a:r>
            <a:endParaRPr lang="en-US" dirty="0"/>
          </a:p>
        </p:txBody>
      </p:sp>
    </p:spTree>
    <p:extLst>
      <p:ext uri="{BB962C8B-B14F-4D97-AF65-F5344CB8AC3E}">
        <p14:creationId xmlns:p14="http://schemas.microsoft.com/office/powerpoint/2010/main" val="878138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t>Clutter</a:t>
            </a:r>
            <a:r>
              <a:rPr lang="en-US" sz="2000" dirty="0"/>
              <a:t>  </a:t>
            </a:r>
            <a:br>
              <a:rPr lang="en-US" sz="2000" dirty="0"/>
            </a:br>
            <a:endParaRPr lang="en-US" sz="2000" dirty="0"/>
          </a:p>
        </p:txBody>
      </p:sp>
      <p:sp>
        <p:nvSpPr>
          <p:cNvPr id="3" name="Content Placeholder 2"/>
          <p:cNvSpPr>
            <a:spLocks noGrp="1"/>
          </p:cNvSpPr>
          <p:nvPr>
            <p:ph idx="1"/>
          </p:nvPr>
        </p:nvSpPr>
        <p:spPr>
          <a:xfrm>
            <a:off x="838200" y="3874147"/>
            <a:ext cx="5456515" cy="2302815"/>
          </a:xfrm>
        </p:spPr>
        <p:txBody>
          <a:bodyPr>
            <a:normAutofit fontScale="70000" lnSpcReduction="20000"/>
          </a:bodyPr>
          <a:lstStyle/>
          <a:p>
            <a:r>
              <a:rPr lang="en-US" dirty="0"/>
              <a:t>This is a common trap for so many businesses. You might have started with a simple main message and a couple of tidy banners; three years later you have a dozen different windows all wrestling for space and attention. This can be a headache for the user and could easily detract from your main message.</a:t>
            </a:r>
            <a:br>
              <a:rPr lang="en-US" dirty="0"/>
            </a:br>
            <a:endParaRPr lang="en-US" dirty="0"/>
          </a:p>
        </p:txBody>
      </p:sp>
      <p:pic>
        <p:nvPicPr>
          <p:cNvPr id="1026" name="Picture 2" descr="Nepali times #698 by Nepali Times - issu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5994" y="223893"/>
            <a:ext cx="4157806" cy="6306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5430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Unwanted recommendation</a:t>
            </a:r>
            <a:br>
              <a:rPr lang="en-US" dirty="0"/>
            </a:br>
            <a:endParaRPr lang="en-US" dirty="0"/>
          </a:p>
        </p:txBody>
      </p:sp>
      <p:sp>
        <p:nvSpPr>
          <p:cNvPr id="7" name="TextBox 6"/>
          <p:cNvSpPr txBox="1"/>
          <p:nvPr/>
        </p:nvSpPr>
        <p:spPr>
          <a:xfrm>
            <a:off x="838200" y="3131127"/>
            <a:ext cx="7095836" cy="923330"/>
          </a:xfrm>
          <a:prstGeom prst="rect">
            <a:avLst/>
          </a:prstGeom>
          <a:noFill/>
        </p:spPr>
        <p:txBody>
          <a:bodyPr wrap="square" rtlCol="0">
            <a:spAutoFit/>
          </a:bodyPr>
          <a:lstStyle/>
          <a:p>
            <a:r>
              <a:rPr lang="en-US" dirty="0"/>
              <a:t>As the internet connect, Unwanted recommendation </a:t>
            </a:r>
            <a:r>
              <a:rPr lang="en-US" dirty="0" smtClean="0"/>
              <a:t>and news pop up in </a:t>
            </a:r>
            <a:r>
              <a:rPr lang="en-US" smtClean="0"/>
              <a:t>notification bar from </a:t>
            </a:r>
            <a:r>
              <a:rPr lang="en-US" dirty="0"/>
              <a:t>UC browsers, </a:t>
            </a:r>
            <a:r>
              <a:rPr lang="en-US" dirty="0" err="1"/>
              <a:t>vidmate</a:t>
            </a:r>
            <a:r>
              <a:rPr lang="en-US" dirty="0"/>
              <a:t> and others application</a:t>
            </a:r>
          </a:p>
        </p:txBody>
      </p:sp>
      <p:pic>
        <p:nvPicPr>
          <p:cNvPr id="2054" name="Picture 6" descr="Notifications Spam Blocker and Cleaner for Android - APK Downloa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36527" y="1397673"/>
            <a:ext cx="2467942" cy="4113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4891855"/>
      </p:ext>
    </p:extLst>
  </p:cSld>
  <p:clrMapOvr>
    <a:masterClrMapping/>
  </p:clrMapOvr>
</p:sld>
</file>

<file path=ppt/theme/theme1.xml><?xml version="1.0" encoding="utf-8"?>
<a:theme xmlns:a="http://schemas.openxmlformats.org/drawingml/2006/main" name="Veranda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flat"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Veranda Office</Template>
  <TotalTime>110</TotalTime>
  <Words>139</Words>
  <Application>Microsoft Office PowerPoint</Application>
  <PresentationFormat>Widescreen</PresentationFormat>
  <Paragraphs>12</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Consolas</vt:lpstr>
      <vt:lpstr>Verdana</vt:lpstr>
      <vt:lpstr>Veranda Office</vt:lpstr>
      <vt:lpstr>3 unique usability problems </vt:lpstr>
      <vt:lpstr>Poor Image Quality</vt:lpstr>
      <vt:lpstr>Clutter   </vt:lpstr>
      <vt:lpstr>Unwanted recommendation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 unique usability problems</dc:title>
  <dc:creator>Shrestha</dc:creator>
  <cp:lastModifiedBy>Dipesh tha Shrestha</cp:lastModifiedBy>
  <cp:revision>18</cp:revision>
  <dcterms:created xsi:type="dcterms:W3CDTF">2020-11-23T15:49:23Z</dcterms:created>
  <dcterms:modified xsi:type="dcterms:W3CDTF">2020-11-24T16:01:52Z</dcterms:modified>
</cp:coreProperties>
</file>