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
  </p:notesMasterIdLst>
  <p:sldIdLst>
    <p:sldId id="256" r:id="rId2"/>
    <p:sldId id="313" r:id="rId3"/>
    <p:sldId id="314" r:id="rId4"/>
    <p:sldId id="31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kal Koju" initials="BK" lastIdx="1" clrIdx="0">
    <p:extLst>
      <p:ext uri="{19B8F6BF-5375-455C-9EA6-DF929625EA0E}">
        <p15:presenceInfo xmlns:p15="http://schemas.microsoft.com/office/powerpoint/2012/main" userId="91b3b6dce8cbe3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9C060-A02D-1D4F-9F73-7791481B3DDD}" v="1" dt="2020-09-17T14:25:36.350"/>
    <p1510:client id="{5363C48F-BFA0-4E0A-A239-1841B0B093D7}" v="132" dt="2020-09-17T12:56:59.988"/>
    <p1510:client id="{CF0EDCA5-2C6B-477C-91D3-9EF540DAF242}" v="139" dt="2020-09-17T14:25:3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363C48F-BFA0-4E0A-A239-1841B0B093D7}"/>
    <pc:docChg chg="modSld">
      <pc:chgData name="Guest User" userId="" providerId="Windows Live" clId="Web-{5363C48F-BFA0-4E0A-A239-1841B0B093D7}" dt="2020-09-17T12:56:59.988" v="123" actId="20577"/>
      <pc:docMkLst>
        <pc:docMk/>
      </pc:docMkLst>
      <pc:sldChg chg="modSp">
        <pc:chgData name="Guest User" userId="" providerId="Windows Live" clId="Web-{5363C48F-BFA0-4E0A-A239-1841B0B093D7}" dt="2020-09-17T12:49:17.063" v="3" actId="20577"/>
        <pc:sldMkLst>
          <pc:docMk/>
          <pc:sldMk cId="1420798063" sldId="256"/>
        </pc:sldMkLst>
        <pc:spChg chg="mod">
          <ac:chgData name="Guest User" userId="" providerId="Windows Live" clId="Web-{5363C48F-BFA0-4E0A-A239-1841B0B093D7}" dt="2020-09-17T12:49:17.063" v="3" actId="20577"/>
          <ac:spMkLst>
            <pc:docMk/>
            <pc:sldMk cId="1420798063" sldId="256"/>
            <ac:spMk id="3" creationId="{00000000-0000-0000-0000-000000000000}"/>
          </ac:spMkLst>
        </pc:spChg>
      </pc:sldChg>
      <pc:sldChg chg="addSp delSp modSp">
        <pc:chgData name="Guest User" userId="" providerId="Windows Live" clId="Web-{5363C48F-BFA0-4E0A-A239-1841B0B093D7}" dt="2020-09-17T12:55:11.315" v="78" actId="20577"/>
        <pc:sldMkLst>
          <pc:docMk/>
          <pc:sldMk cId="1148286739" sldId="313"/>
        </pc:sldMkLst>
        <pc:spChg chg="mod">
          <ac:chgData name="Guest User" userId="" providerId="Windows Live" clId="Web-{5363C48F-BFA0-4E0A-A239-1841B0B093D7}" dt="2020-09-17T12:51:09.298" v="37" actId="20577"/>
          <ac:spMkLst>
            <pc:docMk/>
            <pc:sldMk cId="1148286739" sldId="313"/>
            <ac:spMk id="2" creationId="{00000000-0000-0000-0000-000000000000}"/>
          </ac:spMkLst>
        </pc:spChg>
        <pc:spChg chg="add del">
          <ac:chgData name="Guest User" userId="" providerId="Windows Live" clId="Web-{5363C48F-BFA0-4E0A-A239-1841B0B093D7}" dt="2020-09-17T12:54:19.471" v="73"/>
          <ac:spMkLst>
            <pc:docMk/>
            <pc:sldMk cId="1148286739" sldId="313"/>
            <ac:spMk id="3" creationId="{7414311D-356A-4BAA-B651-C471C8D6753B}"/>
          </ac:spMkLst>
        </pc:spChg>
        <pc:spChg chg="mod">
          <ac:chgData name="Guest User" userId="" providerId="Windows Live" clId="Web-{5363C48F-BFA0-4E0A-A239-1841B0B093D7}" dt="2020-09-17T12:55:11.315" v="78" actId="20577"/>
          <ac:spMkLst>
            <pc:docMk/>
            <pc:sldMk cId="1148286739" sldId="313"/>
            <ac:spMk id="6" creationId="{00000000-0000-0000-0000-000000000000}"/>
          </ac:spMkLst>
        </pc:spChg>
      </pc:sldChg>
      <pc:sldChg chg="modSp">
        <pc:chgData name="Guest User" userId="" providerId="Windows Live" clId="Web-{5363C48F-BFA0-4E0A-A239-1841B0B093D7}" dt="2020-09-17T12:56:40.941" v="116" actId="20577"/>
        <pc:sldMkLst>
          <pc:docMk/>
          <pc:sldMk cId="476016680" sldId="314"/>
        </pc:sldMkLst>
        <pc:spChg chg="mod">
          <ac:chgData name="Guest User" userId="" providerId="Windows Live" clId="Web-{5363C48F-BFA0-4E0A-A239-1841B0B093D7}" dt="2020-09-17T12:50:25.376" v="7" actId="20577"/>
          <ac:spMkLst>
            <pc:docMk/>
            <pc:sldMk cId="476016680" sldId="314"/>
            <ac:spMk id="2" creationId="{6993D49E-5046-6540-A00B-B54E39B2365E}"/>
          </ac:spMkLst>
        </pc:spChg>
        <pc:spChg chg="mod">
          <ac:chgData name="Guest User" userId="" providerId="Windows Live" clId="Web-{5363C48F-BFA0-4E0A-A239-1841B0B093D7}" dt="2020-09-17T12:56:40.941" v="116" actId="20577"/>
          <ac:spMkLst>
            <pc:docMk/>
            <pc:sldMk cId="476016680" sldId="314"/>
            <ac:spMk id="3" creationId="{13DABA2D-C3ED-7C4F-9E48-FC36D053291F}"/>
          </ac:spMkLst>
        </pc:spChg>
      </pc:sldChg>
      <pc:sldChg chg="modSp">
        <pc:chgData name="Guest User" userId="" providerId="Windows Live" clId="Web-{5363C48F-BFA0-4E0A-A239-1841B0B093D7}" dt="2020-09-17T12:56:59.988" v="122" actId="20577"/>
        <pc:sldMkLst>
          <pc:docMk/>
          <pc:sldMk cId="792708918" sldId="315"/>
        </pc:sldMkLst>
        <pc:spChg chg="mod">
          <ac:chgData name="Guest User" userId="" providerId="Windows Live" clId="Web-{5363C48F-BFA0-4E0A-A239-1841B0B093D7}" dt="2020-09-17T12:50:46.485" v="24" actId="20577"/>
          <ac:spMkLst>
            <pc:docMk/>
            <pc:sldMk cId="792708918" sldId="315"/>
            <ac:spMk id="2" creationId="{BBC06B4D-17B0-E243-A9A3-8FD12FB5AE81}"/>
          </ac:spMkLst>
        </pc:spChg>
        <pc:spChg chg="mod">
          <ac:chgData name="Guest User" userId="" providerId="Windows Live" clId="Web-{5363C48F-BFA0-4E0A-A239-1841B0B093D7}" dt="2020-09-17T12:56:59.988" v="122" actId="20577"/>
          <ac:spMkLst>
            <pc:docMk/>
            <pc:sldMk cId="792708918" sldId="315"/>
            <ac:spMk id="3" creationId="{3B27E484-D169-204F-8955-D98B2031EECC}"/>
          </ac:spMkLst>
        </pc:spChg>
      </pc:sldChg>
    </pc:docChg>
  </pc:docChgLst>
  <pc:docChgLst>
    <pc:chgData name="Guest User" providerId="Windows Live" clId="Web-{CF0EDCA5-2C6B-477C-91D3-9EF540DAF242}"/>
    <pc:docChg chg="modSld">
      <pc:chgData name="Guest User" userId="" providerId="Windows Live" clId="Web-{CF0EDCA5-2C6B-477C-91D3-9EF540DAF242}" dt="2020-09-17T14:25:38.245" v="138" actId="20577"/>
      <pc:docMkLst>
        <pc:docMk/>
      </pc:docMkLst>
      <pc:sldChg chg="modSp">
        <pc:chgData name="Guest User" userId="" providerId="Windows Live" clId="Web-{CF0EDCA5-2C6B-477C-91D3-9EF540DAF242}" dt="2020-09-17T14:19:53.759" v="5" actId="20577"/>
        <pc:sldMkLst>
          <pc:docMk/>
          <pc:sldMk cId="1420798063" sldId="256"/>
        </pc:sldMkLst>
        <pc:spChg chg="mod">
          <ac:chgData name="Guest User" userId="" providerId="Windows Live" clId="Web-{CF0EDCA5-2C6B-477C-91D3-9EF540DAF242}" dt="2020-09-17T14:19:53.759" v="5" actId="20577"/>
          <ac:spMkLst>
            <pc:docMk/>
            <pc:sldMk cId="1420798063" sldId="256"/>
            <ac:spMk id="3" creationId="{00000000-0000-0000-0000-000000000000}"/>
          </ac:spMkLst>
        </pc:spChg>
      </pc:sldChg>
      <pc:sldChg chg="addSp delSp modSp">
        <pc:chgData name="Guest User" userId="" providerId="Windows Live" clId="Web-{CF0EDCA5-2C6B-477C-91D3-9EF540DAF242}" dt="2020-09-17T14:23:33.885" v="101" actId="20577"/>
        <pc:sldMkLst>
          <pc:docMk/>
          <pc:sldMk cId="3142329243" sldId="316"/>
        </pc:sldMkLst>
        <pc:spChg chg="add del mod">
          <ac:chgData name="Guest User" userId="" providerId="Windows Live" clId="Web-{CF0EDCA5-2C6B-477C-91D3-9EF540DAF242}" dt="2020-09-17T14:23:33.885" v="101" actId="20577"/>
          <ac:spMkLst>
            <pc:docMk/>
            <pc:sldMk cId="3142329243" sldId="316"/>
            <ac:spMk id="2" creationId="{4A670777-E6D9-4608-9641-6B22D597822C}"/>
          </ac:spMkLst>
        </pc:spChg>
        <pc:spChg chg="mod">
          <ac:chgData name="Guest User" userId="" providerId="Windows Live" clId="Web-{CF0EDCA5-2C6B-477C-91D3-9EF540DAF242}" dt="2020-09-17T14:20:47.181" v="25" actId="14100"/>
          <ac:spMkLst>
            <pc:docMk/>
            <pc:sldMk cId="3142329243" sldId="316"/>
            <ac:spMk id="3" creationId="{90E4C39C-525D-0948-A0E4-A7DC18A6AC48}"/>
          </ac:spMkLst>
        </pc:spChg>
      </pc:sldChg>
      <pc:sldChg chg="modSp">
        <pc:chgData name="Guest User" userId="" providerId="Windows Live" clId="Web-{CF0EDCA5-2C6B-477C-91D3-9EF540DAF242}" dt="2020-09-17T14:24:10.510" v="109" actId="20577"/>
        <pc:sldMkLst>
          <pc:docMk/>
          <pc:sldMk cId="3072705769" sldId="317"/>
        </pc:sldMkLst>
        <pc:spChg chg="mod">
          <ac:chgData name="Guest User" userId="" providerId="Windows Live" clId="Web-{CF0EDCA5-2C6B-477C-91D3-9EF540DAF242}" dt="2020-09-17T14:24:03.510" v="105" actId="20577"/>
          <ac:spMkLst>
            <pc:docMk/>
            <pc:sldMk cId="3072705769" sldId="317"/>
            <ac:spMk id="2" creationId="{D931CE19-FEF8-EE46-87FC-0E896E161E7E}"/>
          </ac:spMkLst>
        </pc:spChg>
        <pc:spChg chg="mod">
          <ac:chgData name="Guest User" userId="" providerId="Windows Live" clId="Web-{CF0EDCA5-2C6B-477C-91D3-9EF540DAF242}" dt="2020-09-17T14:24:10.510" v="109" actId="20577"/>
          <ac:spMkLst>
            <pc:docMk/>
            <pc:sldMk cId="3072705769" sldId="317"/>
            <ac:spMk id="3" creationId="{0571C1E9-B7FD-E148-B6C6-9E3D37BAF388}"/>
          </ac:spMkLst>
        </pc:spChg>
      </pc:sldChg>
      <pc:sldChg chg="modSp">
        <pc:chgData name="Guest User" userId="" providerId="Windows Live" clId="Web-{CF0EDCA5-2C6B-477C-91D3-9EF540DAF242}" dt="2020-09-17T14:25:38.229" v="137" actId="20577"/>
        <pc:sldMkLst>
          <pc:docMk/>
          <pc:sldMk cId="2401047548" sldId="318"/>
        </pc:sldMkLst>
        <pc:spChg chg="mod">
          <ac:chgData name="Guest User" userId="" providerId="Windows Live" clId="Web-{CF0EDCA5-2C6B-477C-91D3-9EF540DAF242}" dt="2020-09-17T14:24:31.526" v="113" actId="20577"/>
          <ac:spMkLst>
            <pc:docMk/>
            <pc:sldMk cId="2401047548" sldId="318"/>
            <ac:spMk id="2" creationId="{DC3DC526-9416-9A46-B3D6-37538390E6EF}"/>
          </ac:spMkLst>
        </pc:spChg>
        <pc:spChg chg="mod">
          <ac:chgData name="Guest User" userId="" providerId="Windows Live" clId="Web-{CF0EDCA5-2C6B-477C-91D3-9EF540DAF242}" dt="2020-09-17T14:25:38.229" v="137" actId="20577"/>
          <ac:spMkLst>
            <pc:docMk/>
            <pc:sldMk cId="2401047548" sldId="318"/>
            <ac:spMk id="3" creationId="{AC463E12-3D2D-3E4F-813E-7936BC60EED3}"/>
          </ac:spMkLst>
        </pc:spChg>
      </pc:sldChg>
    </pc:docChg>
  </pc:docChgLst>
  <pc:docChgLst>
    <pc:chgData name="subash lamichhane" userId="392f0ce87fb8c977" providerId="LiveId" clId="{03B9C060-A02D-1D4F-9F73-7791481B3DDD}"/>
    <pc:docChg chg="undo custSel addSld delSld modSld">
      <pc:chgData name="subash lamichhane" userId="392f0ce87fb8c977" providerId="LiveId" clId="{03B9C060-A02D-1D4F-9F73-7791481B3DDD}" dt="2020-09-18T01:06:01.134" v="1377" actId="2696"/>
      <pc:docMkLst>
        <pc:docMk/>
      </pc:docMkLst>
      <pc:sldChg chg="delSp modSp">
        <pc:chgData name="subash lamichhane" userId="392f0ce87fb8c977" providerId="LiveId" clId="{03B9C060-A02D-1D4F-9F73-7791481B3DDD}" dt="2020-09-17T11:12:35.540" v="554" actId="255"/>
        <pc:sldMkLst>
          <pc:docMk/>
          <pc:sldMk cId="1420798063" sldId="256"/>
        </pc:sldMkLst>
        <pc:spChg chg="mod">
          <ac:chgData name="subash lamichhane" userId="392f0ce87fb8c977" providerId="LiveId" clId="{03B9C060-A02D-1D4F-9F73-7791481B3DDD}" dt="2020-09-17T11:12:35.540" v="554" actId="255"/>
          <ac:spMkLst>
            <pc:docMk/>
            <pc:sldMk cId="1420798063" sldId="256"/>
            <ac:spMk id="2" creationId="{00000000-0000-0000-0000-000000000000}"/>
          </ac:spMkLst>
        </pc:spChg>
        <pc:spChg chg="mod">
          <ac:chgData name="subash lamichhane" userId="392f0ce87fb8c977" providerId="LiveId" clId="{03B9C060-A02D-1D4F-9F73-7791481B3DDD}" dt="2020-09-17T11:11:19.482" v="519" actId="20577"/>
          <ac:spMkLst>
            <pc:docMk/>
            <pc:sldMk cId="1420798063" sldId="256"/>
            <ac:spMk id="3" creationId="{00000000-0000-0000-0000-000000000000}"/>
          </ac:spMkLst>
        </pc:spChg>
        <pc:spChg chg="mod">
          <ac:chgData name="subash lamichhane" userId="392f0ce87fb8c977" providerId="LiveId" clId="{03B9C060-A02D-1D4F-9F73-7791481B3DDD}" dt="2020-09-17T11:11:13.037" v="503" actId="1076"/>
          <ac:spMkLst>
            <pc:docMk/>
            <pc:sldMk cId="1420798063" sldId="256"/>
            <ac:spMk id="6" creationId="{00000000-0000-0000-0000-000000000000}"/>
          </ac:spMkLst>
        </pc:spChg>
        <pc:spChg chg="del">
          <ac:chgData name="subash lamichhane" userId="392f0ce87fb8c977" providerId="LiveId" clId="{03B9C060-A02D-1D4F-9F73-7791481B3DDD}" dt="2020-09-17T11:09:53.158" v="382" actId="478"/>
          <ac:spMkLst>
            <pc:docMk/>
            <pc:sldMk cId="1420798063" sldId="256"/>
            <ac:spMk id="7" creationId="{00000000-0000-0000-0000-000000000000}"/>
          </ac:spMkLst>
        </pc:spChg>
      </pc:sldChg>
      <pc:sldChg chg="delSp modSp">
        <pc:chgData name="subash lamichhane" userId="392f0ce87fb8c977" providerId="LiveId" clId="{03B9C060-A02D-1D4F-9F73-7791481B3DDD}" dt="2020-09-17T14:10:59.541" v="753" actId="478"/>
        <pc:sldMkLst>
          <pc:docMk/>
          <pc:sldMk cId="1148286739" sldId="313"/>
        </pc:sldMkLst>
        <pc:spChg chg="mod">
          <ac:chgData name="subash lamichhane" userId="392f0ce87fb8c977" providerId="LiveId" clId="{03B9C060-A02D-1D4F-9F73-7791481B3DDD}" dt="2020-09-17T11:20:35.454" v="555" actId="21"/>
          <ac:spMkLst>
            <pc:docMk/>
            <pc:sldMk cId="1148286739" sldId="313"/>
            <ac:spMk id="2" creationId="{00000000-0000-0000-0000-000000000000}"/>
          </ac:spMkLst>
        </pc:spChg>
        <pc:spChg chg="del">
          <ac:chgData name="subash lamichhane" userId="392f0ce87fb8c977" providerId="LiveId" clId="{03B9C060-A02D-1D4F-9F73-7791481B3DDD}" dt="2020-09-17T14:10:59.541" v="753" actId="478"/>
          <ac:spMkLst>
            <pc:docMk/>
            <pc:sldMk cId="1148286739" sldId="313"/>
            <ac:spMk id="4" creationId="{00000000-0000-0000-0000-000000000000}"/>
          </ac:spMkLst>
        </pc:spChg>
      </pc:sldChg>
      <pc:sldChg chg="modSp">
        <pc:chgData name="subash lamichhane" userId="392f0ce87fb8c977" providerId="LiveId" clId="{03B9C060-A02D-1D4F-9F73-7791481B3DDD}" dt="2020-09-17T11:12:04.821" v="547" actId="5793"/>
        <pc:sldMkLst>
          <pc:docMk/>
          <pc:sldMk cId="476016680" sldId="314"/>
        </pc:sldMkLst>
        <pc:spChg chg="mod">
          <ac:chgData name="subash lamichhane" userId="392f0ce87fb8c977" providerId="LiveId" clId="{03B9C060-A02D-1D4F-9F73-7791481B3DDD}" dt="2020-09-17T11:12:04.821" v="547" actId="5793"/>
          <ac:spMkLst>
            <pc:docMk/>
            <pc:sldMk cId="476016680" sldId="314"/>
            <ac:spMk id="3" creationId="{13DABA2D-C3ED-7C4F-9E48-FC36D053291F}"/>
          </ac:spMkLst>
        </pc:spChg>
      </pc:sldChg>
      <pc:sldChg chg="modSp">
        <pc:chgData name="subash lamichhane" userId="392f0ce87fb8c977" providerId="LiveId" clId="{03B9C060-A02D-1D4F-9F73-7791481B3DDD}" dt="2020-09-17T11:21:04.487" v="568" actId="20577"/>
        <pc:sldMkLst>
          <pc:docMk/>
          <pc:sldMk cId="3142329243" sldId="316"/>
        </pc:sldMkLst>
        <pc:spChg chg="mod">
          <ac:chgData name="subash lamichhane" userId="392f0ce87fb8c977" providerId="LiveId" clId="{03B9C060-A02D-1D4F-9F73-7791481B3DDD}" dt="2020-09-17T11:21:04.487" v="568" actId="20577"/>
          <ac:spMkLst>
            <pc:docMk/>
            <pc:sldMk cId="3142329243" sldId="316"/>
            <ac:spMk id="3" creationId="{90E4C39C-525D-0948-A0E4-A7DC18A6AC48}"/>
          </ac:spMkLst>
        </pc:spChg>
      </pc:sldChg>
      <pc:sldChg chg="del">
        <pc:chgData name="subash lamichhane" userId="392f0ce87fb8c977" providerId="LiveId" clId="{03B9C060-A02D-1D4F-9F73-7791481B3DDD}" dt="2020-09-17T14:25:36.351" v="799" actId="2696"/>
        <pc:sldMkLst>
          <pc:docMk/>
          <pc:sldMk cId="1868007621" sldId="319"/>
        </pc:sldMkLst>
      </pc:sldChg>
      <pc:sldChg chg="addSp modSp del">
        <pc:chgData name="subash lamichhane" userId="392f0ce87fb8c977" providerId="LiveId" clId="{03B9C060-A02D-1D4F-9F73-7791481B3DDD}" dt="2020-09-18T01:01:40.646" v="1300" actId="2696"/>
        <pc:sldMkLst>
          <pc:docMk/>
          <pc:sldMk cId="2624098038" sldId="320"/>
        </pc:sldMkLst>
        <pc:spChg chg="add mod">
          <ac:chgData name="subash lamichhane" userId="392f0ce87fb8c977" providerId="LiveId" clId="{03B9C060-A02D-1D4F-9F73-7791481B3DDD}" dt="2020-09-18T01:01:38.746" v="1299" actId="1076"/>
          <ac:spMkLst>
            <pc:docMk/>
            <pc:sldMk cId="2624098038" sldId="320"/>
            <ac:spMk id="2" creationId="{456B06CB-1FD8-BC4F-8828-29706C603647}"/>
          </ac:spMkLst>
        </pc:spChg>
        <pc:spChg chg="mod">
          <ac:chgData name="subash lamichhane" userId="392f0ce87fb8c977" providerId="LiveId" clId="{03B9C060-A02D-1D4F-9F73-7791481B3DDD}" dt="2020-09-18T01:01:10.316" v="1296" actId="5793"/>
          <ac:spMkLst>
            <pc:docMk/>
            <pc:sldMk cId="2624098038" sldId="320"/>
            <ac:spMk id="3" creationId="{FB034879-8E17-124F-8BD6-22D7AA0B10E6}"/>
          </ac:spMkLst>
        </pc:spChg>
      </pc:sldChg>
      <pc:sldChg chg="modSp">
        <pc:chgData name="subash lamichhane" userId="392f0ce87fb8c977" providerId="LiveId" clId="{03B9C060-A02D-1D4F-9F73-7791481B3DDD}" dt="2020-09-18T01:05:52.031" v="1376" actId="12"/>
        <pc:sldMkLst>
          <pc:docMk/>
          <pc:sldMk cId="3887535151" sldId="321"/>
        </pc:sldMkLst>
        <pc:spChg chg="mod">
          <ac:chgData name="subash lamichhane" userId="392f0ce87fb8c977" providerId="LiveId" clId="{03B9C060-A02D-1D4F-9F73-7791481B3DDD}" dt="2020-09-18T01:01:59.278" v="1319" actId="20577"/>
          <ac:spMkLst>
            <pc:docMk/>
            <pc:sldMk cId="3887535151" sldId="321"/>
            <ac:spMk id="2" creationId="{B7A5A457-30A7-3D48-B03C-5CB8EB15AD8A}"/>
          </ac:spMkLst>
        </pc:spChg>
        <pc:spChg chg="mod">
          <ac:chgData name="subash lamichhane" userId="392f0ce87fb8c977" providerId="LiveId" clId="{03B9C060-A02D-1D4F-9F73-7791481B3DDD}" dt="2020-09-18T01:05:52.031" v="1376" actId="12"/>
          <ac:spMkLst>
            <pc:docMk/>
            <pc:sldMk cId="3887535151" sldId="321"/>
            <ac:spMk id="3" creationId="{CA7490A6-EC7D-454B-A351-27F4308470F0}"/>
          </ac:spMkLst>
        </pc:spChg>
      </pc:sldChg>
      <pc:sldChg chg="modSp">
        <pc:chgData name="subash lamichhane" userId="392f0ce87fb8c977" providerId="LiveId" clId="{03B9C060-A02D-1D4F-9F73-7791481B3DDD}" dt="2020-09-17T14:10:18.427" v="752" actId="255"/>
        <pc:sldMkLst>
          <pc:docMk/>
          <pc:sldMk cId="1342200511" sldId="322"/>
        </pc:sldMkLst>
        <pc:spChg chg="mod">
          <ac:chgData name="subash lamichhane" userId="392f0ce87fb8c977" providerId="LiveId" clId="{03B9C060-A02D-1D4F-9F73-7791481B3DDD}" dt="2020-09-17T14:10:18.427" v="752" actId="255"/>
          <ac:spMkLst>
            <pc:docMk/>
            <pc:sldMk cId="1342200511" sldId="322"/>
            <ac:spMk id="3" creationId="{CBE5DEE6-DB39-0C41-A6B2-A305A17D07AC}"/>
          </ac:spMkLst>
        </pc:spChg>
      </pc:sldChg>
      <pc:sldChg chg="addSp delSp modSp del">
        <pc:chgData name="subash lamichhane" userId="392f0ce87fb8c977" providerId="LiveId" clId="{03B9C060-A02D-1D4F-9F73-7791481B3DDD}" dt="2020-09-17T14:05:45.330" v="727" actId="2696"/>
        <pc:sldMkLst>
          <pc:docMk/>
          <pc:sldMk cId="2225613184" sldId="323"/>
        </pc:sldMkLst>
        <pc:spChg chg="del mod">
          <ac:chgData name="subash lamichhane" userId="392f0ce87fb8c977" providerId="LiveId" clId="{03B9C060-A02D-1D4F-9F73-7791481B3DDD}" dt="2020-09-17T14:04:28.032" v="724" actId="478"/>
          <ac:spMkLst>
            <pc:docMk/>
            <pc:sldMk cId="2225613184" sldId="323"/>
            <ac:spMk id="2" creationId="{0991CF8C-B09C-4945-9EEF-73CAE3760DD0}"/>
          </ac:spMkLst>
        </pc:spChg>
        <pc:spChg chg="add del mod">
          <ac:chgData name="subash lamichhane" userId="392f0ce87fb8c977" providerId="LiveId" clId="{03B9C060-A02D-1D4F-9F73-7791481B3DDD}" dt="2020-09-17T14:04:35.803" v="726" actId="478"/>
          <ac:spMkLst>
            <pc:docMk/>
            <pc:sldMk cId="2225613184" sldId="323"/>
            <ac:spMk id="3" creationId="{E427082E-4278-8347-846B-B7D3B36B6B54}"/>
          </ac:spMkLst>
        </pc:spChg>
      </pc:sldChg>
      <pc:sldChg chg="modSp">
        <pc:chgData name="subash lamichhane" userId="392f0ce87fb8c977" providerId="LiveId" clId="{03B9C060-A02D-1D4F-9F73-7791481B3DDD}" dt="2020-09-17T11:03:58.611" v="257" actId="255"/>
        <pc:sldMkLst>
          <pc:docMk/>
          <pc:sldMk cId="102113186" sldId="324"/>
        </pc:sldMkLst>
        <pc:spChg chg="mod">
          <ac:chgData name="subash lamichhane" userId="392f0ce87fb8c977" providerId="LiveId" clId="{03B9C060-A02D-1D4F-9F73-7791481B3DDD}" dt="2020-09-17T10:55:53.600" v="69" actId="20577"/>
          <ac:spMkLst>
            <pc:docMk/>
            <pc:sldMk cId="102113186" sldId="324"/>
            <ac:spMk id="2" creationId="{E1951992-C001-C346-ACBA-E663203FE873}"/>
          </ac:spMkLst>
        </pc:spChg>
        <pc:spChg chg="mod">
          <ac:chgData name="subash lamichhane" userId="392f0ce87fb8c977" providerId="LiveId" clId="{03B9C060-A02D-1D4F-9F73-7791481B3DDD}" dt="2020-09-17T11:03:58.611" v="257" actId="255"/>
          <ac:spMkLst>
            <pc:docMk/>
            <pc:sldMk cId="102113186" sldId="324"/>
            <ac:spMk id="3" creationId="{0CCB3AEC-3616-F54C-8D95-0E416CC70C0E}"/>
          </ac:spMkLst>
        </pc:spChg>
      </pc:sldChg>
      <pc:sldChg chg="delSp modSp">
        <pc:chgData name="subash lamichhane" userId="392f0ce87fb8c977" providerId="LiveId" clId="{03B9C060-A02D-1D4F-9F73-7791481B3DDD}" dt="2020-09-17T11:04:56.111" v="260" actId="255"/>
        <pc:sldMkLst>
          <pc:docMk/>
          <pc:sldMk cId="882559094" sldId="325"/>
        </pc:sldMkLst>
        <pc:spChg chg="del">
          <ac:chgData name="subash lamichhane" userId="392f0ce87fb8c977" providerId="LiveId" clId="{03B9C060-A02D-1D4F-9F73-7791481B3DDD}" dt="2020-09-17T10:58:32.581" v="102" actId="478"/>
          <ac:spMkLst>
            <pc:docMk/>
            <pc:sldMk cId="882559094" sldId="325"/>
            <ac:spMk id="2" creationId="{286D1C79-0129-6D43-9027-DBB04DAC87A7}"/>
          </ac:spMkLst>
        </pc:spChg>
        <pc:spChg chg="mod">
          <ac:chgData name="subash lamichhane" userId="392f0ce87fb8c977" providerId="LiveId" clId="{03B9C060-A02D-1D4F-9F73-7791481B3DDD}" dt="2020-09-17T11:04:56.111" v="260" actId="255"/>
          <ac:spMkLst>
            <pc:docMk/>
            <pc:sldMk cId="882559094" sldId="325"/>
            <ac:spMk id="3" creationId="{C28A6FE1-5697-334B-A38B-465E5FB6BC3D}"/>
          </ac:spMkLst>
        </pc:spChg>
      </pc:sldChg>
      <pc:sldChg chg="modSp">
        <pc:chgData name="subash lamichhane" userId="392f0ce87fb8c977" providerId="LiveId" clId="{03B9C060-A02D-1D4F-9F73-7791481B3DDD}" dt="2020-09-17T14:09:45.579" v="751" actId="22"/>
        <pc:sldMkLst>
          <pc:docMk/>
          <pc:sldMk cId="1978477796" sldId="326"/>
        </pc:sldMkLst>
        <pc:spChg chg="mod">
          <ac:chgData name="subash lamichhane" userId="392f0ce87fb8c977" providerId="LiveId" clId="{03B9C060-A02D-1D4F-9F73-7791481B3DDD}" dt="2020-09-17T14:09:45.579" v="751" actId="22"/>
          <ac:spMkLst>
            <pc:docMk/>
            <pc:sldMk cId="1978477796" sldId="326"/>
            <ac:spMk id="2" creationId="{D3C27FC6-A520-274A-9860-AD813E74E1D0}"/>
          </ac:spMkLst>
        </pc:spChg>
        <pc:spChg chg="mod">
          <ac:chgData name="subash lamichhane" userId="392f0ce87fb8c977" providerId="LiveId" clId="{03B9C060-A02D-1D4F-9F73-7791481B3DDD}" dt="2020-09-17T14:08:14.108" v="732" actId="12"/>
          <ac:spMkLst>
            <pc:docMk/>
            <pc:sldMk cId="1978477796" sldId="326"/>
            <ac:spMk id="3" creationId="{DA6764CF-0301-0E48-9D6B-4C8A9CFD1670}"/>
          </ac:spMkLst>
        </pc:spChg>
      </pc:sldChg>
      <pc:sldChg chg="addSp delSp modSp">
        <pc:chgData name="subash lamichhane" userId="392f0ce87fb8c977" providerId="LiveId" clId="{03B9C060-A02D-1D4F-9F73-7791481B3DDD}" dt="2020-09-17T14:14:41.886" v="771" actId="1076"/>
        <pc:sldMkLst>
          <pc:docMk/>
          <pc:sldMk cId="2831280337" sldId="327"/>
        </pc:sldMkLst>
        <pc:spChg chg="del">
          <ac:chgData name="subash lamichhane" userId="392f0ce87fb8c977" providerId="LiveId" clId="{03B9C060-A02D-1D4F-9F73-7791481B3DDD}" dt="2020-09-17T14:13:47.236" v="754" actId="478"/>
          <ac:spMkLst>
            <pc:docMk/>
            <pc:sldMk cId="2831280337" sldId="327"/>
            <ac:spMk id="2" creationId="{F1CD73CD-0A1E-7B45-9433-BEDA47171149}"/>
          </ac:spMkLst>
        </pc:spChg>
        <pc:spChg chg="del">
          <ac:chgData name="subash lamichhane" userId="392f0ce87fb8c977" providerId="LiveId" clId="{03B9C060-A02D-1D4F-9F73-7791481B3DDD}" dt="2020-09-17T14:13:49.874" v="755" actId="478"/>
          <ac:spMkLst>
            <pc:docMk/>
            <pc:sldMk cId="2831280337" sldId="327"/>
            <ac:spMk id="3" creationId="{F32C5603-0363-494D-916B-113048898932}"/>
          </ac:spMkLst>
        </pc:spChg>
        <pc:picChg chg="add mod">
          <ac:chgData name="subash lamichhane" userId="392f0ce87fb8c977" providerId="LiveId" clId="{03B9C060-A02D-1D4F-9F73-7791481B3DDD}" dt="2020-09-17T14:14:41.886" v="771" actId="1076"/>
          <ac:picMkLst>
            <pc:docMk/>
            <pc:sldMk cId="2831280337" sldId="327"/>
            <ac:picMk id="6" creationId="{56FB7867-FE03-284D-B112-D9918A30AAA3}"/>
          </ac:picMkLst>
        </pc:picChg>
      </pc:sldChg>
      <pc:sldChg chg="new del">
        <pc:chgData name="subash lamichhane" userId="392f0ce87fb8c977" providerId="LiveId" clId="{03B9C060-A02D-1D4F-9F73-7791481B3DDD}" dt="2020-09-18T01:06:01.134" v="1377" actId="2696"/>
        <pc:sldMkLst>
          <pc:docMk/>
          <pc:sldMk cId="1379549644" sldId="328"/>
        </pc:sldMkLst>
      </pc:sldChg>
      <pc:sldChg chg="new del">
        <pc:chgData name="subash lamichhane" userId="392f0ce87fb8c977" providerId="LiveId" clId="{03B9C060-A02D-1D4F-9F73-7791481B3DDD}" dt="2020-09-17T14:04:18.978" v="722" actId="680"/>
        <pc:sldMkLst>
          <pc:docMk/>
          <pc:sldMk cId="2382194279"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791A-81AF-41E5-BAEE-5F233F77D95E}"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0815F-4396-4860-A701-04C57AED770F}" type="slidenum">
              <a:rPr lang="en-US" smtClean="0"/>
              <a:t>‹#›</a:t>
            </a:fld>
            <a:endParaRPr lang="en-US"/>
          </a:p>
        </p:txBody>
      </p:sp>
    </p:spTree>
    <p:extLst>
      <p:ext uri="{BB962C8B-B14F-4D97-AF65-F5344CB8AC3E}">
        <p14:creationId xmlns:p14="http://schemas.microsoft.com/office/powerpoint/2010/main" val="130935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CA9CE9-4C1A-4A0C-A2F9-5BFB6581D474}" type="slidenum">
              <a:rPr lang="en-US" smtClean="0"/>
              <a:t>2</a:t>
            </a:fld>
            <a:endParaRPr lang="en-US"/>
          </a:p>
        </p:txBody>
      </p:sp>
    </p:spTree>
    <p:extLst>
      <p:ext uri="{BB962C8B-B14F-4D97-AF65-F5344CB8AC3E}">
        <p14:creationId xmlns:p14="http://schemas.microsoft.com/office/powerpoint/2010/main" val="3292051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181600" y="6324601"/>
            <a:ext cx="2844800" cy="365125"/>
          </a:xfrm>
        </p:spPr>
        <p:txBody>
          <a:bodyPr/>
          <a:lstStyle/>
          <a:p>
            <a:fld id="{B532305C-D5CF-4184-8090-E5589D413F35}" type="datetime1">
              <a:rPr lang="en-US" smtClean="0"/>
              <a:t>11/24/2020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3C0FA-EAD7-409B-86A4-011FDEC95D77}" type="datetime1">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39D768-1493-4CC8-AC41-DAD8C62C9D54}" type="datetime1">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13580" y="6324601"/>
            <a:ext cx="2844800" cy="365125"/>
          </a:xfrm>
        </p:spPr>
        <p:txBody>
          <a:bodyPr/>
          <a:lstStyle/>
          <a:p>
            <a:fld id="{FCD47101-CBD6-4F53-A302-87DCA4CB1E27}" type="datetime1">
              <a:rPr lang="en-US" smtClean="0"/>
              <a:t>11/24/2020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BB2547-E385-403B-81F1-F2535848A52F}" type="datetime1">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1D2942-D171-4097-9615-91A30B396E80}" type="datetime1">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1D2801-FE17-46D0-8DDF-0D8C4F20A925}" type="datetime1">
              <a:rPr lang="en-US" smtClean="0"/>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A13A27-FBD3-4BEC-9A3C-54AA893302B3}" type="datetime1">
              <a:rPr lang="en-US" smtClean="0"/>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1561D-6B29-4022-9018-C3AAA364D0EA}" type="datetime1">
              <a:rPr lang="en-US" smtClean="0"/>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90571C-A395-45FD-906A-50151BC7E062}" type="datetime1">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5F6061-A2E2-4BFA-AEFE-2DE797895A4A}" type="datetime1">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0363E-B036-4F90-B2BC-9E83FD229732}" type="datetime1">
              <a:rPr lang="en-US" smtClean="0"/>
              <a:t>11/24/2020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9" name="Rectangle 8"/>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757" y="2274109"/>
            <a:ext cx="7772400" cy="1154891"/>
          </a:xfrm>
        </p:spPr>
        <p:txBody>
          <a:bodyPr>
            <a:normAutofit/>
          </a:bodyPr>
          <a:lstStyle/>
          <a:p>
            <a:r>
              <a:rPr lang="en-US" b="1" i="1" u="sng" dirty="0"/>
              <a:t>3 </a:t>
            </a:r>
            <a:r>
              <a:rPr lang="en-US" b="1" i="1" u="sng" dirty="0" smtClean="0"/>
              <a:t>Unique Usability Problems </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081277"/>
            <a:ext cx="4636957" cy="1837385"/>
          </a:xfrm>
        </p:spPr>
        <p:txBody>
          <a:bodyPr vert="horz" lIns="91440" tIns="45720" rIns="91440" bIns="45720" rtlCol="0" anchor="t">
            <a:noAutofit/>
          </a:bodyPr>
          <a:lstStyle/>
          <a:p>
            <a:pPr algn="l"/>
            <a:r>
              <a:rPr lang="en-US" sz="2000" b="1" dirty="0">
                <a:solidFill>
                  <a:schemeClr val="tx1"/>
                </a:solidFill>
              </a:rPr>
              <a:t>Presented by: </a:t>
            </a:r>
            <a:r>
              <a:rPr lang="en-GB" sz="2000" b="1" dirty="0">
                <a:solidFill>
                  <a:schemeClr val="tx1"/>
                </a:solidFill>
              </a:rPr>
              <a:t>Dipesh Tha Shrestha</a:t>
            </a:r>
            <a:endParaRPr lang="en-US" sz="100" b="1" dirty="0">
              <a:solidFill>
                <a:schemeClr val="tx1"/>
              </a:solidFill>
            </a:endParaRPr>
          </a:p>
          <a:p>
            <a:r>
              <a:rPr lang="en-GB" sz="2000" b="1" dirty="0">
                <a:solidFill>
                  <a:schemeClr val="tx1"/>
                </a:solidFill>
              </a:rPr>
              <a:t> </a:t>
            </a:r>
            <a:endParaRPr lang="en-US" sz="2000" b="1" dirty="0">
              <a:solidFill>
                <a:schemeClr val="tx1"/>
              </a:solidFill>
              <a:cs typeface="Calibri"/>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6710597" y="4081277"/>
            <a:ext cx="4636957" cy="183738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rPr>
              <a:t>Presented </a:t>
            </a:r>
            <a:r>
              <a:rPr lang="en-US" sz="2000" b="1" dirty="0" smtClean="0">
                <a:solidFill>
                  <a:schemeClr val="tx1"/>
                </a:solidFill>
                <a:latin typeface="+mj-lt"/>
              </a:rPr>
              <a:t>To: </a:t>
            </a:r>
            <a:r>
              <a:rPr lang="en-US" sz="2000" b="1" dirty="0" err="1" smtClean="0">
                <a:solidFill>
                  <a:schemeClr val="tx1"/>
                </a:solidFill>
                <a:latin typeface="+mj-lt"/>
              </a:rPr>
              <a:t>Akash</a:t>
            </a:r>
            <a:r>
              <a:rPr lang="en-US" sz="2000" b="1" dirty="0" smtClean="0">
                <a:solidFill>
                  <a:schemeClr val="tx1"/>
                </a:solidFill>
                <a:latin typeface="+mj-lt"/>
              </a:rPr>
              <a:t> </a:t>
            </a:r>
            <a:r>
              <a:rPr lang="en-US" sz="2000" b="1" dirty="0" err="1" smtClean="0">
                <a:solidFill>
                  <a:schemeClr val="tx1"/>
                </a:solidFill>
                <a:latin typeface="+mj-lt"/>
              </a:rPr>
              <a:t>Deo</a:t>
            </a:r>
            <a:endParaRPr lang="en-US" sz="2000" b="1" dirty="0">
              <a:solidFill>
                <a:schemeClr val="tx1"/>
              </a:solidFill>
            </a:endParaRPr>
          </a:p>
          <a:p>
            <a:r>
              <a:rPr lang="en-US" sz="2000" b="1" dirty="0">
                <a:solidFill>
                  <a:schemeClr val="tx1"/>
                </a:solidFill>
              </a:rPr>
              <a:t>					</a:t>
            </a:r>
          </a:p>
        </p:txBody>
      </p:sp>
    </p:spTree>
    <p:extLst>
      <p:ext uri="{BB962C8B-B14F-4D97-AF65-F5344CB8AC3E}">
        <p14:creationId xmlns:p14="http://schemas.microsoft.com/office/powerpoint/2010/main" val="1420798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72518"/>
          </a:xfrm>
        </p:spPr>
        <p:txBody>
          <a:bodyPr>
            <a:normAutofit/>
          </a:bodyPr>
          <a:lstStyle/>
          <a:p>
            <a:r>
              <a:rPr lang="en-GB" b="1" dirty="0">
                <a:effectLst>
                  <a:outerShdw blurRad="38100" dist="38100" dir="2700000" algn="tl">
                    <a:srgbClr val="000000">
                      <a:alpha val="43137"/>
                    </a:srgbClr>
                  </a:outerShdw>
                </a:effectLst>
              </a:rPr>
              <a:t> </a:t>
            </a:r>
            <a:r>
              <a:rPr lang="en-US" dirty="0"/>
              <a:t>Poor Image Quality</a:t>
            </a:r>
            <a:endParaRPr lang="en-US"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5"/>
          <p:cNvSpPr>
            <a:spLocks noGrp="1"/>
          </p:cNvSpPr>
          <p:nvPr>
            <p:ph idx="1"/>
          </p:nvPr>
        </p:nvSpPr>
        <p:spPr>
          <a:xfrm>
            <a:off x="-6703" y="1334194"/>
            <a:ext cx="12065479" cy="4536899"/>
          </a:xfrm>
        </p:spPr>
        <p:txBody>
          <a:bodyPr vert="horz" lIns="91440" tIns="45720" rIns="91440" bIns="45720" rtlCol="0" anchor="t">
            <a:normAutofit/>
          </a:bodyPr>
          <a:lstStyle/>
          <a:p>
            <a:pPr marL="0" indent="0">
              <a:buNone/>
            </a:pPr>
            <a:r>
              <a:rPr lang="en-US" dirty="0"/>
              <a:t>When you upload photo, website or application reduce the quality of your photo. If you've uploaded images to your website yet when viewing them in Preview, or in Live mode, they appear blurry it is likely to be due to a combination of the original picture quality and the size of the crop you have set i.e. the smaller you make the crop the more blurry the image, but higher resolution images can cope better with this</a:t>
            </a:r>
            <a:endParaRPr lang="en-GB" dirty="0">
              <a:ea typeface="+mn-lt"/>
              <a:cs typeface="+mn-lt"/>
            </a:endParaRPr>
          </a:p>
        </p:txBody>
      </p:sp>
    </p:spTree>
    <p:extLst>
      <p:ext uri="{BB962C8B-B14F-4D97-AF65-F5344CB8AC3E}">
        <p14:creationId xmlns:p14="http://schemas.microsoft.com/office/powerpoint/2010/main" val="114828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D49E-5046-6540-A00B-B54E39B2365E}"/>
              </a:ext>
            </a:extLst>
          </p:cNvPr>
          <p:cNvSpPr>
            <a:spLocks noGrp="1"/>
          </p:cNvSpPr>
          <p:nvPr>
            <p:ph type="title"/>
          </p:nvPr>
        </p:nvSpPr>
        <p:spPr/>
        <p:txBody>
          <a:bodyPr>
            <a:normAutofit fontScale="90000"/>
          </a:bodyPr>
          <a:lstStyle/>
          <a:p>
            <a:r>
              <a:rPr lang="en-US" b="1" dirty="0"/>
              <a:t>Clutter</a:t>
            </a:r>
            <a:r>
              <a:rPr lang="en-US" sz="2400" dirty="0"/>
              <a:t>  </a:t>
            </a:r>
            <a:br>
              <a:rPr lang="en-US" sz="2400" dirty="0"/>
            </a:br>
            <a:endParaRPr lang="en-US" dirty="0"/>
          </a:p>
        </p:txBody>
      </p:sp>
      <p:sp>
        <p:nvSpPr>
          <p:cNvPr id="4" name="Date Placeholder 3">
            <a:extLst>
              <a:ext uri="{FF2B5EF4-FFF2-40B4-BE49-F238E27FC236}">
                <a16:creationId xmlns:a16="http://schemas.microsoft.com/office/drawing/2014/main" id="{DCB08CE0-909E-3640-8D64-8A853974EA5D}"/>
              </a:ext>
            </a:extLst>
          </p:cNvPr>
          <p:cNvSpPr>
            <a:spLocks noGrp="1"/>
          </p:cNvSpPr>
          <p:nvPr>
            <p:ph type="dt" sz="half" idx="10"/>
          </p:nvPr>
        </p:nvSpPr>
        <p:spPr/>
        <p:txBody>
          <a:bodyPr/>
          <a:lstStyle/>
          <a:p>
            <a:fld id="{FCD47101-CBD6-4F53-A302-87DCA4CB1E27}" type="datetime1">
              <a:rPr lang="en-US" smtClean="0"/>
              <a:t>11/24/2020</a:t>
            </a:fld>
            <a:endParaRPr lang="en-US"/>
          </a:p>
        </p:txBody>
      </p:sp>
      <p:sp>
        <p:nvSpPr>
          <p:cNvPr id="5" name="Slide Number Placeholder 4">
            <a:extLst>
              <a:ext uri="{FF2B5EF4-FFF2-40B4-BE49-F238E27FC236}">
                <a16:creationId xmlns:a16="http://schemas.microsoft.com/office/drawing/2014/main" id="{D745A224-C851-7442-B35F-D183BBD3AA11}"/>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2" descr="Nepali times #698 by Nepali Times - issuu"/>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658031" y="1279320"/>
            <a:ext cx="3003938" cy="4556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91381" y="1608932"/>
            <a:ext cx="5594554" cy="4401205"/>
          </a:xfrm>
          <a:prstGeom prst="rect">
            <a:avLst/>
          </a:prstGeom>
          <a:noFill/>
        </p:spPr>
        <p:txBody>
          <a:bodyPr wrap="square" rtlCol="0">
            <a:spAutoFit/>
          </a:bodyPr>
          <a:lstStyle/>
          <a:p>
            <a:r>
              <a:rPr lang="en-US" sz="2800" b="1" dirty="0"/>
              <a:t>This is a common trap for so many businesses. You might have started with a simple main message and a couple of tidy banners; three years later you have a dozen different windows all wrestling for space and attention. This can be a headache for the user and could easily detract from your main message.</a:t>
            </a:r>
            <a:br>
              <a:rPr lang="en-US" sz="2800" b="1" dirty="0"/>
            </a:br>
            <a:endParaRPr lang="en-US" sz="2800" b="1" dirty="0"/>
          </a:p>
        </p:txBody>
      </p:sp>
    </p:spTree>
    <p:extLst>
      <p:ext uri="{BB962C8B-B14F-4D97-AF65-F5344CB8AC3E}">
        <p14:creationId xmlns:p14="http://schemas.microsoft.com/office/powerpoint/2010/main" val="47601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6B4D-17B0-E243-A9A3-8FD12FB5AE81}"/>
              </a:ext>
            </a:extLst>
          </p:cNvPr>
          <p:cNvSpPr>
            <a:spLocks noGrp="1"/>
          </p:cNvSpPr>
          <p:nvPr>
            <p:ph type="title"/>
          </p:nvPr>
        </p:nvSpPr>
        <p:spPr/>
        <p:txBody>
          <a:bodyPr>
            <a:normAutofit fontScale="90000"/>
          </a:bodyPr>
          <a:lstStyle/>
          <a:p>
            <a:r>
              <a:rPr lang="en-US" dirty="0"/>
              <a:t>Unwanted recommendation</a:t>
            </a:r>
            <a:br>
              <a:rPr lang="en-US" dirty="0"/>
            </a:br>
            <a:endParaRPr lang="en-US" dirty="0"/>
          </a:p>
        </p:txBody>
      </p:sp>
      <p:sp>
        <p:nvSpPr>
          <p:cNvPr id="4" name="Date Placeholder 3">
            <a:extLst>
              <a:ext uri="{FF2B5EF4-FFF2-40B4-BE49-F238E27FC236}">
                <a16:creationId xmlns:a16="http://schemas.microsoft.com/office/drawing/2014/main" id="{C1F824AE-6D5F-114E-9AE2-628C7AA452F6}"/>
              </a:ext>
            </a:extLst>
          </p:cNvPr>
          <p:cNvSpPr>
            <a:spLocks noGrp="1"/>
          </p:cNvSpPr>
          <p:nvPr>
            <p:ph type="dt" sz="half" idx="10"/>
          </p:nvPr>
        </p:nvSpPr>
        <p:spPr/>
        <p:txBody>
          <a:bodyPr/>
          <a:lstStyle/>
          <a:p>
            <a:fld id="{FCD47101-CBD6-4F53-A302-87DCA4CB1E27}" type="datetime1">
              <a:rPr lang="en-US" smtClean="0"/>
              <a:t>11/24/2020</a:t>
            </a:fld>
            <a:endParaRPr lang="en-US"/>
          </a:p>
        </p:txBody>
      </p:sp>
      <p:sp>
        <p:nvSpPr>
          <p:cNvPr id="5" name="Slide Number Placeholder 4">
            <a:extLst>
              <a:ext uri="{FF2B5EF4-FFF2-40B4-BE49-F238E27FC236}">
                <a16:creationId xmlns:a16="http://schemas.microsoft.com/office/drawing/2014/main" id="{6DA19667-0F3B-1549-9A55-B8277E50D26F}"/>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7" name="Content Placeholder 6" descr="Notifications Spam Blocker and Cleaner for Android - APK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5711" y="1417638"/>
            <a:ext cx="2423160" cy="4038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58529" y="2054942"/>
            <a:ext cx="4031226" cy="3385542"/>
          </a:xfrm>
          <a:prstGeom prst="rect">
            <a:avLst/>
          </a:prstGeom>
          <a:noFill/>
        </p:spPr>
        <p:txBody>
          <a:bodyPr wrap="square" rtlCol="0">
            <a:spAutoFit/>
          </a:bodyPr>
          <a:lstStyle/>
          <a:p>
            <a:r>
              <a:rPr lang="en-US" sz="2800" b="1" dirty="0"/>
              <a:t>As the internet connect, Unwanted recommendation and news pop up in notification bar from UC browsers, </a:t>
            </a:r>
            <a:r>
              <a:rPr lang="en-US" sz="2800" b="1" dirty="0" err="1"/>
              <a:t>vidmate</a:t>
            </a:r>
            <a:r>
              <a:rPr lang="en-US" sz="2800" b="1" dirty="0"/>
              <a:t> and others application</a:t>
            </a:r>
          </a:p>
          <a:p>
            <a:endParaRPr lang="en-US" dirty="0"/>
          </a:p>
        </p:txBody>
      </p:sp>
    </p:spTree>
    <p:extLst>
      <p:ext uri="{BB962C8B-B14F-4D97-AF65-F5344CB8AC3E}">
        <p14:creationId xmlns:p14="http://schemas.microsoft.com/office/powerpoint/2010/main" val="792708918"/>
      </p:ext>
    </p:extLst>
  </p:cSld>
  <p:clrMapOvr>
    <a:masterClrMapping/>
  </p:clrMapOvr>
</p:sld>
</file>

<file path=ppt/theme/theme1.xml><?xml version="1.0" encoding="utf-8"?>
<a:theme xmlns:a="http://schemas.openxmlformats.org/drawingml/2006/main" name="Sunwa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way Template" id="{523E7DBB-0CC8-4E3D-9F5C-957FE0DCBFB0}" vid="{652A268B-1399-4AF2-91F1-271B7F38FA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Sunway Template (1)</Template>
  <TotalTime>9</TotalTime>
  <Words>152</Words>
  <Application>Microsoft Office PowerPoint</Application>
  <PresentationFormat>Widescreen</PresentationFormat>
  <Paragraphs>18</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Sunway Template</vt:lpstr>
      <vt:lpstr>3 Unique Usability Problems </vt:lpstr>
      <vt:lpstr> Poor Image Quality</vt:lpstr>
      <vt:lpstr>Clutter   </vt:lpstr>
      <vt:lpstr>Unwanted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Sunway Learning Community (SLC)</dc:title>
  <dc:creator>user</dc:creator>
  <cp:lastModifiedBy>Dipesh tha Shrestha</cp:lastModifiedBy>
  <cp:revision>6</cp:revision>
  <dcterms:created xsi:type="dcterms:W3CDTF">2019-02-07T10:14:34Z</dcterms:created>
  <dcterms:modified xsi:type="dcterms:W3CDTF">2020-11-24T16:12:22Z</dcterms:modified>
</cp:coreProperties>
</file>