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5699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Poor Quality Design</a:t>
            </a:r>
            <a:br>
              <a:rPr lang="en-US" b="1" dirty="0"/>
            </a:br>
            <a:r>
              <a:rPr lang="en-US" dirty="0"/>
              <a:t>Unattractive websites abound on the Internet.</a:t>
            </a:r>
            <a:br>
              <a:rPr lang="en-US"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02807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1200" y="341745"/>
            <a:ext cx="9033164" cy="2031325"/>
          </a:xfrm>
          <a:prstGeom prst="rect">
            <a:avLst/>
          </a:prstGeom>
          <a:noFill/>
        </p:spPr>
        <p:txBody>
          <a:bodyPr wrap="square" rtlCol="0">
            <a:spAutoFit/>
          </a:bodyPr>
          <a:lstStyle/>
          <a:p>
            <a:r>
              <a:rPr lang="en-US" b="1" dirty="0"/>
              <a:t>E-mail Address Exposed</a:t>
            </a:r>
          </a:p>
          <a:p>
            <a:r>
              <a:rPr lang="en-US" dirty="0"/>
              <a:t>Many businesses publish their e-mail addresses directly on their website. Unfortunately, this often leads to a flurry of unsolicited e-mails from spammers who harvest these e-mail addresses using automated web crawlers.</a:t>
            </a:r>
          </a:p>
          <a:p>
            <a:r>
              <a:rPr lang="en-US" dirty="0"/>
              <a:t>In our websites, we use encryption techniques that allow us to publish your e-mail address in a format that prevents it from being harvested by spammers.</a:t>
            </a:r>
          </a:p>
          <a:p>
            <a:endParaRPr lang="en-US" dirty="0"/>
          </a:p>
        </p:txBody>
      </p:sp>
    </p:spTree>
    <p:extLst>
      <p:ext uri="{BB962C8B-B14F-4D97-AF65-F5344CB8AC3E}">
        <p14:creationId xmlns:p14="http://schemas.microsoft.com/office/powerpoint/2010/main" val="321936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5382" y="738909"/>
            <a:ext cx="7924800" cy="2308324"/>
          </a:xfrm>
          <a:prstGeom prst="rect">
            <a:avLst/>
          </a:prstGeom>
          <a:noFill/>
        </p:spPr>
        <p:txBody>
          <a:bodyPr wrap="square" rtlCol="0">
            <a:spAutoFit/>
          </a:bodyPr>
          <a:lstStyle/>
          <a:p>
            <a:r>
              <a:rPr lang="en-US" b="1" dirty="0"/>
              <a:t>Broken Links</a:t>
            </a:r>
          </a:p>
          <a:p>
            <a:r>
              <a:rPr lang="en-US" dirty="0"/>
              <a:t>If your site has non-functioning links this causes two main problems:</a:t>
            </a:r>
          </a:p>
          <a:p>
            <a:r>
              <a:rPr lang="en-US" dirty="0"/>
              <a:t>Google will penalize you for not keeping your site content current</a:t>
            </a:r>
          </a:p>
          <a:p>
            <a:r>
              <a:rPr lang="en-US" dirty="0"/>
              <a:t>Users will be frustrated and will assume that you do not perform regular maintenance on your website</a:t>
            </a:r>
          </a:p>
          <a:p>
            <a:r>
              <a:rPr lang="en-US" dirty="0"/>
              <a:t>We run monthly maintenance checks on all of our websites to ensure that any broken links are identified and removed.</a:t>
            </a:r>
          </a:p>
          <a:p>
            <a:endParaRPr lang="en-US" dirty="0"/>
          </a:p>
        </p:txBody>
      </p:sp>
    </p:spTree>
    <p:extLst>
      <p:ext uri="{BB962C8B-B14F-4D97-AF65-F5344CB8AC3E}">
        <p14:creationId xmlns:p14="http://schemas.microsoft.com/office/powerpoint/2010/main" val="4065163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0255" y="526473"/>
            <a:ext cx="6899563" cy="2031325"/>
          </a:xfrm>
          <a:prstGeom prst="rect">
            <a:avLst/>
          </a:prstGeom>
          <a:noFill/>
        </p:spPr>
        <p:txBody>
          <a:bodyPr wrap="square" rtlCol="0">
            <a:spAutoFit/>
          </a:bodyPr>
          <a:lstStyle/>
          <a:p>
            <a:r>
              <a:rPr lang="en-US" b="1" dirty="0"/>
              <a:t>No Mobile Version</a:t>
            </a:r>
          </a:p>
          <a:p>
            <a:r>
              <a:rPr lang="en-US" dirty="0"/>
              <a:t>If your website does not have a specialized mobile version you are shutting out 10 - 20% of your users. Now that Google gives preference to mobile friendly sites it is more </a:t>
            </a:r>
            <a:r>
              <a:rPr lang="en-US" dirty="0" err="1"/>
              <a:t>imporant</a:t>
            </a:r>
            <a:r>
              <a:rPr lang="en-US" dirty="0"/>
              <a:t> than ever to develop a mobile version of your site which offers the full functionality of the large screen version.</a:t>
            </a:r>
          </a:p>
          <a:p>
            <a:endParaRPr lang="en-US" dirty="0"/>
          </a:p>
        </p:txBody>
      </p:sp>
    </p:spTree>
    <p:extLst>
      <p:ext uri="{BB962C8B-B14F-4D97-AF65-F5344CB8AC3E}">
        <p14:creationId xmlns:p14="http://schemas.microsoft.com/office/powerpoint/2010/main" val="243204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4328" y="868218"/>
            <a:ext cx="9033164" cy="2031325"/>
          </a:xfrm>
          <a:prstGeom prst="rect">
            <a:avLst/>
          </a:prstGeom>
          <a:noFill/>
        </p:spPr>
        <p:txBody>
          <a:bodyPr wrap="square" rtlCol="0">
            <a:spAutoFit/>
          </a:bodyPr>
          <a:lstStyle/>
          <a:p>
            <a:r>
              <a:rPr lang="en-US" b="1" dirty="0"/>
              <a:t>Slow Web Servers</a:t>
            </a:r>
          </a:p>
          <a:p>
            <a:r>
              <a:rPr lang="en-US" dirty="0"/>
              <a:t>Many web hosting firms use Shared Hosting accounts. This means that your website could be running on the same web server as thousands of other sites managed by different hosting companies. This results in very </a:t>
            </a:r>
            <a:r>
              <a:rPr lang="en-US" dirty="0" err="1"/>
              <a:t>sporatic</a:t>
            </a:r>
            <a:r>
              <a:rPr lang="en-US" dirty="0"/>
              <a:t> performance based on the activity of other sites. All of our sites are hosted on dedicated servers exclusive to We Think Solutions. This results in much more reliable and consistent performance.</a:t>
            </a:r>
          </a:p>
          <a:p>
            <a:endParaRPr lang="en-US" dirty="0"/>
          </a:p>
        </p:txBody>
      </p:sp>
    </p:spTree>
    <p:extLst>
      <p:ext uri="{BB962C8B-B14F-4D97-AF65-F5344CB8AC3E}">
        <p14:creationId xmlns:p14="http://schemas.microsoft.com/office/powerpoint/2010/main" val="1633324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TotalTime>
  <Words>266</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project</vt:lpstr>
      <vt:lpstr>Poor Quality Design Unattractive websites abound on the Internet. </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Dipesh tha Shrestha</dc:creator>
  <cp:lastModifiedBy>Dipesh tha Shrestha</cp:lastModifiedBy>
  <cp:revision>2</cp:revision>
  <dcterms:created xsi:type="dcterms:W3CDTF">2020-11-23T03:51:50Z</dcterms:created>
  <dcterms:modified xsi:type="dcterms:W3CDTF">2020-11-23T04:02:08Z</dcterms:modified>
</cp:coreProperties>
</file>