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0"/>
  </p:notesMasterIdLst>
  <p:sldIdLst>
    <p:sldId id="256" r:id="rId2"/>
    <p:sldId id="316" r:id="rId3"/>
    <p:sldId id="322" r:id="rId4"/>
    <p:sldId id="324" r:id="rId5"/>
    <p:sldId id="320" r:id="rId6"/>
    <p:sldId id="321" r:id="rId7"/>
    <p:sldId id="326" r:id="rId8"/>
    <p:sldId id="32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kal Koju" initials="BK" lastIdx="1" clrIdx="0">
    <p:extLst>
      <p:ext uri="{19B8F6BF-5375-455C-9EA6-DF929625EA0E}">
        <p15:presenceInfo xmlns:p15="http://schemas.microsoft.com/office/powerpoint/2012/main" userId="91b3b6dce8cbe3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9C060-A02D-1D4F-9F73-7791481B3DDD}" v="1" dt="2020-09-17T14:25:36.350"/>
    <p1510:client id="{5363C48F-BFA0-4E0A-A239-1841B0B093D7}" v="132" dt="2020-09-17T12:56:59.988"/>
    <p1510:client id="{CF0EDCA5-2C6B-477C-91D3-9EF540DAF242}" v="139" dt="2020-09-17T14:25:38.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5363C48F-BFA0-4E0A-A239-1841B0B093D7}"/>
    <pc:docChg chg="modSld">
      <pc:chgData name="Guest User" userId="" providerId="Windows Live" clId="Web-{5363C48F-BFA0-4E0A-A239-1841B0B093D7}" dt="2020-09-17T12:56:59.988" v="123" actId="20577"/>
      <pc:docMkLst>
        <pc:docMk/>
      </pc:docMkLst>
      <pc:sldChg chg="modSp">
        <pc:chgData name="Guest User" userId="" providerId="Windows Live" clId="Web-{5363C48F-BFA0-4E0A-A239-1841B0B093D7}" dt="2020-09-17T12:49:17.063" v="3" actId="20577"/>
        <pc:sldMkLst>
          <pc:docMk/>
          <pc:sldMk cId="1420798063" sldId="256"/>
        </pc:sldMkLst>
        <pc:spChg chg="mod">
          <ac:chgData name="Guest User" userId="" providerId="Windows Live" clId="Web-{5363C48F-BFA0-4E0A-A239-1841B0B093D7}" dt="2020-09-17T12:49:17.063" v="3" actId="20577"/>
          <ac:spMkLst>
            <pc:docMk/>
            <pc:sldMk cId="1420798063" sldId="256"/>
            <ac:spMk id="3" creationId="{00000000-0000-0000-0000-000000000000}"/>
          </ac:spMkLst>
        </pc:spChg>
      </pc:sldChg>
      <pc:sldChg chg="addSp delSp modSp">
        <pc:chgData name="Guest User" userId="" providerId="Windows Live" clId="Web-{5363C48F-BFA0-4E0A-A239-1841B0B093D7}" dt="2020-09-17T12:55:11.315" v="78" actId="20577"/>
        <pc:sldMkLst>
          <pc:docMk/>
          <pc:sldMk cId="1148286739" sldId="313"/>
        </pc:sldMkLst>
        <pc:spChg chg="mod">
          <ac:chgData name="Guest User" userId="" providerId="Windows Live" clId="Web-{5363C48F-BFA0-4E0A-A239-1841B0B093D7}" dt="2020-09-17T12:51:09.298" v="37" actId="20577"/>
          <ac:spMkLst>
            <pc:docMk/>
            <pc:sldMk cId="1148286739" sldId="313"/>
            <ac:spMk id="2" creationId="{00000000-0000-0000-0000-000000000000}"/>
          </ac:spMkLst>
        </pc:spChg>
        <pc:spChg chg="add del">
          <ac:chgData name="Guest User" userId="" providerId="Windows Live" clId="Web-{5363C48F-BFA0-4E0A-A239-1841B0B093D7}" dt="2020-09-17T12:54:19.471" v="73"/>
          <ac:spMkLst>
            <pc:docMk/>
            <pc:sldMk cId="1148286739" sldId="313"/>
            <ac:spMk id="3" creationId="{7414311D-356A-4BAA-B651-C471C8D6753B}"/>
          </ac:spMkLst>
        </pc:spChg>
        <pc:spChg chg="mod">
          <ac:chgData name="Guest User" userId="" providerId="Windows Live" clId="Web-{5363C48F-BFA0-4E0A-A239-1841B0B093D7}" dt="2020-09-17T12:55:11.315" v="78" actId="20577"/>
          <ac:spMkLst>
            <pc:docMk/>
            <pc:sldMk cId="1148286739" sldId="313"/>
            <ac:spMk id="6" creationId="{00000000-0000-0000-0000-000000000000}"/>
          </ac:spMkLst>
        </pc:spChg>
      </pc:sldChg>
      <pc:sldChg chg="modSp">
        <pc:chgData name="Guest User" userId="" providerId="Windows Live" clId="Web-{5363C48F-BFA0-4E0A-A239-1841B0B093D7}" dt="2020-09-17T12:56:40.941" v="116" actId="20577"/>
        <pc:sldMkLst>
          <pc:docMk/>
          <pc:sldMk cId="476016680" sldId="314"/>
        </pc:sldMkLst>
        <pc:spChg chg="mod">
          <ac:chgData name="Guest User" userId="" providerId="Windows Live" clId="Web-{5363C48F-BFA0-4E0A-A239-1841B0B093D7}" dt="2020-09-17T12:50:25.376" v="7" actId="20577"/>
          <ac:spMkLst>
            <pc:docMk/>
            <pc:sldMk cId="476016680" sldId="314"/>
            <ac:spMk id="2" creationId="{6993D49E-5046-6540-A00B-B54E39B2365E}"/>
          </ac:spMkLst>
        </pc:spChg>
        <pc:spChg chg="mod">
          <ac:chgData name="Guest User" userId="" providerId="Windows Live" clId="Web-{5363C48F-BFA0-4E0A-A239-1841B0B093D7}" dt="2020-09-17T12:56:40.941" v="116" actId="20577"/>
          <ac:spMkLst>
            <pc:docMk/>
            <pc:sldMk cId="476016680" sldId="314"/>
            <ac:spMk id="3" creationId="{13DABA2D-C3ED-7C4F-9E48-FC36D053291F}"/>
          </ac:spMkLst>
        </pc:spChg>
      </pc:sldChg>
      <pc:sldChg chg="modSp">
        <pc:chgData name="Guest User" userId="" providerId="Windows Live" clId="Web-{5363C48F-BFA0-4E0A-A239-1841B0B093D7}" dt="2020-09-17T12:56:59.988" v="122" actId="20577"/>
        <pc:sldMkLst>
          <pc:docMk/>
          <pc:sldMk cId="792708918" sldId="315"/>
        </pc:sldMkLst>
        <pc:spChg chg="mod">
          <ac:chgData name="Guest User" userId="" providerId="Windows Live" clId="Web-{5363C48F-BFA0-4E0A-A239-1841B0B093D7}" dt="2020-09-17T12:50:46.485" v="24" actId="20577"/>
          <ac:spMkLst>
            <pc:docMk/>
            <pc:sldMk cId="792708918" sldId="315"/>
            <ac:spMk id="2" creationId="{BBC06B4D-17B0-E243-A9A3-8FD12FB5AE81}"/>
          </ac:spMkLst>
        </pc:spChg>
        <pc:spChg chg="mod">
          <ac:chgData name="Guest User" userId="" providerId="Windows Live" clId="Web-{5363C48F-BFA0-4E0A-A239-1841B0B093D7}" dt="2020-09-17T12:56:59.988" v="122" actId="20577"/>
          <ac:spMkLst>
            <pc:docMk/>
            <pc:sldMk cId="792708918" sldId="315"/>
            <ac:spMk id="3" creationId="{3B27E484-D169-204F-8955-D98B2031EECC}"/>
          </ac:spMkLst>
        </pc:spChg>
      </pc:sldChg>
    </pc:docChg>
  </pc:docChgLst>
  <pc:docChgLst>
    <pc:chgData name="Guest User" providerId="Windows Live" clId="Web-{CF0EDCA5-2C6B-477C-91D3-9EF540DAF242}"/>
    <pc:docChg chg="modSld">
      <pc:chgData name="Guest User" userId="" providerId="Windows Live" clId="Web-{CF0EDCA5-2C6B-477C-91D3-9EF540DAF242}" dt="2020-09-17T14:25:38.245" v="138" actId="20577"/>
      <pc:docMkLst>
        <pc:docMk/>
      </pc:docMkLst>
      <pc:sldChg chg="modSp">
        <pc:chgData name="Guest User" userId="" providerId="Windows Live" clId="Web-{CF0EDCA5-2C6B-477C-91D3-9EF540DAF242}" dt="2020-09-17T14:19:53.759" v="5" actId="20577"/>
        <pc:sldMkLst>
          <pc:docMk/>
          <pc:sldMk cId="1420798063" sldId="256"/>
        </pc:sldMkLst>
        <pc:spChg chg="mod">
          <ac:chgData name="Guest User" userId="" providerId="Windows Live" clId="Web-{CF0EDCA5-2C6B-477C-91D3-9EF540DAF242}" dt="2020-09-17T14:19:53.759" v="5" actId="20577"/>
          <ac:spMkLst>
            <pc:docMk/>
            <pc:sldMk cId="1420798063" sldId="256"/>
            <ac:spMk id="3" creationId="{00000000-0000-0000-0000-000000000000}"/>
          </ac:spMkLst>
        </pc:spChg>
      </pc:sldChg>
      <pc:sldChg chg="addSp delSp modSp">
        <pc:chgData name="Guest User" userId="" providerId="Windows Live" clId="Web-{CF0EDCA5-2C6B-477C-91D3-9EF540DAF242}" dt="2020-09-17T14:23:33.885" v="101" actId="20577"/>
        <pc:sldMkLst>
          <pc:docMk/>
          <pc:sldMk cId="3142329243" sldId="316"/>
        </pc:sldMkLst>
        <pc:spChg chg="add del mod">
          <ac:chgData name="Guest User" userId="" providerId="Windows Live" clId="Web-{CF0EDCA5-2C6B-477C-91D3-9EF540DAF242}" dt="2020-09-17T14:23:33.885" v="101" actId="20577"/>
          <ac:spMkLst>
            <pc:docMk/>
            <pc:sldMk cId="3142329243" sldId="316"/>
            <ac:spMk id="2" creationId="{4A670777-E6D9-4608-9641-6B22D597822C}"/>
          </ac:spMkLst>
        </pc:spChg>
        <pc:spChg chg="mod">
          <ac:chgData name="Guest User" userId="" providerId="Windows Live" clId="Web-{CF0EDCA5-2C6B-477C-91D3-9EF540DAF242}" dt="2020-09-17T14:20:47.181" v="25" actId="14100"/>
          <ac:spMkLst>
            <pc:docMk/>
            <pc:sldMk cId="3142329243" sldId="316"/>
            <ac:spMk id="3" creationId="{90E4C39C-525D-0948-A0E4-A7DC18A6AC48}"/>
          </ac:spMkLst>
        </pc:spChg>
      </pc:sldChg>
      <pc:sldChg chg="modSp">
        <pc:chgData name="Guest User" userId="" providerId="Windows Live" clId="Web-{CF0EDCA5-2C6B-477C-91D3-9EF540DAF242}" dt="2020-09-17T14:24:10.510" v="109" actId="20577"/>
        <pc:sldMkLst>
          <pc:docMk/>
          <pc:sldMk cId="3072705769" sldId="317"/>
        </pc:sldMkLst>
        <pc:spChg chg="mod">
          <ac:chgData name="Guest User" userId="" providerId="Windows Live" clId="Web-{CF0EDCA5-2C6B-477C-91D3-9EF540DAF242}" dt="2020-09-17T14:24:03.510" v="105" actId="20577"/>
          <ac:spMkLst>
            <pc:docMk/>
            <pc:sldMk cId="3072705769" sldId="317"/>
            <ac:spMk id="2" creationId="{D931CE19-FEF8-EE46-87FC-0E896E161E7E}"/>
          </ac:spMkLst>
        </pc:spChg>
        <pc:spChg chg="mod">
          <ac:chgData name="Guest User" userId="" providerId="Windows Live" clId="Web-{CF0EDCA5-2C6B-477C-91D3-9EF540DAF242}" dt="2020-09-17T14:24:10.510" v="109" actId="20577"/>
          <ac:spMkLst>
            <pc:docMk/>
            <pc:sldMk cId="3072705769" sldId="317"/>
            <ac:spMk id="3" creationId="{0571C1E9-B7FD-E148-B6C6-9E3D37BAF388}"/>
          </ac:spMkLst>
        </pc:spChg>
      </pc:sldChg>
      <pc:sldChg chg="modSp">
        <pc:chgData name="Guest User" userId="" providerId="Windows Live" clId="Web-{CF0EDCA5-2C6B-477C-91D3-9EF540DAF242}" dt="2020-09-17T14:25:38.229" v="137" actId="20577"/>
        <pc:sldMkLst>
          <pc:docMk/>
          <pc:sldMk cId="2401047548" sldId="318"/>
        </pc:sldMkLst>
        <pc:spChg chg="mod">
          <ac:chgData name="Guest User" userId="" providerId="Windows Live" clId="Web-{CF0EDCA5-2C6B-477C-91D3-9EF540DAF242}" dt="2020-09-17T14:24:31.526" v="113" actId="20577"/>
          <ac:spMkLst>
            <pc:docMk/>
            <pc:sldMk cId="2401047548" sldId="318"/>
            <ac:spMk id="2" creationId="{DC3DC526-9416-9A46-B3D6-37538390E6EF}"/>
          </ac:spMkLst>
        </pc:spChg>
        <pc:spChg chg="mod">
          <ac:chgData name="Guest User" userId="" providerId="Windows Live" clId="Web-{CF0EDCA5-2C6B-477C-91D3-9EF540DAF242}" dt="2020-09-17T14:25:38.229" v="137" actId="20577"/>
          <ac:spMkLst>
            <pc:docMk/>
            <pc:sldMk cId="2401047548" sldId="318"/>
            <ac:spMk id="3" creationId="{AC463E12-3D2D-3E4F-813E-7936BC60EED3}"/>
          </ac:spMkLst>
        </pc:spChg>
      </pc:sldChg>
    </pc:docChg>
  </pc:docChgLst>
  <pc:docChgLst>
    <pc:chgData name="subash lamichhane" userId="392f0ce87fb8c977" providerId="LiveId" clId="{03B9C060-A02D-1D4F-9F73-7791481B3DDD}"/>
    <pc:docChg chg="undo custSel addSld delSld modSld">
      <pc:chgData name="subash lamichhane" userId="392f0ce87fb8c977" providerId="LiveId" clId="{03B9C060-A02D-1D4F-9F73-7791481B3DDD}" dt="2020-09-18T01:06:01.134" v="1377" actId="2696"/>
      <pc:docMkLst>
        <pc:docMk/>
      </pc:docMkLst>
      <pc:sldChg chg="delSp modSp">
        <pc:chgData name="subash lamichhane" userId="392f0ce87fb8c977" providerId="LiveId" clId="{03B9C060-A02D-1D4F-9F73-7791481B3DDD}" dt="2020-09-17T11:12:35.540" v="554" actId="255"/>
        <pc:sldMkLst>
          <pc:docMk/>
          <pc:sldMk cId="1420798063" sldId="256"/>
        </pc:sldMkLst>
        <pc:spChg chg="mod">
          <ac:chgData name="subash lamichhane" userId="392f0ce87fb8c977" providerId="LiveId" clId="{03B9C060-A02D-1D4F-9F73-7791481B3DDD}" dt="2020-09-17T11:12:35.540" v="554" actId="255"/>
          <ac:spMkLst>
            <pc:docMk/>
            <pc:sldMk cId="1420798063" sldId="256"/>
            <ac:spMk id="2" creationId="{00000000-0000-0000-0000-000000000000}"/>
          </ac:spMkLst>
        </pc:spChg>
        <pc:spChg chg="mod">
          <ac:chgData name="subash lamichhane" userId="392f0ce87fb8c977" providerId="LiveId" clId="{03B9C060-A02D-1D4F-9F73-7791481B3DDD}" dt="2020-09-17T11:11:19.482" v="519" actId="20577"/>
          <ac:spMkLst>
            <pc:docMk/>
            <pc:sldMk cId="1420798063" sldId="256"/>
            <ac:spMk id="3" creationId="{00000000-0000-0000-0000-000000000000}"/>
          </ac:spMkLst>
        </pc:spChg>
        <pc:spChg chg="mod">
          <ac:chgData name="subash lamichhane" userId="392f0ce87fb8c977" providerId="LiveId" clId="{03B9C060-A02D-1D4F-9F73-7791481B3DDD}" dt="2020-09-17T11:11:13.037" v="503" actId="1076"/>
          <ac:spMkLst>
            <pc:docMk/>
            <pc:sldMk cId="1420798063" sldId="256"/>
            <ac:spMk id="6" creationId="{00000000-0000-0000-0000-000000000000}"/>
          </ac:spMkLst>
        </pc:spChg>
        <pc:spChg chg="del">
          <ac:chgData name="subash lamichhane" userId="392f0ce87fb8c977" providerId="LiveId" clId="{03B9C060-A02D-1D4F-9F73-7791481B3DDD}" dt="2020-09-17T11:09:53.158" v="382" actId="478"/>
          <ac:spMkLst>
            <pc:docMk/>
            <pc:sldMk cId="1420798063" sldId="256"/>
            <ac:spMk id="7" creationId="{00000000-0000-0000-0000-000000000000}"/>
          </ac:spMkLst>
        </pc:spChg>
      </pc:sldChg>
      <pc:sldChg chg="delSp modSp">
        <pc:chgData name="subash lamichhane" userId="392f0ce87fb8c977" providerId="LiveId" clId="{03B9C060-A02D-1D4F-9F73-7791481B3DDD}" dt="2020-09-17T14:10:59.541" v="753" actId="478"/>
        <pc:sldMkLst>
          <pc:docMk/>
          <pc:sldMk cId="1148286739" sldId="313"/>
        </pc:sldMkLst>
        <pc:spChg chg="mod">
          <ac:chgData name="subash lamichhane" userId="392f0ce87fb8c977" providerId="LiveId" clId="{03B9C060-A02D-1D4F-9F73-7791481B3DDD}" dt="2020-09-17T11:20:35.454" v="555" actId="21"/>
          <ac:spMkLst>
            <pc:docMk/>
            <pc:sldMk cId="1148286739" sldId="313"/>
            <ac:spMk id="2" creationId="{00000000-0000-0000-0000-000000000000}"/>
          </ac:spMkLst>
        </pc:spChg>
        <pc:spChg chg="del">
          <ac:chgData name="subash lamichhane" userId="392f0ce87fb8c977" providerId="LiveId" clId="{03B9C060-A02D-1D4F-9F73-7791481B3DDD}" dt="2020-09-17T14:10:59.541" v="753" actId="478"/>
          <ac:spMkLst>
            <pc:docMk/>
            <pc:sldMk cId="1148286739" sldId="313"/>
            <ac:spMk id="4" creationId="{00000000-0000-0000-0000-000000000000}"/>
          </ac:spMkLst>
        </pc:spChg>
      </pc:sldChg>
      <pc:sldChg chg="modSp">
        <pc:chgData name="subash lamichhane" userId="392f0ce87fb8c977" providerId="LiveId" clId="{03B9C060-A02D-1D4F-9F73-7791481B3DDD}" dt="2020-09-17T11:12:04.821" v="547" actId="5793"/>
        <pc:sldMkLst>
          <pc:docMk/>
          <pc:sldMk cId="476016680" sldId="314"/>
        </pc:sldMkLst>
        <pc:spChg chg="mod">
          <ac:chgData name="subash lamichhane" userId="392f0ce87fb8c977" providerId="LiveId" clId="{03B9C060-A02D-1D4F-9F73-7791481B3DDD}" dt="2020-09-17T11:12:04.821" v="547" actId="5793"/>
          <ac:spMkLst>
            <pc:docMk/>
            <pc:sldMk cId="476016680" sldId="314"/>
            <ac:spMk id="3" creationId="{13DABA2D-C3ED-7C4F-9E48-FC36D053291F}"/>
          </ac:spMkLst>
        </pc:spChg>
      </pc:sldChg>
      <pc:sldChg chg="modSp">
        <pc:chgData name="subash lamichhane" userId="392f0ce87fb8c977" providerId="LiveId" clId="{03B9C060-A02D-1D4F-9F73-7791481B3DDD}" dt="2020-09-17T11:21:04.487" v="568" actId="20577"/>
        <pc:sldMkLst>
          <pc:docMk/>
          <pc:sldMk cId="3142329243" sldId="316"/>
        </pc:sldMkLst>
        <pc:spChg chg="mod">
          <ac:chgData name="subash lamichhane" userId="392f0ce87fb8c977" providerId="LiveId" clId="{03B9C060-A02D-1D4F-9F73-7791481B3DDD}" dt="2020-09-17T11:21:04.487" v="568" actId="20577"/>
          <ac:spMkLst>
            <pc:docMk/>
            <pc:sldMk cId="3142329243" sldId="316"/>
            <ac:spMk id="3" creationId="{90E4C39C-525D-0948-A0E4-A7DC18A6AC48}"/>
          </ac:spMkLst>
        </pc:spChg>
      </pc:sldChg>
      <pc:sldChg chg="del">
        <pc:chgData name="subash lamichhane" userId="392f0ce87fb8c977" providerId="LiveId" clId="{03B9C060-A02D-1D4F-9F73-7791481B3DDD}" dt="2020-09-17T14:25:36.351" v="799" actId="2696"/>
        <pc:sldMkLst>
          <pc:docMk/>
          <pc:sldMk cId="1868007621" sldId="319"/>
        </pc:sldMkLst>
      </pc:sldChg>
      <pc:sldChg chg="addSp modSp del">
        <pc:chgData name="subash lamichhane" userId="392f0ce87fb8c977" providerId="LiveId" clId="{03B9C060-A02D-1D4F-9F73-7791481B3DDD}" dt="2020-09-18T01:01:40.646" v="1300" actId="2696"/>
        <pc:sldMkLst>
          <pc:docMk/>
          <pc:sldMk cId="2624098038" sldId="320"/>
        </pc:sldMkLst>
        <pc:spChg chg="add mod">
          <ac:chgData name="subash lamichhane" userId="392f0ce87fb8c977" providerId="LiveId" clId="{03B9C060-A02D-1D4F-9F73-7791481B3DDD}" dt="2020-09-18T01:01:38.746" v="1299" actId="1076"/>
          <ac:spMkLst>
            <pc:docMk/>
            <pc:sldMk cId="2624098038" sldId="320"/>
            <ac:spMk id="2" creationId="{456B06CB-1FD8-BC4F-8828-29706C603647}"/>
          </ac:spMkLst>
        </pc:spChg>
        <pc:spChg chg="mod">
          <ac:chgData name="subash lamichhane" userId="392f0ce87fb8c977" providerId="LiveId" clId="{03B9C060-A02D-1D4F-9F73-7791481B3DDD}" dt="2020-09-18T01:01:10.316" v="1296" actId="5793"/>
          <ac:spMkLst>
            <pc:docMk/>
            <pc:sldMk cId="2624098038" sldId="320"/>
            <ac:spMk id="3" creationId="{FB034879-8E17-124F-8BD6-22D7AA0B10E6}"/>
          </ac:spMkLst>
        </pc:spChg>
      </pc:sldChg>
      <pc:sldChg chg="modSp">
        <pc:chgData name="subash lamichhane" userId="392f0ce87fb8c977" providerId="LiveId" clId="{03B9C060-A02D-1D4F-9F73-7791481B3DDD}" dt="2020-09-18T01:05:52.031" v="1376" actId="12"/>
        <pc:sldMkLst>
          <pc:docMk/>
          <pc:sldMk cId="3887535151" sldId="321"/>
        </pc:sldMkLst>
        <pc:spChg chg="mod">
          <ac:chgData name="subash lamichhane" userId="392f0ce87fb8c977" providerId="LiveId" clId="{03B9C060-A02D-1D4F-9F73-7791481B3DDD}" dt="2020-09-18T01:01:59.278" v="1319" actId="20577"/>
          <ac:spMkLst>
            <pc:docMk/>
            <pc:sldMk cId="3887535151" sldId="321"/>
            <ac:spMk id="2" creationId="{B7A5A457-30A7-3D48-B03C-5CB8EB15AD8A}"/>
          </ac:spMkLst>
        </pc:spChg>
        <pc:spChg chg="mod">
          <ac:chgData name="subash lamichhane" userId="392f0ce87fb8c977" providerId="LiveId" clId="{03B9C060-A02D-1D4F-9F73-7791481B3DDD}" dt="2020-09-18T01:05:52.031" v="1376" actId="12"/>
          <ac:spMkLst>
            <pc:docMk/>
            <pc:sldMk cId="3887535151" sldId="321"/>
            <ac:spMk id="3" creationId="{CA7490A6-EC7D-454B-A351-27F4308470F0}"/>
          </ac:spMkLst>
        </pc:spChg>
      </pc:sldChg>
      <pc:sldChg chg="modSp">
        <pc:chgData name="subash lamichhane" userId="392f0ce87fb8c977" providerId="LiveId" clId="{03B9C060-A02D-1D4F-9F73-7791481B3DDD}" dt="2020-09-17T14:10:18.427" v="752" actId="255"/>
        <pc:sldMkLst>
          <pc:docMk/>
          <pc:sldMk cId="1342200511" sldId="322"/>
        </pc:sldMkLst>
        <pc:spChg chg="mod">
          <ac:chgData name="subash lamichhane" userId="392f0ce87fb8c977" providerId="LiveId" clId="{03B9C060-A02D-1D4F-9F73-7791481B3DDD}" dt="2020-09-17T14:10:18.427" v="752" actId="255"/>
          <ac:spMkLst>
            <pc:docMk/>
            <pc:sldMk cId="1342200511" sldId="322"/>
            <ac:spMk id="3" creationId="{CBE5DEE6-DB39-0C41-A6B2-A305A17D07AC}"/>
          </ac:spMkLst>
        </pc:spChg>
      </pc:sldChg>
      <pc:sldChg chg="addSp delSp modSp del">
        <pc:chgData name="subash lamichhane" userId="392f0ce87fb8c977" providerId="LiveId" clId="{03B9C060-A02D-1D4F-9F73-7791481B3DDD}" dt="2020-09-17T14:05:45.330" v="727" actId="2696"/>
        <pc:sldMkLst>
          <pc:docMk/>
          <pc:sldMk cId="2225613184" sldId="323"/>
        </pc:sldMkLst>
        <pc:spChg chg="del mod">
          <ac:chgData name="subash lamichhane" userId="392f0ce87fb8c977" providerId="LiveId" clId="{03B9C060-A02D-1D4F-9F73-7791481B3DDD}" dt="2020-09-17T14:04:28.032" v="724" actId="478"/>
          <ac:spMkLst>
            <pc:docMk/>
            <pc:sldMk cId="2225613184" sldId="323"/>
            <ac:spMk id="2" creationId="{0991CF8C-B09C-4945-9EEF-73CAE3760DD0}"/>
          </ac:spMkLst>
        </pc:spChg>
        <pc:spChg chg="add del mod">
          <ac:chgData name="subash lamichhane" userId="392f0ce87fb8c977" providerId="LiveId" clId="{03B9C060-A02D-1D4F-9F73-7791481B3DDD}" dt="2020-09-17T14:04:35.803" v="726" actId="478"/>
          <ac:spMkLst>
            <pc:docMk/>
            <pc:sldMk cId="2225613184" sldId="323"/>
            <ac:spMk id="3" creationId="{E427082E-4278-8347-846B-B7D3B36B6B54}"/>
          </ac:spMkLst>
        </pc:spChg>
      </pc:sldChg>
      <pc:sldChg chg="modSp">
        <pc:chgData name="subash lamichhane" userId="392f0ce87fb8c977" providerId="LiveId" clId="{03B9C060-A02D-1D4F-9F73-7791481B3DDD}" dt="2020-09-17T11:03:58.611" v="257" actId="255"/>
        <pc:sldMkLst>
          <pc:docMk/>
          <pc:sldMk cId="102113186" sldId="324"/>
        </pc:sldMkLst>
        <pc:spChg chg="mod">
          <ac:chgData name="subash lamichhane" userId="392f0ce87fb8c977" providerId="LiveId" clId="{03B9C060-A02D-1D4F-9F73-7791481B3DDD}" dt="2020-09-17T10:55:53.600" v="69" actId="20577"/>
          <ac:spMkLst>
            <pc:docMk/>
            <pc:sldMk cId="102113186" sldId="324"/>
            <ac:spMk id="2" creationId="{E1951992-C001-C346-ACBA-E663203FE873}"/>
          </ac:spMkLst>
        </pc:spChg>
        <pc:spChg chg="mod">
          <ac:chgData name="subash lamichhane" userId="392f0ce87fb8c977" providerId="LiveId" clId="{03B9C060-A02D-1D4F-9F73-7791481B3DDD}" dt="2020-09-17T11:03:58.611" v="257" actId="255"/>
          <ac:spMkLst>
            <pc:docMk/>
            <pc:sldMk cId="102113186" sldId="324"/>
            <ac:spMk id="3" creationId="{0CCB3AEC-3616-F54C-8D95-0E416CC70C0E}"/>
          </ac:spMkLst>
        </pc:spChg>
      </pc:sldChg>
      <pc:sldChg chg="delSp modSp">
        <pc:chgData name="subash lamichhane" userId="392f0ce87fb8c977" providerId="LiveId" clId="{03B9C060-A02D-1D4F-9F73-7791481B3DDD}" dt="2020-09-17T11:04:56.111" v="260" actId="255"/>
        <pc:sldMkLst>
          <pc:docMk/>
          <pc:sldMk cId="882559094" sldId="325"/>
        </pc:sldMkLst>
        <pc:spChg chg="del">
          <ac:chgData name="subash lamichhane" userId="392f0ce87fb8c977" providerId="LiveId" clId="{03B9C060-A02D-1D4F-9F73-7791481B3DDD}" dt="2020-09-17T10:58:32.581" v="102" actId="478"/>
          <ac:spMkLst>
            <pc:docMk/>
            <pc:sldMk cId="882559094" sldId="325"/>
            <ac:spMk id="2" creationId="{286D1C79-0129-6D43-9027-DBB04DAC87A7}"/>
          </ac:spMkLst>
        </pc:spChg>
        <pc:spChg chg="mod">
          <ac:chgData name="subash lamichhane" userId="392f0ce87fb8c977" providerId="LiveId" clId="{03B9C060-A02D-1D4F-9F73-7791481B3DDD}" dt="2020-09-17T11:04:56.111" v="260" actId="255"/>
          <ac:spMkLst>
            <pc:docMk/>
            <pc:sldMk cId="882559094" sldId="325"/>
            <ac:spMk id="3" creationId="{C28A6FE1-5697-334B-A38B-465E5FB6BC3D}"/>
          </ac:spMkLst>
        </pc:spChg>
      </pc:sldChg>
      <pc:sldChg chg="modSp">
        <pc:chgData name="subash lamichhane" userId="392f0ce87fb8c977" providerId="LiveId" clId="{03B9C060-A02D-1D4F-9F73-7791481B3DDD}" dt="2020-09-17T14:09:45.579" v="751" actId="22"/>
        <pc:sldMkLst>
          <pc:docMk/>
          <pc:sldMk cId="1978477796" sldId="326"/>
        </pc:sldMkLst>
        <pc:spChg chg="mod">
          <ac:chgData name="subash lamichhane" userId="392f0ce87fb8c977" providerId="LiveId" clId="{03B9C060-A02D-1D4F-9F73-7791481B3DDD}" dt="2020-09-17T14:09:45.579" v="751" actId="22"/>
          <ac:spMkLst>
            <pc:docMk/>
            <pc:sldMk cId="1978477796" sldId="326"/>
            <ac:spMk id="2" creationId="{D3C27FC6-A520-274A-9860-AD813E74E1D0}"/>
          </ac:spMkLst>
        </pc:spChg>
        <pc:spChg chg="mod">
          <ac:chgData name="subash lamichhane" userId="392f0ce87fb8c977" providerId="LiveId" clId="{03B9C060-A02D-1D4F-9F73-7791481B3DDD}" dt="2020-09-17T14:08:14.108" v="732" actId="12"/>
          <ac:spMkLst>
            <pc:docMk/>
            <pc:sldMk cId="1978477796" sldId="326"/>
            <ac:spMk id="3" creationId="{DA6764CF-0301-0E48-9D6B-4C8A9CFD1670}"/>
          </ac:spMkLst>
        </pc:spChg>
      </pc:sldChg>
      <pc:sldChg chg="addSp delSp modSp">
        <pc:chgData name="subash lamichhane" userId="392f0ce87fb8c977" providerId="LiveId" clId="{03B9C060-A02D-1D4F-9F73-7791481B3DDD}" dt="2020-09-17T14:14:41.886" v="771" actId="1076"/>
        <pc:sldMkLst>
          <pc:docMk/>
          <pc:sldMk cId="2831280337" sldId="327"/>
        </pc:sldMkLst>
        <pc:spChg chg="del">
          <ac:chgData name="subash lamichhane" userId="392f0ce87fb8c977" providerId="LiveId" clId="{03B9C060-A02D-1D4F-9F73-7791481B3DDD}" dt="2020-09-17T14:13:47.236" v="754" actId="478"/>
          <ac:spMkLst>
            <pc:docMk/>
            <pc:sldMk cId="2831280337" sldId="327"/>
            <ac:spMk id="2" creationId="{F1CD73CD-0A1E-7B45-9433-BEDA47171149}"/>
          </ac:spMkLst>
        </pc:spChg>
        <pc:spChg chg="del">
          <ac:chgData name="subash lamichhane" userId="392f0ce87fb8c977" providerId="LiveId" clId="{03B9C060-A02D-1D4F-9F73-7791481B3DDD}" dt="2020-09-17T14:13:49.874" v="755" actId="478"/>
          <ac:spMkLst>
            <pc:docMk/>
            <pc:sldMk cId="2831280337" sldId="327"/>
            <ac:spMk id="3" creationId="{F32C5603-0363-494D-916B-113048898932}"/>
          </ac:spMkLst>
        </pc:spChg>
        <pc:picChg chg="add mod">
          <ac:chgData name="subash lamichhane" userId="392f0ce87fb8c977" providerId="LiveId" clId="{03B9C060-A02D-1D4F-9F73-7791481B3DDD}" dt="2020-09-17T14:14:41.886" v="771" actId="1076"/>
          <ac:picMkLst>
            <pc:docMk/>
            <pc:sldMk cId="2831280337" sldId="327"/>
            <ac:picMk id="6" creationId="{56FB7867-FE03-284D-B112-D9918A30AAA3}"/>
          </ac:picMkLst>
        </pc:picChg>
      </pc:sldChg>
      <pc:sldChg chg="new del">
        <pc:chgData name="subash lamichhane" userId="392f0ce87fb8c977" providerId="LiveId" clId="{03B9C060-A02D-1D4F-9F73-7791481B3DDD}" dt="2020-09-18T01:06:01.134" v="1377" actId="2696"/>
        <pc:sldMkLst>
          <pc:docMk/>
          <pc:sldMk cId="1379549644" sldId="328"/>
        </pc:sldMkLst>
      </pc:sldChg>
      <pc:sldChg chg="new del">
        <pc:chgData name="subash lamichhane" userId="392f0ce87fb8c977" providerId="LiveId" clId="{03B9C060-A02D-1D4F-9F73-7791481B3DDD}" dt="2020-09-17T14:04:18.978" v="722" actId="680"/>
        <pc:sldMkLst>
          <pc:docMk/>
          <pc:sldMk cId="2382194279" sldId="32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1791A-81AF-41E5-BAEE-5F233F77D95E}" type="datetimeFigureOut">
              <a:rPr lang="en-US" smtClean="0"/>
              <a:t>11/26/2020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0815F-4396-4860-A701-04C57AED770F}" type="slidenum">
              <a:rPr lang="en-US" smtClean="0"/>
              <a:t>‹#›</a:t>
            </a:fld>
            <a:endParaRPr lang="en-US"/>
          </a:p>
        </p:txBody>
      </p:sp>
    </p:spTree>
    <p:extLst>
      <p:ext uri="{BB962C8B-B14F-4D97-AF65-F5344CB8AC3E}">
        <p14:creationId xmlns:p14="http://schemas.microsoft.com/office/powerpoint/2010/main" val="1309352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181600" y="6324601"/>
            <a:ext cx="2844800" cy="365125"/>
          </a:xfrm>
        </p:spPr>
        <p:txBody>
          <a:bodyPr/>
          <a:lstStyle/>
          <a:p>
            <a:fld id="{B532305C-D5CF-4184-8090-E5589D413F35}" type="datetime1">
              <a:rPr lang="en-US" smtClean="0"/>
              <a:t>11/26/2020</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1026" name="Picture 2" descr="C:\Users\simoli\Downloads\Stall Flex_Sunway_IERIN Fair 016-0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92001" cy="14440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imoli\Downloads\Stall Flex_Sunway_IERIN Fair 016-0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92001" cy="14440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43C0FA-EAD7-409B-86A4-011FDEC95D77}" type="datetime1">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39D768-1493-4CC8-AC41-DAD8C62C9D54}" type="datetime1">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403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13580" y="6324601"/>
            <a:ext cx="2844800" cy="365125"/>
          </a:xfrm>
        </p:spPr>
        <p:txBody>
          <a:bodyPr/>
          <a:lstStyle/>
          <a:p>
            <a:fld id="{FCD47101-CBD6-4F53-A302-87DCA4CB1E27}" type="datetime1">
              <a:rPr lang="en-US" smtClean="0"/>
              <a:t>11/26/2020</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0" y="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3" descr="C:\Users\simoli\Downloads\logo_final_sunway-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0799" y="4267200"/>
            <a:ext cx="7250380" cy="384399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3" descr="C:\Users\simoli\Downloads\logo_final_sunway-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0799" y="4267200"/>
            <a:ext cx="7250380" cy="38439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BB2547-E385-403B-81F1-F2535848A52F}" type="datetime1">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1D2942-D171-4097-9615-91A30B396E80}" type="datetime1">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1D2801-FE17-46D0-8DDF-0D8C4F20A925}" type="datetime1">
              <a:rPr lang="en-US" smtClean="0"/>
              <a:t>11/26/2020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A13A27-FBD3-4BEC-9A3C-54AA893302B3}" type="datetime1">
              <a:rPr lang="en-US" smtClean="0"/>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1561D-6B29-4022-9018-C3AAA364D0EA}" type="datetime1">
              <a:rPr lang="en-US" smtClean="0"/>
              <a:t>11/26/2020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90571C-A395-45FD-906A-50151BC7E062}" type="datetime1">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5F6061-A2E2-4BFA-AEFE-2DE797895A4A}" type="datetime1">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0363E-B036-4F90-B2BC-9E83FD229732}" type="datetime1">
              <a:rPr lang="en-US" smtClean="0"/>
              <a:t>11/26/2020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9" name="Rectangle 8"/>
          <p:cNvSpPr/>
          <p:nvPr/>
        </p:nvSpPr>
        <p:spPr>
          <a:xfrm>
            <a:off x="0" y="678180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0" y="678180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4757" y="2274109"/>
            <a:ext cx="7772400" cy="1154891"/>
          </a:xfrm>
        </p:spPr>
        <p:txBody>
          <a:bodyPr>
            <a:normAutofit/>
          </a:bodyPr>
          <a:lstStyle/>
          <a:p>
            <a:r>
              <a:rPr lang="en-US" b="1" dirty="0" smtClean="0">
                <a:effectLst>
                  <a:outerShdw blurRad="38100" dist="38100" dir="2700000" algn="tl">
                    <a:srgbClr val="000000">
                      <a:alpha val="43137"/>
                    </a:srgbClr>
                  </a:outerShdw>
                </a:effectLst>
              </a:rPr>
              <a:t>Interview Report</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4081277"/>
            <a:ext cx="4636957" cy="1837385"/>
          </a:xfrm>
        </p:spPr>
        <p:txBody>
          <a:bodyPr vert="horz" lIns="91440" tIns="45720" rIns="91440" bIns="45720" rtlCol="0" anchor="t">
            <a:noAutofit/>
          </a:bodyPr>
          <a:lstStyle/>
          <a:p>
            <a:pPr algn="l"/>
            <a:r>
              <a:rPr lang="en-US" sz="2000" b="1" dirty="0">
                <a:solidFill>
                  <a:schemeClr val="tx1"/>
                </a:solidFill>
              </a:rPr>
              <a:t>Presented by: </a:t>
            </a:r>
            <a:r>
              <a:rPr lang="en-GB" sz="2000" b="1" dirty="0">
                <a:solidFill>
                  <a:schemeClr val="tx1"/>
                </a:solidFill>
              </a:rPr>
              <a:t>Dipesh Tha Shrestha</a:t>
            </a:r>
            <a:endParaRPr lang="en-US" sz="100" b="1" dirty="0">
              <a:solidFill>
                <a:schemeClr val="tx1"/>
              </a:solidFill>
            </a:endParaRPr>
          </a:p>
          <a:p>
            <a:r>
              <a:rPr lang="en-GB" sz="2000" b="1" dirty="0">
                <a:solidFill>
                  <a:schemeClr val="tx1"/>
                </a:solidFill>
              </a:rPr>
              <a:t> </a:t>
            </a:r>
            <a:endParaRPr lang="en-US" sz="2000" b="1" dirty="0">
              <a:solidFill>
                <a:schemeClr val="tx1"/>
              </a:solidFill>
              <a:cs typeface="Calibri"/>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a:t>
            </a:fld>
            <a:endParaRPr lang="en-US"/>
          </a:p>
        </p:txBody>
      </p:sp>
      <p:sp>
        <p:nvSpPr>
          <p:cNvPr id="6" name="Subtitle 2"/>
          <p:cNvSpPr txBox="1">
            <a:spLocks/>
          </p:cNvSpPr>
          <p:nvPr/>
        </p:nvSpPr>
        <p:spPr>
          <a:xfrm>
            <a:off x="6710597" y="4081277"/>
            <a:ext cx="4636957" cy="183738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b="1" dirty="0">
                <a:solidFill>
                  <a:schemeClr val="tx1"/>
                </a:solidFill>
              </a:rPr>
              <a:t>Presented </a:t>
            </a:r>
            <a:r>
              <a:rPr lang="en-US" sz="2000" b="1" dirty="0" smtClean="0">
                <a:solidFill>
                  <a:schemeClr val="tx1"/>
                </a:solidFill>
                <a:latin typeface="+mj-lt"/>
              </a:rPr>
              <a:t>To: </a:t>
            </a:r>
            <a:r>
              <a:rPr lang="en-US" sz="2000" b="1" dirty="0" err="1" smtClean="0">
                <a:solidFill>
                  <a:schemeClr val="tx1"/>
                </a:solidFill>
                <a:latin typeface="+mj-lt"/>
              </a:rPr>
              <a:t>Akash</a:t>
            </a:r>
            <a:r>
              <a:rPr lang="en-US" sz="2000" b="1" dirty="0" smtClean="0">
                <a:solidFill>
                  <a:schemeClr val="tx1"/>
                </a:solidFill>
                <a:latin typeface="+mj-lt"/>
              </a:rPr>
              <a:t> </a:t>
            </a:r>
            <a:r>
              <a:rPr lang="en-US" sz="2000" b="1" dirty="0" err="1" smtClean="0">
                <a:solidFill>
                  <a:schemeClr val="tx1"/>
                </a:solidFill>
                <a:latin typeface="+mj-lt"/>
              </a:rPr>
              <a:t>Deo</a:t>
            </a:r>
            <a:endParaRPr lang="en-US" sz="2000" b="1" dirty="0">
              <a:solidFill>
                <a:schemeClr val="tx1"/>
              </a:solidFill>
            </a:endParaRPr>
          </a:p>
          <a:p>
            <a:r>
              <a:rPr lang="en-US" sz="2000" b="1" dirty="0">
                <a:solidFill>
                  <a:schemeClr val="tx1"/>
                </a:solidFill>
              </a:rPr>
              <a:t>					</a:t>
            </a:r>
          </a:p>
        </p:txBody>
      </p:sp>
    </p:spTree>
    <p:extLst>
      <p:ext uri="{BB962C8B-B14F-4D97-AF65-F5344CB8AC3E}">
        <p14:creationId xmlns:p14="http://schemas.microsoft.com/office/powerpoint/2010/main" val="14207980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03974" cy="3048666"/>
          </a:xfrm>
        </p:spPr>
        <p:txBody>
          <a:bodyPr>
            <a:normAutofit fontScale="90000"/>
          </a:bodyPr>
          <a:lstStyle/>
          <a:p>
            <a:r>
              <a:rPr lang="en-US" dirty="0" smtClean="0"/>
              <a:t>I went to my friend house to take a interview about the website. I asked him some question about that website. Therefore, the answer provided by friend are given below in the slides. </a:t>
            </a:r>
            <a:endParaRPr lang="en-US" dirty="0"/>
          </a:p>
        </p:txBody>
      </p:sp>
      <p:sp>
        <p:nvSpPr>
          <p:cNvPr id="3" name="Content Placeholder 2"/>
          <p:cNvSpPr>
            <a:spLocks noGrp="1"/>
          </p:cNvSpPr>
          <p:nvPr>
            <p:ph idx="1"/>
          </p:nvPr>
        </p:nvSpPr>
        <p:spPr>
          <a:xfrm>
            <a:off x="609600" y="4906297"/>
            <a:ext cx="8858865" cy="732504"/>
          </a:xfrm>
        </p:spPr>
        <p:txBody>
          <a:bodyPr/>
          <a:lstStyle/>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11/26/2020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14234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AnimeKisa</a:t>
            </a:r>
            <a:r>
              <a:rPr lang="en-US" b="1" dirty="0"/>
              <a:t>, what is it?</a:t>
            </a:r>
            <a:br>
              <a:rPr lang="en-US" b="1" dirty="0"/>
            </a:br>
            <a:r>
              <a:rPr lang="en-US" b="1" dirty="0" smtClean="0"/>
              <a:t> </a:t>
            </a:r>
            <a:endParaRPr lang="en-US" dirty="0"/>
          </a:p>
        </p:txBody>
      </p:sp>
      <p:sp>
        <p:nvSpPr>
          <p:cNvPr id="3" name="Content Placeholder 2"/>
          <p:cNvSpPr>
            <a:spLocks noGrp="1"/>
          </p:cNvSpPr>
          <p:nvPr>
            <p:ph idx="1"/>
          </p:nvPr>
        </p:nvSpPr>
        <p:spPr/>
        <p:txBody>
          <a:bodyPr/>
          <a:lstStyle/>
          <a:p>
            <a:r>
              <a:rPr lang="en-US" dirty="0" err="1"/>
              <a:t>AnimeKisa</a:t>
            </a:r>
            <a:r>
              <a:rPr lang="en-US" dirty="0"/>
              <a:t> is a place where you can enjoy anime that usually would not be available to you due to region restrictions on regular platforms such as </a:t>
            </a:r>
            <a:r>
              <a:rPr lang="en-US" dirty="0" err="1"/>
              <a:t>CrunchyRoll</a:t>
            </a:r>
            <a:r>
              <a:rPr lang="en-US" dirty="0"/>
              <a:t>. </a:t>
            </a:r>
            <a:r>
              <a:rPr lang="en-US" dirty="0" err="1"/>
              <a:t>AnimeKisa</a:t>
            </a:r>
            <a:r>
              <a:rPr lang="en-US" dirty="0"/>
              <a:t> however acts like a search engine similarly to google, it uses does bots to crawl several places on the internet to get links to third party players that host the files, the difference is that </a:t>
            </a:r>
            <a:r>
              <a:rPr lang="en-US" dirty="0" err="1"/>
              <a:t>AnimeKisa</a:t>
            </a:r>
            <a:r>
              <a:rPr lang="en-US" dirty="0"/>
              <a:t> focuses only on anime and in organizing it in a nice way.</a:t>
            </a:r>
          </a:p>
        </p:txBody>
      </p:sp>
      <p:sp>
        <p:nvSpPr>
          <p:cNvPr id="4" name="Date Placeholder 3"/>
          <p:cNvSpPr>
            <a:spLocks noGrp="1"/>
          </p:cNvSpPr>
          <p:nvPr>
            <p:ph type="dt" sz="half" idx="10"/>
          </p:nvPr>
        </p:nvSpPr>
        <p:spPr/>
        <p:txBody>
          <a:bodyPr/>
          <a:lstStyle/>
          <a:p>
            <a:fld id="{FCD47101-CBD6-4F53-A302-87DCA4CB1E27}" type="datetime1">
              <a:rPr lang="en-US" smtClean="0"/>
              <a:t>11/26/2020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353307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Homepage of </a:t>
            </a:r>
            <a:r>
              <a:rPr lang="en-US" dirty="0" err="1" smtClean="0"/>
              <a:t>animekisa</a:t>
            </a:r>
            <a:r>
              <a:rPr lang="en-US" dirty="0" smtClean="0"/>
              <a:t> </a:t>
            </a:r>
            <a:endParaRPr lang="en-US" dirty="0"/>
          </a:p>
        </p:txBody>
      </p:sp>
      <p:pic>
        <p:nvPicPr>
          <p:cNvPr id="6" name="Content Placeholder 5"/>
          <p:cNvPicPr>
            <a:picLocks noGrp="1" noChangeAspect="1"/>
          </p:cNvPicPr>
          <p:nvPr>
            <p:ph idx="1"/>
          </p:nvPr>
        </p:nvPicPr>
        <p:blipFill>
          <a:blip r:embed="rId2"/>
          <a:stretch>
            <a:fillRect/>
          </a:stretch>
        </p:blipFill>
        <p:spPr>
          <a:xfrm>
            <a:off x="2153265" y="1234560"/>
            <a:ext cx="7541342" cy="4242005"/>
          </a:xfrm>
          <a:prstGeom prst="rect">
            <a:avLst/>
          </a:prstGeom>
        </p:spPr>
      </p:pic>
      <p:sp>
        <p:nvSpPr>
          <p:cNvPr id="4" name="Date Placeholder 3"/>
          <p:cNvSpPr>
            <a:spLocks noGrp="1"/>
          </p:cNvSpPr>
          <p:nvPr>
            <p:ph type="dt" sz="half" idx="10"/>
          </p:nvPr>
        </p:nvSpPr>
        <p:spPr/>
        <p:txBody>
          <a:bodyPr/>
          <a:lstStyle/>
          <a:p>
            <a:fld id="{FCD47101-CBD6-4F53-A302-87DCA4CB1E27}" type="datetime1">
              <a:rPr lang="en-US" smtClean="0"/>
              <a:t>11/26/2020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765005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Are there any problem in his website?</a:t>
            </a:r>
            <a:endParaRPr lang="en-US" dirty="0"/>
          </a:p>
        </p:txBody>
      </p:sp>
      <p:sp>
        <p:nvSpPr>
          <p:cNvPr id="3" name="Content Placeholder 2"/>
          <p:cNvSpPr>
            <a:spLocks noGrp="1"/>
          </p:cNvSpPr>
          <p:nvPr>
            <p:ph idx="1"/>
          </p:nvPr>
        </p:nvSpPr>
        <p:spPr/>
        <p:txBody>
          <a:bodyPr/>
          <a:lstStyle/>
          <a:p>
            <a:r>
              <a:rPr lang="en-US" dirty="0"/>
              <a:t>Apart from the slow loading speed, there is not much else to complain about in this free anime website. With easy navigation and accessibility to newly released episodes, </a:t>
            </a:r>
            <a:r>
              <a:rPr lang="en-US" dirty="0" err="1" smtClean="0"/>
              <a:t>Animekisa</a:t>
            </a:r>
            <a:r>
              <a:rPr lang="en-US" dirty="0" smtClean="0"/>
              <a:t> </a:t>
            </a:r>
            <a:r>
              <a:rPr lang="en-US" dirty="0"/>
              <a:t>is indeed one of the best free anime websites available online today.</a:t>
            </a:r>
          </a:p>
        </p:txBody>
      </p:sp>
      <p:sp>
        <p:nvSpPr>
          <p:cNvPr id="4" name="Date Placeholder 3"/>
          <p:cNvSpPr>
            <a:spLocks noGrp="1"/>
          </p:cNvSpPr>
          <p:nvPr>
            <p:ph type="dt" sz="half" idx="10"/>
          </p:nvPr>
        </p:nvSpPr>
        <p:spPr/>
        <p:txBody>
          <a:bodyPr/>
          <a:lstStyle/>
          <a:p>
            <a:fld id="{FCD47101-CBD6-4F53-A302-87DCA4CB1E27}" type="datetime1">
              <a:rPr lang="en-US" smtClean="0"/>
              <a:t>11/26/2020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995425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 there any feature that make </a:t>
            </a:r>
            <a:r>
              <a:rPr lang="en-US" dirty="0" err="1" smtClean="0"/>
              <a:t>animekisa</a:t>
            </a:r>
            <a:r>
              <a:rPr lang="en-US" dirty="0" smtClean="0"/>
              <a:t> better or unique than other anime website?</a:t>
            </a:r>
            <a:endParaRPr lang="en-US" dirty="0"/>
          </a:p>
        </p:txBody>
      </p:sp>
      <p:sp>
        <p:nvSpPr>
          <p:cNvPr id="3" name="Content Placeholder 2"/>
          <p:cNvSpPr>
            <a:spLocks noGrp="1"/>
          </p:cNvSpPr>
          <p:nvPr>
            <p:ph idx="1"/>
          </p:nvPr>
        </p:nvSpPr>
        <p:spPr/>
        <p:txBody>
          <a:bodyPr>
            <a:normAutofit lnSpcReduction="10000"/>
          </a:bodyPr>
          <a:lstStyle/>
          <a:p>
            <a:r>
              <a:rPr lang="en-US" dirty="0"/>
              <a:t>Latest anime title release</a:t>
            </a:r>
          </a:p>
          <a:p>
            <a:r>
              <a:rPr lang="en-US" dirty="0"/>
              <a:t>Available in high 1080P resolution</a:t>
            </a:r>
          </a:p>
          <a:p>
            <a:r>
              <a:rPr lang="en-US" dirty="0"/>
              <a:t>Anime community</a:t>
            </a:r>
          </a:p>
          <a:p>
            <a:r>
              <a:rPr lang="en-US" dirty="0"/>
              <a:t>24/7 live chat</a:t>
            </a:r>
          </a:p>
          <a:p>
            <a:r>
              <a:rPr lang="en-US" dirty="0"/>
              <a:t>Choose from multiple source points</a:t>
            </a:r>
          </a:p>
          <a:p>
            <a:r>
              <a:rPr lang="en-US" dirty="0"/>
              <a:t>Easy navigation</a:t>
            </a:r>
          </a:p>
          <a:p>
            <a:r>
              <a:rPr lang="en-US" dirty="0"/>
              <a:t>Catchy interface</a:t>
            </a:r>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11/26/2020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19863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some pros and cons of this website?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Pros</a:t>
            </a:r>
            <a:r>
              <a:rPr lang="en-US" b="1" dirty="0"/>
              <a:t>:</a:t>
            </a:r>
            <a:endParaRPr lang="en-US" dirty="0"/>
          </a:p>
          <a:p>
            <a:r>
              <a:rPr lang="en-US" dirty="0"/>
              <a:t>Easy categories for advanced </a:t>
            </a:r>
            <a:r>
              <a:rPr lang="en-US" dirty="0" smtClean="0"/>
              <a:t>search</a:t>
            </a:r>
            <a:endParaRPr lang="en-US" dirty="0"/>
          </a:p>
          <a:p>
            <a:r>
              <a:rPr lang="en-US" dirty="0"/>
              <a:t>Download for offline viewing</a:t>
            </a:r>
          </a:p>
          <a:p>
            <a:r>
              <a:rPr lang="en-US" dirty="0"/>
              <a:t>Free dubbed </a:t>
            </a:r>
            <a:r>
              <a:rPr lang="en-US" dirty="0" smtClean="0"/>
              <a:t>versions</a:t>
            </a:r>
          </a:p>
          <a:p>
            <a:pPr marL="0" indent="0">
              <a:buNone/>
            </a:pPr>
            <a:r>
              <a:rPr lang="en-US" b="1" dirty="0"/>
              <a:t>Cons:</a:t>
            </a:r>
            <a:endParaRPr lang="en-US" dirty="0"/>
          </a:p>
          <a:p>
            <a:r>
              <a:rPr lang="en-US" dirty="0"/>
              <a:t>Pop-up </a:t>
            </a:r>
            <a:r>
              <a:rPr lang="en-US" dirty="0" smtClean="0"/>
              <a:t>ads</a:t>
            </a:r>
          </a:p>
          <a:p>
            <a:r>
              <a:rPr lang="en-US" dirty="0" smtClean="0"/>
              <a:t>Slow video loading</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11/26/2020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679635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Conclusion</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This </a:t>
            </a:r>
            <a:r>
              <a:rPr lang="en-US" dirty="0"/>
              <a:t>is an exciting time to be an anime fan. Anime has never been as accessible as it is today. Anybody can now enjoy their favorite show uncensored from the comfort of their own homes whenever they like.</a:t>
            </a:r>
          </a:p>
          <a:p>
            <a:r>
              <a:rPr lang="en-US" dirty="0"/>
              <a:t>As for our recommendations, if you are looking for a fast Anime streaming website with a huge collection of both old and new anime titles, then opt for </a:t>
            </a:r>
            <a:r>
              <a:rPr lang="en-US" dirty="0" err="1"/>
              <a:t>Funimation</a:t>
            </a:r>
            <a:r>
              <a:rPr lang="en-US" dirty="0"/>
              <a:t> or Crunchyroll if you don’t mind paying a small subscription fee.</a:t>
            </a:r>
          </a:p>
          <a:p>
            <a:r>
              <a:rPr lang="en-US" dirty="0"/>
              <a:t>If you are frugal with money, then there are great free options like 9Anime and </a:t>
            </a:r>
            <a:r>
              <a:rPr lang="en-US" dirty="0" err="1"/>
              <a:t>Gogoanime</a:t>
            </a:r>
            <a:r>
              <a:rPr lang="en-US" dirty="0"/>
              <a:t> that will satisfy your hunger for good anime without burdening your pockets.</a:t>
            </a:r>
          </a:p>
          <a:p>
            <a:r>
              <a:rPr lang="en-US" dirty="0"/>
              <a:t>We hope you enjoyed this comparison and review of popular Anime Websites. For more such reviews, use the search box on the top right corner of this page.</a:t>
            </a:r>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11/26/2020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556514019"/>
      </p:ext>
    </p:extLst>
  </p:cSld>
  <p:clrMapOvr>
    <a:masterClrMapping/>
  </p:clrMapOvr>
</p:sld>
</file>

<file path=ppt/theme/theme1.xml><?xml version="1.0" encoding="utf-8"?>
<a:theme xmlns:a="http://schemas.openxmlformats.org/drawingml/2006/main" name="Sunway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unway Template" id="{523E7DBB-0CC8-4E3D-9F5C-957FE0DCBFB0}" vid="{652A268B-1399-4AF2-91F1-271B7F38FA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Sunway Template (1)</Template>
  <TotalTime>46</TotalTime>
  <Words>423</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Sunway Template</vt:lpstr>
      <vt:lpstr>Interview Report</vt:lpstr>
      <vt:lpstr>I went to my friend house to take a interview about the website. I asked him some question about that website. Therefore, the answer provided by friend are given below in the slides. </vt:lpstr>
      <vt:lpstr>AnimeKisa, what is it?  </vt:lpstr>
      <vt:lpstr>Homepage of animekisa </vt:lpstr>
      <vt:lpstr> Are there any problem in his website?</vt:lpstr>
      <vt:lpstr>Is there any feature that make animekisa better or unique than other anime website?</vt:lpstr>
      <vt:lpstr>What are some pros and cons of this website?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Sunway Learning Community (SLC)</dc:title>
  <dc:creator>user</dc:creator>
  <cp:lastModifiedBy>Dipesh tha Shrestha</cp:lastModifiedBy>
  <cp:revision>14</cp:revision>
  <dcterms:created xsi:type="dcterms:W3CDTF">2019-02-07T10:14:34Z</dcterms:created>
  <dcterms:modified xsi:type="dcterms:W3CDTF">2020-11-26T16:19:23Z</dcterms:modified>
</cp:coreProperties>
</file>